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62" r:id="rId2"/>
  </p:sldMasterIdLst>
  <p:notesMasterIdLst>
    <p:notesMasterId r:id="rId23"/>
  </p:notesMasterIdLst>
  <p:sldIdLst>
    <p:sldId id="572" r:id="rId3"/>
    <p:sldId id="573" r:id="rId4"/>
    <p:sldId id="574" r:id="rId5"/>
    <p:sldId id="575" r:id="rId6"/>
    <p:sldId id="578" r:id="rId7"/>
    <p:sldId id="580" r:id="rId8"/>
    <p:sldId id="581" r:id="rId9"/>
    <p:sldId id="582" r:id="rId10"/>
    <p:sldId id="586" r:id="rId11"/>
    <p:sldId id="590" r:id="rId12"/>
    <p:sldId id="593" r:id="rId13"/>
    <p:sldId id="595" r:id="rId14"/>
    <p:sldId id="598" r:id="rId15"/>
    <p:sldId id="599" r:id="rId16"/>
    <p:sldId id="600" r:id="rId17"/>
    <p:sldId id="601" r:id="rId18"/>
    <p:sldId id="602" r:id="rId19"/>
    <p:sldId id="603" r:id="rId20"/>
    <p:sldId id="604" r:id="rId21"/>
    <p:sldId id="60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09" autoAdjust="0"/>
  </p:normalViewPr>
  <p:slideViewPr>
    <p:cSldViewPr>
      <p:cViewPr varScale="1">
        <p:scale>
          <a:sx n="211" d="100"/>
          <a:sy n="211" d="100"/>
        </p:scale>
        <p:origin x="258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1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E44E24"/>
                </a:solidFill>
                <a:latin typeface="Arial"/>
              </a:rPr>
              <a:t>Special</a:t>
            </a:r>
            <a:r>
              <a:rPr lang="en-US" sz="3000" baseline="0" dirty="0">
                <a:solidFill>
                  <a:srgbClr val="E44E24"/>
                </a:solidFill>
                <a:latin typeface="Arial"/>
              </a:rPr>
              <a:t> Senses</a:t>
            </a:r>
            <a:endParaRPr lang="en-US" sz="3200" dirty="0"/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F60E19-2B78-9042-9A0A-12D7C02E0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3811C-852D-1D46-B339-28A3C1640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3FABA4-A3A4-AD47-A8A9-538000991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DD55C9-4A0F-E445-A165-A4FCD85BB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3D8F94-4495-BC4F-AFB3-8D08CA37A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3E75E2-2822-984A-8B06-51844987C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C8666B-2C79-124E-91FA-CF8EE1433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"/>
          <a:stretch>
            <a:fillRect/>
          </a:stretch>
        </p:blipFill>
        <p:spPr>
          <a:xfrm>
            <a:off x="298704" y="1139952"/>
            <a:ext cx="8546592" cy="457809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35074" y="1895078"/>
            <a:ext cx="1346522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Site where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conjunctiva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merges with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cornea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074" y="3169841"/>
            <a:ext cx="103874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Palpebral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fissure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35074" y="4117578"/>
            <a:ext cx="13593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Lateral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commissure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(canthus)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35074" y="5022453"/>
            <a:ext cx="34624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Iris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35074" y="5387578"/>
            <a:ext cx="67967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Eyelid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7472474" y="1895078"/>
            <a:ext cx="96180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Eyebrow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472474" y="2287191"/>
            <a:ext cx="67967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Eyelid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7472474" y="2684066"/>
            <a:ext cx="112851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Eyelashes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7472474" y="3112691"/>
            <a:ext cx="56425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Pupil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7472474" y="3446066"/>
            <a:ext cx="94897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Lacrimal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caruncle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472474" y="4044553"/>
            <a:ext cx="13593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Medial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commissure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(canthus)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7472474" y="4914503"/>
            <a:ext cx="13593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Sclera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(covered by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conjunctiva)</a:t>
            </a:r>
          </a:p>
        </p:txBody>
      </p:sp>
      <p:sp>
        <p:nvSpPr>
          <p:cNvPr id="44" name="Freeform 43"/>
          <p:cNvSpPr/>
          <p:nvPr/>
        </p:nvSpPr>
        <p:spPr>
          <a:xfrm>
            <a:off x="6750154" y="1988072"/>
            <a:ext cx="688251" cy="76200"/>
          </a:xfrm>
          <a:custGeom>
            <a:avLst/>
            <a:gdLst>
              <a:gd name="connsiteX0" fmla="*/ 669201 w 688251"/>
              <a:gd name="connsiteY0" fmla="*/ 19050 h 76200"/>
              <a:gd name="connsiteX1" fmla="*/ 19050 w 688251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8251" h="76200">
                <a:moveTo>
                  <a:pt x="669201" y="19050"/>
                </a:move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4552470" y="2794102"/>
            <a:ext cx="2873337" cy="494360"/>
          </a:xfrm>
          <a:custGeom>
            <a:avLst/>
            <a:gdLst>
              <a:gd name="connsiteX0" fmla="*/ 19050 w 2873337"/>
              <a:gd name="connsiteY0" fmla="*/ 475310 h 494360"/>
              <a:gd name="connsiteX1" fmla="*/ 2511412 w 2873337"/>
              <a:gd name="connsiteY1" fmla="*/ 19050 h 494360"/>
              <a:gd name="connsiteX2" fmla="*/ 2854287 w 2873337"/>
              <a:gd name="connsiteY2" fmla="*/ 19050 h 494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73337" h="494360">
                <a:moveTo>
                  <a:pt x="19050" y="475310"/>
                </a:moveTo>
                <a:lnTo>
                  <a:pt x="2511412" y="19050"/>
                </a:lnTo>
                <a:lnTo>
                  <a:pt x="2854287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1486119" y="2010347"/>
            <a:ext cx="2645270" cy="1620647"/>
          </a:xfrm>
          <a:custGeom>
            <a:avLst/>
            <a:gdLst>
              <a:gd name="connsiteX0" fmla="*/ 2626220 w 2645270"/>
              <a:gd name="connsiteY0" fmla="*/ 1601596 h 1620647"/>
              <a:gd name="connsiteX1" fmla="*/ 461937 w 2645270"/>
              <a:gd name="connsiteY1" fmla="*/ 19050 h 1620647"/>
              <a:gd name="connsiteX2" fmla="*/ 19050 w 2645270"/>
              <a:gd name="connsiteY2" fmla="*/ 19050 h 16206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45270" h="1620647">
                <a:moveTo>
                  <a:pt x="2626220" y="1601596"/>
                </a:moveTo>
                <a:lnTo>
                  <a:pt x="461937" y="19050"/>
                </a:ln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1086247" y="4230688"/>
            <a:ext cx="2093391" cy="76200"/>
          </a:xfrm>
          <a:custGeom>
            <a:avLst/>
            <a:gdLst>
              <a:gd name="connsiteX0" fmla="*/ 19050 w 2093391"/>
              <a:gd name="connsiteY0" fmla="*/ 19050 h 76200"/>
              <a:gd name="connsiteX1" fmla="*/ 2074341 w 2093391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93391" h="76200">
                <a:moveTo>
                  <a:pt x="19050" y="19050"/>
                </a:moveTo>
                <a:lnTo>
                  <a:pt x="2074341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691277" y="4368191"/>
            <a:ext cx="3572332" cy="813739"/>
          </a:xfrm>
          <a:custGeom>
            <a:avLst/>
            <a:gdLst>
              <a:gd name="connsiteX0" fmla="*/ 19050 w 3572332"/>
              <a:gd name="connsiteY0" fmla="*/ 794689 h 813739"/>
              <a:gd name="connsiteX1" fmla="*/ 1241577 w 3572332"/>
              <a:gd name="connsiteY1" fmla="*/ 794689 h 813739"/>
              <a:gd name="connsiteX2" fmla="*/ 3553282 w 3572332"/>
              <a:gd name="connsiteY2" fmla="*/ 19050 h 813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72332" h="813739">
                <a:moveTo>
                  <a:pt x="19050" y="794689"/>
                </a:moveTo>
                <a:lnTo>
                  <a:pt x="1241577" y="794689"/>
                </a:lnTo>
                <a:lnTo>
                  <a:pt x="3553282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5826229" y="4379596"/>
            <a:ext cx="1612176" cy="675246"/>
          </a:xfrm>
          <a:custGeom>
            <a:avLst/>
            <a:gdLst>
              <a:gd name="connsiteX0" fmla="*/ 1593126 w 1612176"/>
              <a:gd name="connsiteY0" fmla="*/ 656196 h 675246"/>
              <a:gd name="connsiteX1" fmla="*/ 1068438 w 1612176"/>
              <a:gd name="connsiteY1" fmla="*/ 656196 h 675246"/>
              <a:gd name="connsiteX2" fmla="*/ 19050 w 1612176"/>
              <a:gd name="connsiteY2" fmla="*/ 19050 h 6752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12176" h="675246">
                <a:moveTo>
                  <a:pt x="1593126" y="656196"/>
                </a:moveTo>
                <a:lnTo>
                  <a:pt x="1068438" y="656196"/>
                </a:ln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6480889" y="4160876"/>
            <a:ext cx="957516" cy="213969"/>
          </a:xfrm>
          <a:custGeom>
            <a:avLst/>
            <a:gdLst>
              <a:gd name="connsiteX0" fmla="*/ 938466 w 957516"/>
              <a:gd name="connsiteY0" fmla="*/ 19050 h 213969"/>
              <a:gd name="connsiteX1" fmla="*/ 664717 w 957516"/>
              <a:gd name="connsiteY1" fmla="*/ 19050 h 213969"/>
              <a:gd name="connsiteX2" fmla="*/ 19050 w 957516"/>
              <a:gd name="connsiteY2" fmla="*/ 194919 h 213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57516" h="213969">
                <a:moveTo>
                  <a:pt x="938466" y="19050"/>
                </a:moveTo>
                <a:lnTo>
                  <a:pt x="664717" y="19050"/>
                </a:lnTo>
                <a:lnTo>
                  <a:pt x="19050" y="194919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6246244" y="3561119"/>
            <a:ext cx="1192162" cy="739584"/>
          </a:xfrm>
          <a:custGeom>
            <a:avLst/>
            <a:gdLst>
              <a:gd name="connsiteX0" fmla="*/ 1173112 w 1192162"/>
              <a:gd name="connsiteY0" fmla="*/ 19050 h 739584"/>
              <a:gd name="connsiteX1" fmla="*/ 865136 w 1192162"/>
              <a:gd name="connsiteY1" fmla="*/ 19050 h 739584"/>
              <a:gd name="connsiteX2" fmla="*/ 19050 w 1192162"/>
              <a:gd name="connsiteY2" fmla="*/ 720534 h 739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92162" h="739584">
                <a:moveTo>
                  <a:pt x="1173112" y="19050"/>
                </a:moveTo>
                <a:lnTo>
                  <a:pt x="865136" y="19050"/>
                </a:lnTo>
                <a:lnTo>
                  <a:pt x="19050" y="72053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1007913" y="4885310"/>
            <a:ext cx="3559848" cy="650227"/>
          </a:xfrm>
          <a:custGeom>
            <a:avLst/>
            <a:gdLst>
              <a:gd name="connsiteX0" fmla="*/ 19050 w 3559848"/>
              <a:gd name="connsiteY0" fmla="*/ 631177 h 650227"/>
              <a:gd name="connsiteX1" fmla="*/ 924941 w 3559848"/>
              <a:gd name="connsiteY1" fmla="*/ 631177 h 650227"/>
              <a:gd name="connsiteX2" fmla="*/ 3540797 w 3559848"/>
              <a:gd name="connsiteY2" fmla="*/ 19050 h 6502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59848" h="650227">
                <a:moveTo>
                  <a:pt x="19050" y="631177"/>
                </a:moveTo>
                <a:lnTo>
                  <a:pt x="924941" y="631177"/>
                </a:lnTo>
                <a:lnTo>
                  <a:pt x="3540797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4719793" y="3204732"/>
            <a:ext cx="2718613" cy="893584"/>
          </a:xfrm>
          <a:custGeom>
            <a:avLst/>
            <a:gdLst>
              <a:gd name="connsiteX0" fmla="*/ 2699563 w 2718613"/>
              <a:gd name="connsiteY0" fmla="*/ 19050 h 893584"/>
              <a:gd name="connsiteX1" fmla="*/ 2317445 w 2718613"/>
              <a:gd name="connsiteY1" fmla="*/ 19050 h 893584"/>
              <a:gd name="connsiteX2" fmla="*/ 19050 w 2718613"/>
              <a:gd name="connsiteY2" fmla="*/ 874534 h 893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718613" h="893584">
                <a:moveTo>
                  <a:pt x="2699563" y="19050"/>
                </a:moveTo>
                <a:lnTo>
                  <a:pt x="2317445" y="19050"/>
                </a:lnTo>
                <a:lnTo>
                  <a:pt x="19050" y="87453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5339032" y="2392020"/>
            <a:ext cx="2099373" cy="617778"/>
          </a:xfrm>
          <a:custGeom>
            <a:avLst/>
            <a:gdLst>
              <a:gd name="connsiteX0" fmla="*/ 2080323 w 2099373"/>
              <a:gd name="connsiteY0" fmla="*/ 19050 h 617778"/>
              <a:gd name="connsiteX1" fmla="*/ 1698206 w 2099373"/>
              <a:gd name="connsiteY1" fmla="*/ 19050 h 617778"/>
              <a:gd name="connsiteX2" fmla="*/ 19050 w 2099373"/>
              <a:gd name="connsiteY2" fmla="*/ 598728 h 6177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99373" h="617778">
                <a:moveTo>
                  <a:pt x="2080323" y="19050"/>
                </a:moveTo>
                <a:lnTo>
                  <a:pt x="1698206" y="19050"/>
                </a:lnTo>
                <a:lnTo>
                  <a:pt x="19050" y="59872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3396631" y="3607791"/>
            <a:ext cx="174993" cy="992415"/>
          </a:xfrm>
          <a:custGeom>
            <a:avLst/>
            <a:gdLst>
              <a:gd name="connsiteX0" fmla="*/ 152133 w 174993"/>
              <a:gd name="connsiteY0" fmla="*/ 19050 h 992415"/>
              <a:gd name="connsiteX1" fmla="*/ 19050 w 174993"/>
              <a:gd name="connsiteY1" fmla="*/ 19050 h 992415"/>
              <a:gd name="connsiteX2" fmla="*/ 19050 w 174993"/>
              <a:gd name="connsiteY2" fmla="*/ 973365 h 992415"/>
              <a:gd name="connsiteX3" fmla="*/ 155943 w 174993"/>
              <a:gd name="connsiteY3" fmla="*/ 973365 h 992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74993" h="992415">
                <a:moveTo>
                  <a:pt x="152133" y="19050"/>
                </a:moveTo>
                <a:lnTo>
                  <a:pt x="19050" y="19050"/>
                </a:lnTo>
                <a:lnTo>
                  <a:pt x="19050" y="973365"/>
                </a:lnTo>
                <a:lnTo>
                  <a:pt x="155943" y="97336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6759679" y="1997597"/>
            <a:ext cx="669201" cy="38100"/>
          </a:xfrm>
          <a:custGeom>
            <a:avLst/>
            <a:gdLst>
              <a:gd name="connsiteX0" fmla="*/ 659676 w 669201"/>
              <a:gd name="connsiteY0" fmla="*/ 9525 h 38100"/>
              <a:gd name="connsiteX1" fmla="*/ 9525 w 669201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9201" h="38100">
                <a:moveTo>
                  <a:pt x="659676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4561995" y="2803627"/>
            <a:ext cx="2854287" cy="475310"/>
          </a:xfrm>
          <a:custGeom>
            <a:avLst/>
            <a:gdLst>
              <a:gd name="connsiteX0" fmla="*/ 9525 w 2854287"/>
              <a:gd name="connsiteY0" fmla="*/ 465785 h 475310"/>
              <a:gd name="connsiteX1" fmla="*/ 2501887 w 2854287"/>
              <a:gd name="connsiteY1" fmla="*/ 9525 h 475310"/>
              <a:gd name="connsiteX2" fmla="*/ 2844762 w 2854287"/>
              <a:gd name="connsiteY2" fmla="*/ 9525 h 475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54287" h="475310">
                <a:moveTo>
                  <a:pt x="9525" y="465785"/>
                </a:moveTo>
                <a:lnTo>
                  <a:pt x="2501887" y="9525"/>
                </a:lnTo>
                <a:lnTo>
                  <a:pt x="2844762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1490145" y="2019872"/>
            <a:ext cx="2631719" cy="1601597"/>
          </a:xfrm>
          <a:custGeom>
            <a:avLst/>
            <a:gdLst>
              <a:gd name="connsiteX0" fmla="*/ 2622194 w 2631719"/>
              <a:gd name="connsiteY0" fmla="*/ 1592071 h 1601597"/>
              <a:gd name="connsiteX1" fmla="*/ 457911 w 2631719"/>
              <a:gd name="connsiteY1" fmla="*/ 9525 h 1601597"/>
              <a:gd name="connsiteX2" fmla="*/ 9525 w 2631719"/>
              <a:gd name="connsiteY2" fmla="*/ 9525 h 1601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31719" h="1601597">
                <a:moveTo>
                  <a:pt x="2622194" y="1592071"/>
                </a:moveTo>
                <a:lnTo>
                  <a:pt x="457911" y="9525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1363500" y="3298559"/>
            <a:ext cx="2072106" cy="868197"/>
          </a:xfrm>
          <a:custGeom>
            <a:avLst/>
            <a:gdLst>
              <a:gd name="connsiteX0" fmla="*/ 2053056 w 2072106"/>
              <a:gd name="connsiteY0" fmla="*/ 849147 h 868197"/>
              <a:gd name="connsiteX1" fmla="*/ 584009 w 2072106"/>
              <a:gd name="connsiteY1" fmla="*/ 19050 h 868197"/>
              <a:gd name="connsiteX2" fmla="*/ 19050 w 2072106"/>
              <a:gd name="connsiteY2" fmla="*/ 19050 h 8681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72106" h="868197">
                <a:moveTo>
                  <a:pt x="2053056" y="849147"/>
                </a:moveTo>
                <a:lnTo>
                  <a:pt x="584009" y="19050"/>
                </a:ln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1373025" y="3308084"/>
            <a:ext cx="2053056" cy="849147"/>
          </a:xfrm>
          <a:custGeom>
            <a:avLst/>
            <a:gdLst>
              <a:gd name="connsiteX0" fmla="*/ 2043531 w 2053056"/>
              <a:gd name="connsiteY0" fmla="*/ 839622 h 849147"/>
              <a:gd name="connsiteX1" fmla="*/ 574484 w 2053056"/>
              <a:gd name="connsiteY1" fmla="*/ 9525 h 849147"/>
              <a:gd name="connsiteX2" fmla="*/ 9525 w 2053056"/>
              <a:gd name="connsiteY2" fmla="*/ 9525 h 8491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53056" h="849147">
                <a:moveTo>
                  <a:pt x="2043531" y="839622"/>
                </a:moveTo>
                <a:lnTo>
                  <a:pt x="574484" y="9525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1095772" y="4240213"/>
            <a:ext cx="2074341" cy="38100"/>
          </a:xfrm>
          <a:custGeom>
            <a:avLst/>
            <a:gdLst>
              <a:gd name="connsiteX0" fmla="*/ 9525 w 2074341"/>
              <a:gd name="connsiteY0" fmla="*/ 9525 h 38100"/>
              <a:gd name="connsiteX1" fmla="*/ 2064816 w 2074341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74341" h="38100">
                <a:moveTo>
                  <a:pt x="9525" y="9525"/>
                </a:moveTo>
                <a:lnTo>
                  <a:pt x="2064816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700802" y="4377716"/>
            <a:ext cx="3553282" cy="794689"/>
          </a:xfrm>
          <a:custGeom>
            <a:avLst/>
            <a:gdLst>
              <a:gd name="connsiteX0" fmla="*/ 9525 w 3553282"/>
              <a:gd name="connsiteY0" fmla="*/ 785164 h 794689"/>
              <a:gd name="connsiteX1" fmla="*/ 1232052 w 3553282"/>
              <a:gd name="connsiteY1" fmla="*/ 785164 h 794689"/>
              <a:gd name="connsiteX2" fmla="*/ 3543757 w 3553282"/>
              <a:gd name="connsiteY2" fmla="*/ 9525 h 794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53282" h="794689">
                <a:moveTo>
                  <a:pt x="9525" y="785164"/>
                </a:moveTo>
                <a:lnTo>
                  <a:pt x="1232052" y="785164"/>
                </a:lnTo>
                <a:lnTo>
                  <a:pt x="3543757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5835754" y="4389121"/>
            <a:ext cx="1593126" cy="656196"/>
          </a:xfrm>
          <a:custGeom>
            <a:avLst/>
            <a:gdLst>
              <a:gd name="connsiteX0" fmla="*/ 1583601 w 1593126"/>
              <a:gd name="connsiteY0" fmla="*/ 646671 h 656196"/>
              <a:gd name="connsiteX1" fmla="*/ 1058913 w 1593126"/>
              <a:gd name="connsiteY1" fmla="*/ 646671 h 656196"/>
              <a:gd name="connsiteX2" fmla="*/ 9525 w 1593126"/>
              <a:gd name="connsiteY2" fmla="*/ 9525 h 656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93126" h="656196">
                <a:moveTo>
                  <a:pt x="1583601" y="646671"/>
                </a:moveTo>
                <a:lnTo>
                  <a:pt x="1058913" y="646671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6490414" y="4170401"/>
            <a:ext cx="938466" cy="194919"/>
          </a:xfrm>
          <a:custGeom>
            <a:avLst/>
            <a:gdLst>
              <a:gd name="connsiteX0" fmla="*/ 928941 w 938466"/>
              <a:gd name="connsiteY0" fmla="*/ 9525 h 194919"/>
              <a:gd name="connsiteX1" fmla="*/ 655192 w 938466"/>
              <a:gd name="connsiteY1" fmla="*/ 9525 h 194919"/>
              <a:gd name="connsiteX2" fmla="*/ 9525 w 938466"/>
              <a:gd name="connsiteY2" fmla="*/ 185394 h 1949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38466" h="194919">
                <a:moveTo>
                  <a:pt x="928941" y="9525"/>
                </a:moveTo>
                <a:lnTo>
                  <a:pt x="655192" y="9525"/>
                </a:lnTo>
                <a:lnTo>
                  <a:pt x="9525" y="18539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6255769" y="3570644"/>
            <a:ext cx="1173112" cy="720534"/>
          </a:xfrm>
          <a:custGeom>
            <a:avLst/>
            <a:gdLst>
              <a:gd name="connsiteX0" fmla="*/ 1163587 w 1173112"/>
              <a:gd name="connsiteY0" fmla="*/ 9525 h 720534"/>
              <a:gd name="connsiteX1" fmla="*/ 855611 w 1173112"/>
              <a:gd name="connsiteY1" fmla="*/ 9525 h 720534"/>
              <a:gd name="connsiteX2" fmla="*/ 9525 w 1173112"/>
              <a:gd name="connsiteY2" fmla="*/ 711009 h 7205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73112" h="720534">
                <a:moveTo>
                  <a:pt x="1163587" y="9525"/>
                </a:moveTo>
                <a:lnTo>
                  <a:pt x="855611" y="9525"/>
                </a:lnTo>
                <a:lnTo>
                  <a:pt x="9525" y="71100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1017438" y="4894835"/>
            <a:ext cx="3540798" cy="631177"/>
          </a:xfrm>
          <a:custGeom>
            <a:avLst/>
            <a:gdLst>
              <a:gd name="connsiteX0" fmla="*/ 9525 w 3540798"/>
              <a:gd name="connsiteY0" fmla="*/ 621652 h 631177"/>
              <a:gd name="connsiteX1" fmla="*/ 915416 w 3540798"/>
              <a:gd name="connsiteY1" fmla="*/ 621652 h 631177"/>
              <a:gd name="connsiteX2" fmla="*/ 3531272 w 3540798"/>
              <a:gd name="connsiteY2" fmla="*/ 9525 h 6311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40798" h="631177">
                <a:moveTo>
                  <a:pt x="9525" y="621652"/>
                </a:moveTo>
                <a:lnTo>
                  <a:pt x="915416" y="621652"/>
                </a:lnTo>
                <a:lnTo>
                  <a:pt x="3531272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>
            <a:off x="4729318" y="3214257"/>
            <a:ext cx="2699563" cy="874534"/>
          </a:xfrm>
          <a:custGeom>
            <a:avLst/>
            <a:gdLst>
              <a:gd name="connsiteX0" fmla="*/ 2690038 w 2699563"/>
              <a:gd name="connsiteY0" fmla="*/ 9525 h 874534"/>
              <a:gd name="connsiteX1" fmla="*/ 2307920 w 2699563"/>
              <a:gd name="connsiteY1" fmla="*/ 9525 h 874534"/>
              <a:gd name="connsiteX2" fmla="*/ 9525 w 2699563"/>
              <a:gd name="connsiteY2" fmla="*/ 865009 h 8745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99563" h="874534">
                <a:moveTo>
                  <a:pt x="2690038" y="9525"/>
                </a:moveTo>
                <a:lnTo>
                  <a:pt x="2307920" y="9525"/>
                </a:lnTo>
                <a:lnTo>
                  <a:pt x="9525" y="86500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5348557" y="2401545"/>
            <a:ext cx="2080323" cy="598728"/>
          </a:xfrm>
          <a:custGeom>
            <a:avLst/>
            <a:gdLst>
              <a:gd name="connsiteX0" fmla="*/ 2070798 w 2080323"/>
              <a:gd name="connsiteY0" fmla="*/ 9525 h 598728"/>
              <a:gd name="connsiteX1" fmla="*/ 1688681 w 2080323"/>
              <a:gd name="connsiteY1" fmla="*/ 9525 h 598728"/>
              <a:gd name="connsiteX2" fmla="*/ 9525 w 2080323"/>
              <a:gd name="connsiteY2" fmla="*/ 589203 h 5987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80323" h="598728">
                <a:moveTo>
                  <a:pt x="2070798" y="9525"/>
                </a:moveTo>
                <a:lnTo>
                  <a:pt x="1688681" y="9525"/>
                </a:lnTo>
                <a:lnTo>
                  <a:pt x="9525" y="58920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3406156" y="3617316"/>
            <a:ext cx="155943" cy="973365"/>
          </a:xfrm>
          <a:custGeom>
            <a:avLst/>
            <a:gdLst>
              <a:gd name="connsiteX0" fmla="*/ 142608 w 155943"/>
              <a:gd name="connsiteY0" fmla="*/ 9525 h 973365"/>
              <a:gd name="connsiteX1" fmla="*/ 9525 w 155943"/>
              <a:gd name="connsiteY1" fmla="*/ 9525 h 973365"/>
              <a:gd name="connsiteX2" fmla="*/ 9525 w 155943"/>
              <a:gd name="connsiteY2" fmla="*/ 963840 h 973365"/>
              <a:gd name="connsiteX3" fmla="*/ 146418 w 155943"/>
              <a:gd name="connsiteY3" fmla="*/ 963840 h 9733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55943" h="973365">
                <a:moveTo>
                  <a:pt x="142608" y="9525"/>
                </a:moveTo>
                <a:lnTo>
                  <a:pt x="9525" y="9525"/>
                </a:lnTo>
                <a:lnTo>
                  <a:pt x="9525" y="963840"/>
                </a:lnTo>
                <a:lnTo>
                  <a:pt x="146418" y="96384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B2E72-A23B-3349-A31B-54B6DB443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1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8704" y="213360"/>
            <a:ext cx="8546592" cy="643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2386" y="218837"/>
            <a:ext cx="1635063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External (outer) 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5198" y="210899"/>
            <a:ext cx="883255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Middle 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7373" y="579200"/>
            <a:ext cx="1566134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Internal (inner) 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3060" y="1811100"/>
            <a:ext cx="1527469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Vestibulocochlear</a:t>
            </a:r>
            <a:endParaRPr lang="en-US" sz="13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nerve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286" y="2247662"/>
            <a:ext cx="604333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Auricle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(pinna)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1148" y="2411175"/>
            <a:ext cx="1070806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Semicircular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canals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1148" y="3141425"/>
            <a:ext cx="694101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>
                <a:solidFill>
                  <a:srgbClr val="000000"/>
                </a:solidFill>
                <a:latin typeface="Arial"/>
                <a:ea typeface="ＭＳ Ｐゴシック" charset="0"/>
              </a:rPr>
              <a:t>Cochlea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1148" y="3441462"/>
            <a:ext cx="78367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Vestibule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5273" y="3876437"/>
            <a:ext cx="1269578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Round window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8723" y="4549537"/>
            <a:ext cx="1606209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Pharyngotympanic</a:t>
            </a:r>
            <a:endParaRPr lang="en-US" sz="13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(auditory) tube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9411" y="5281375"/>
            <a:ext cx="902491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Tympanic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(eardrum)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33286" y="5995750"/>
            <a:ext cx="1477969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>
                <a:solidFill>
                  <a:srgbClr val="000000"/>
                </a:solidFill>
                <a:latin typeface="Arial"/>
                <a:ea typeface="ＭＳ Ｐゴシック" charset="0"/>
              </a:rPr>
              <a:t>External acoustic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391" b="1">
                <a:solidFill>
                  <a:srgbClr val="000000"/>
                </a:solidFill>
                <a:latin typeface="Arial"/>
                <a:ea typeface="ＭＳ Ｐゴシック" charset="0"/>
              </a:rPr>
              <a:t>meatus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391" b="1">
                <a:solidFill>
                  <a:srgbClr val="000000"/>
                </a:solidFill>
                <a:latin typeface="Arial"/>
                <a:ea typeface="ＭＳ Ｐゴシック" charset="0"/>
              </a:rPr>
              <a:t>(auditory canal)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2302" y="5636976"/>
            <a:ext cx="585096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Anvil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(incus)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68486" y="6195775"/>
            <a:ext cx="1487587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Auditory </a:t>
            </a:r>
            <a:r>
              <a:rPr lang="en-US" sz="1391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ossicles</a:t>
            </a:r>
            <a:endParaRPr lang="en-US" sz="13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1611" y="5644516"/>
            <a:ext cx="783869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Hammer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(malleus)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1859" y="5644913"/>
            <a:ext cx="684482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Stirrup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(stapes)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1940" y="2828687"/>
            <a:ext cx="1093248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3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Oval window</a:t>
            </a:r>
          </a:p>
        </p:txBody>
      </p:sp>
      <p:sp>
        <p:nvSpPr>
          <p:cNvPr id="23" name="Freeform 22"/>
          <p:cNvSpPr/>
          <p:nvPr/>
        </p:nvSpPr>
        <p:spPr>
          <a:xfrm>
            <a:off x="2993577" y="3687136"/>
            <a:ext cx="50800" cy="2326513"/>
          </a:xfrm>
          <a:custGeom>
            <a:avLst/>
            <a:gdLst>
              <a:gd name="connsiteX0" fmla="*/ 12700 w 50800"/>
              <a:gd name="connsiteY0" fmla="*/ 2313813 h 2326513"/>
              <a:gd name="connsiteX1" fmla="*/ 12700 w 50800"/>
              <a:gd name="connsiteY1" fmla="*/ 12700 h 23265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2326513">
                <a:moveTo>
                  <a:pt x="12700" y="2313813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6012430" y="4639116"/>
            <a:ext cx="857326" cy="50800"/>
          </a:xfrm>
          <a:custGeom>
            <a:avLst/>
            <a:gdLst>
              <a:gd name="connsiteX0" fmla="*/ 844626 w 857326"/>
              <a:gd name="connsiteY0" fmla="*/ 12700 h 50800"/>
              <a:gd name="connsiteX1" fmla="*/ 12700 w 85732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7326" h="50800">
                <a:moveTo>
                  <a:pt x="84462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5334923" y="2194848"/>
            <a:ext cx="1860740" cy="342722"/>
          </a:xfrm>
          <a:custGeom>
            <a:avLst/>
            <a:gdLst>
              <a:gd name="connsiteX0" fmla="*/ 1848040 w 1860740"/>
              <a:gd name="connsiteY0" fmla="*/ 330022 h 342722"/>
              <a:gd name="connsiteX1" fmla="*/ 1050429 w 1860740"/>
              <a:gd name="connsiteY1" fmla="*/ 330022 h 342722"/>
              <a:gd name="connsiteX2" fmla="*/ 12700 w 1860740"/>
              <a:gd name="connsiteY2" fmla="*/ 12700 h 3427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60740" h="342722">
                <a:moveTo>
                  <a:pt x="1848040" y="330022"/>
                </a:moveTo>
                <a:lnTo>
                  <a:pt x="1050429" y="330022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5146227" y="2918113"/>
            <a:ext cx="2049436" cy="116890"/>
          </a:xfrm>
          <a:custGeom>
            <a:avLst/>
            <a:gdLst>
              <a:gd name="connsiteX0" fmla="*/ 2036736 w 2049436"/>
              <a:gd name="connsiteY0" fmla="*/ 12700 h 116890"/>
              <a:gd name="connsiteX1" fmla="*/ 1762277 w 2049436"/>
              <a:gd name="connsiteY1" fmla="*/ 12700 h 116890"/>
              <a:gd name="connsiteX2" fmla="*/ 12700 w 2049436"/>
              <a:gd name="connsiteY2" fmla="*/ 104190 h 1168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49436" h="116890">
                <a:moveTo>
                  <a:pt x="2036736" y="12700"/>
                </a:moveTo>
                <a:lnTo>
                  <a:pt x="1762277" y="12700"/>
                </a:lnTo>
                <a:lnTo>
                  <a:pt x="12700" y="10419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5129094" y="3215446"/>
            <a:ext cx="2066569" cy="777278"/>
          </a:xfrm>
          <a:custGeom>
            <a:avLst/>
            <a:gdLst>
              <a:gd name="connsiteX0" fmla="*/ 2053869 w 2066569"/>
              <a:gd name="connsiteY0" fmla="*/ 764578 h 777278"/>
              <a:gd name="connsiteX1" fmla="*/ 1247698 w 2066569"/>
              <a:gd name="connsiteY1" fmla="*/ 764578 h 777278"/>
              <a:gd name="connsiteX2" fmla="*/ 12700 w 2066569"/>
              <a:gd name="connsiteY2" fmla="*/ 12700 h 777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66569" h="777278">
                <a:moveTo>
                  <a:pt x="2053869" y="764578"/>
                </a:moveTo>
                <a:lnTo>
                  <a:pt x="1247698" y="764578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6089621" y="3235436"/>
            <a:ext cx="1106042" cy="50800"/>
          </a:xfrm>
          <a:custGeom>
            <a:avLst/>
            <a:gdLst>
              <a:gd name="connsiteX0" fmla="*/ 1093342 w 1106042"/>
              <a:gd name="connsiteY0" fmla="*/ 12700 h 50800"/>
              <a:gd name="connsiteX1" fmla="*/ 12700 w 110604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06042" h="50800">
                <a:moveTo>
                  <a:pt x="1093342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5300582" y="3069637"/>
            <a:ext cx="1895081" cy="494245"/>
          </a:xfrm>
          <a:custGeom>
            <a:avLst/>
            <a:gdLst>
              <a:gd name="connsiteX0" fmla="*/ 1882381 w 1895081"/>
              <a:gd name="connsiteY0" fmla="*/ 481545 h 494245"/>
              <a:gd name="connsiteX1" fmla="*/ 733132 w 1895081"/>
              <a:gd name="connsiteY1" fmla="*/ 481545 h 494245"/>
              <a:gd name="connsiteX2" fmla="*/ 12700 w 1895081"/>
              <a:gd name="connsiteY2" fmla="*/ 12700 h 4942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95081" h="494245">
                <a:moveTo>
                  <a:pt x="1882381" y="481545"/>
                </a:moveTo>
                <a:lnTo>
                  <a:pt x="733132" y="481545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4858914" y="2400665"/>
            <a:ext cx="1539138" cy="136905"/>
          </a:xfrm>
          <a:custGeom>
            <a:avLst/>
            <a:gdLst>
              <a:gd name="connsiteX0" fmla="*/ 1526438 w 1539138"/>
              <a:gd name="connsiteY0" fmla="*/ 124205 h 136905"/>
              <a:gd name="connsiteX1" fmla="*/ 12700 w 1539138"/>
              <a:gd name="connsiteY1" fmla="*/ 12700 h 1369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39138" h="136905">
                <a:moveTo>
                  <a:pt x="1526438" y="124205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2999927" y="3693486"/>
            <a:ext cx="25400" cy="2313813"/>
          </a:xfrm>
          <a:custGeom>
            <a:avLst/>
            <a:gdLst>
              <a:gd name="connsiteX0" fmla="*/ 6350 w 25400"/>
              <a:gd name="connsiteY0" fmla="*/ 2307463 h 2313813"/>
              <a:gd name="connsiteX1" fmla="*/ 6350 w 25400"/>
              <a:gd name="connsiteY1" fmla="*/ 6350 h 2313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2313813">
                <a:moveTo>
                  <a:pt x="6350" y="230746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6018780" y="4645466"/>
            <a:ext cx="844626" cy="25400"/>
          </a:xfrm>
          <a:custGeom>
            <a:avLst/>
            <a:gdLst>
              <a:gd name="connsiteX0" fmla="*/ 838276 w 844626"/>
              <a:gd name="connsiteY0" fmla="*/ 6350 h 25400"/>
              <a:gd name="connsiteX1" fmla="*/ 6350 w 84462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4626" h="25400">
                <a:moveTo>
                  <a:pt x="83827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4773164" y="2512171"/>
            <a:ext cx="1624888" cy="184048"/>
          </a:xfrm>
          <a:custGeom>
            <a:avLst/>
            <a:gdLst>
              <a:gd name="connsiteX0" fmla="*/ 1612188 w 1624888"/>
              <a:gd name="connsiteY0" fmla="*/ 12700 h 184048"/>
              <a:gd name="connsiteX1" fmla="*/ 12700 w 1624888"/>
              <a:gd name="connsiteY1" fmla="*/ 171348 h 184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24888" h="184048">
                <a:moveTo>
                  <a:pt x="1612188" y="12700"/>
                </a:moveTo>
                <a:lnTo>
                  <a:pt x="12700" y="17134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4779514" y="2518521"/>
            <a:ext cx="1612188" cy="171348"/>
          </a:xfrm>
          <a:custGeom>
            <a:avLst/>
            <a:gdLst>
              <a:gd name="connsiteX0" fmla="*/ 1605838 w 1612188"/>
              <a:gd name="connsiteY0" fmla="*/ 6350 h 171348"/>
              <a:gd name="connsiteX1" fmla="*/ 6350 w 1612188"/>
              <a:gd name="connsiteY1" fmla="*/ 164998 h 171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12188" h="171348">
                <a:moveTo>
                  <a:pt x="1605838" y="6350"/>
                </a:moveTo>
                <a:lnTo>
                  <a:pt x="6350" y="16499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5152577" y="2924463"/>
            <a:ext cx="2036736" cy="104190"/>
          </a:xfrm>
          <a:custGeom>
            <a:avLst/>
            <a:gdLst>
              <a:gd name="connsiteX0" fmla="*/ 2030386 w 2036736"/>
              <a:gd name="connsiteY0" fmla="*/ 6350 h 104190"/>
              <a:gd name="connsiteX1" fmla="*/ 1755927 w 2036736"/>
              <a:gd name="connsiteY1" fmla="*/ 6350 h 104190"/>
              <a:gd name="connsiteX2" fmla="*/ 6350 w 2036736"/>
              <a:gd name="connsiteY2" fmla="*/ 97840 h 104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36736" h="104190">
                <a:moveTo>
                  <a:pt x="2030386" y="6350"/>
                </a:moveTo>
                <a:lnTo>
                  <a:pt x="1755927" y="6350"/>
                </a:lnTo>
                <a:lnTo>
                  <a:pt x="6350" y="9784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5135444" y="3221796"/>
            <a:ext cx="2053869" cy="764578"/>
          </a:xfrm>
          <a:custGeom>
            <a:avLst/>
            <a:gdLst>
              <a:gd name="connsiteX0" fmla="*/ 2047519 w 2053869"/>
              <a:gd name="connsiteY0" fmla="*/ 758228 h 764578"/>
              <a:gd name="connsiteX1" fmla="*/ 1241348 w 2053869"/>
              <a:gd name="connsiteY1" fmla="*/ 758228 h 764578"/>
              <a:gd name="connsiteX2" fmla="*/ 6350 w 2053869"/>
              <a:gd name="connsiteY2" fmla="*/ 6350 h 764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53869" h="764578">
                <a:moveTo>
                  <a:pt x="2047519" y="758228"/>
                </a:moveTo>
                <a:lnTo>
                  <a:pt x="1241348" y="758228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6095971" y="3241786"/>
            <a:ext cx="1093342" cy="25400"/>
          </a:xfrm>
          <a:custGeom>
            <a:avLst/>
            <a:gdLst>
              <a:gd name="connsiteX0" fmla="*/ 1086992 w 1093342"/>
              <a:gd name="connsiteY0" fmla="*/ 6350 h 25400"/>
              <a:gd name="connsiteX1" fmla="*/ 6350 w 109334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93342" h="25400">
                <a:moveTo>
                  <a:pt x="1086992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5306932" y="3075987"/>
            <a:ext cx="1882381" cy="481545"/>
          </a:xfrm>
          <a:custGeom>
            <a:avLst/>
            <a:gdLst>
              <a:gd name="connsiteX0" fmla="*/ 1876031 w 1882381"/>
              <a:gd name="connsiteY0" fmla="*/ 475195 h 481545"/>
              <a:gd name="connsiteX1" fmla="*/ 726782 w 1882381"/>
              <a:gd name="connsiteY1" fmla="*/ 475195 h 481545"/>
              <a:gd name="connsiteX2" fmla="*/ 6350 w 1882381"/>
              <a:gd name="connsiteY2" fmla="*/ 6350 h 481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82381" h="481545">
                <a:moveTo>
                  <a:pt x="1876031" y="475195"/>
                </a:moveTo>
                <a:lnTo>
                  <a:pt x="726782" y="475195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8942" y="457336"/>
            <a:ext cx="2740368" cy="2005279"/>
            <a:chOff x="1318942" y="457336"/>
            <a:chExt cx="2740368" cy="2005279"/>
          </a:xfrm>
        </p:grpSpPr>
        <p:sp>
          <p:nvSpPr>
            <p:cNvPr id="47" name="Freeform 3"/>
            <p:cNvSpPr/>
            <p:nvPr/>
          </p:nvSpPr>
          <p:spPr>
            <a:xfrm>
              <a:off x="1318942" y="528799"/>
              <a:ext cx="2740368" cy="1933816"/>
            </a:xfrm>
            <a:custGeom>
              <a:avLst/>
              <a:gdLst>
                <a:gd name="connsiteX0" fmla="*/ 6350 w 2740368"/>
                <a:gd name="connsiteY0" fmla="*/ 941184 h 1933816"/>
                <a:gd name="connsiteX1" fmla="*/ 6350 w 2740368"/>
                <a:gd name="connsiteY1" fmla="*/ 6350 h 1933816"/>
                <a:gd name="connsiteX2" fmla="*/ 2734017 w 2740368"/>
                <a:gd name="connsiteY2" fmla="*/ 6350 h 1933816"/>
                <a:gd name="connsiteX3" fmla="*/ 2734017 w 2740368"/>
                <a:gd name="connsiteY3" fmla="*/ 1927466 h 193381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740368" h="1933816">
                  <a:moveTo>
                    <a:pt x="6350" y="941184"/>
                  </a:moveTo>
                  <a:lnTo>
                    <a:pt x="6350" y="6350"/>
                  </a:lnTo>
                  <a:lnTo>
                    <a:pt x="2734017" y="6350"/>
                  </a:lnTo>
                  <a:lnTo>
                    <a:pt x="2734017" y="1927466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8" name="Freeform 3"/>
            <p:cNvSpPr/>
            <p:nvPr/>
          </p:nvSpPr>
          <p:spPr>
            <a:xfrm>
              <a:off x="2682604" y="457336"/>
              <a:ext cx="25400" cy="81305"/>
            </a:xfrm>
            <a:custGeom>
              <a:avLst/>
              <a:gdLst>
                <a:gd name="connsiteX0" fmla="*/ 6350 w 25400"/>
                <a:gd name="connsiteY0" fmla="*/ 74955 h 81305"/>
                <a:gd name="connsiteX1" fmla="*/ 6350 w 25400"/>
                <a:gd name="connsiteY1" fmla="*/ 6350 h 8130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81305">
                  <a:moveTo>
                    <a:pt x="6350" y="74955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97334" y="423745"/>
            <a:ext cx="802068" cy="2038870"/>
            <a:chOff x="4097334" y="423745"/>
            <a:chExt cx="802068" cy="2038870"/>
          </a:xfrm>
        </p:grpSpPr>
        <p:sp>
          <p:nvSpPr>
            <p:cNvPr id="49" name="Freeform 3"/>
            <p:cNvSpPr/>
            <p:nvPr/>
          </p:nvSpPr>
          <p:spPr>
            <a:xfrm>
              <a:off x="4097334" y="528799"/>
              <a:ext cx="802068" cy="1933816"/>
            </a:xfrm>
            <a:custGeom>
              <a:avLst/>
              <a:gdLst>
                <a:gd name="connsiteX0" fmla="*/ 795718 w 802068"/>
                <a:gd name="connsiteY0" fmla="*/ 1344269 h 1933816"/>
                <a:gd name="connsiteX1" fmla="*/ 795718 w 802068"/>
                <a:gd name="connsiteY1" fmla="*/ 6350 h 1933816"/>
                <a:gd name="connsiteX2" fmla="*/ 6350 w 802068"/>
                <a:gd name="connsiteY2" fmla="*/ 6350 h 1933816"/>
                <a:gd name="connsiteX3" fmla="*/ 6350 w 802068"/>
                <a:gd name="connsiteY3" fmla="*/ 1927466 h 193381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802068" h="1933816">
                  <a:moveTo>
                    <a:pt x="795718" y="1344269"/>
                  </a:moveTo>
                  <a:lnTo>
                    <a:pt x="795718" y="6350"/>
                  </a:lnTo>
                  <a:lnTo>
                    <a:pt x="6350" y="6350"/>
                  </a:lnTo>
                  <a:lnTo>
                    <a:pt x="6350" y="1927466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0" name="Freeform 3"/>
            <p:cNvSpPr/>
            <p:nvPr/>
          </p:nvSpPr>
          <p:spPr>
            <a:xfrm>
              <a:off x="4492024" y="423745"/>
              <a:ext cx="25400" cy="115608"/>
            </a:xfrm>
            <a:custGeom>
              <a:avLst/>
              <a:gdLst>
                <a:gd name="connsiteX0" fmla="*/ 6350 w 25400"/>
                <a:gd name="connsiteY0" fmla="*/ 109258 h 115608"/>
                <a:gd name="connsiteX1" fmla="*/ 6350 w 25400"/>
                <a:gd name="connsiteY1" fmla="*/ 6350 h 1156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15608">
                  <a:moveTo>
                    <a:pt x="6350" y="109258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938163" y="809685"/>
            <a:ext cx="1428178" cy="1275562"/>
            <a:chOff x="4938163" y="809685"/>
            <a:chExt cx="1428178" cy="1275562"/>
          </a:xfrm>
        </p:grpSpPr>
        <p:sp>
          <p:nvSpPr>
            <p:cNvPr id="51" name="Freeform 3"/>
            <p:cNvSpPr/>
            <p:nvPr/>
          </p:nvSpPr>
          <p:spPr>
            <a:xfrm>
              <a:off x="4938163" y="906167"/>
              <a:ext cx="1428178" cy="1179080"/>
            </a:xfrm>
            <a:custGeom>
              <a:avLst/>
              <a:gdLst>
                <a:gd name="connsiteX0" fmla="*/ 6350 w 1428178"/>
                <a:gd name="connsiteY0" fmla="*/ 966901 h 1179080"/>
                <a:gd name="connsiteX1" fmla="*/ 6350 w 1428178"/>
                <a:gd name="connsiteY1" fmla="*/ 6350 h 1179080"/>
                <a:gd name="connsiteX2" fmla="*/ 1421828 w 1428178"/>
                <a:gd name="connsiteY2" fmla="*/ 6350 h 1179080"/>
                <a:gd name="connsiteX3" fmla="*/ 1421828 w 1428178"/>
                <a:gd name="connsiteY3" fmla="*/ 1172730 h 117908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428178" h="1179080">
                  <a:moveTo>
                    <a:pt x="6350" y="966901"/>
                  </a:moveTo>
                  <a:lnTo>
                    <a:pt x="6350" y="6350"/>
                  </a:lnTo>
                  <a:lnTo>
                    <a:pt x="1421828" y="6350"/>
                  </a:lnTo>
                  <a:lnTo>
                    <a:pt x="1421828" y="117273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Freeform 3"/>
            <p:cNvSpPr/>
            <p:nvPr/>
          </p:nvSpPr>
          <p:spPr>
            <a:xfrm>
              <a:off x="5645921" y="809685"/>
              <a:ext cx="25400" cy="115620"/>
            </a:xfrm>
            <a:custGeom>
              <a:avLst/>
              <a:gdLst>
                <a:gd name="connsiteX0" fmla="*/ 6350 w 25400"/>
                <a:gd name="connsiteY0" fmla="*/ 109270 h 115620"/>
                <a:gd name="connsiteX1" fmla="*/ 6350 w 25400"/>
                <a:gd name="connsiteY1" fmla="*/ 6350 h 11562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15620">
                  <a:moveTo>
                    <a:pt x="6350" y="10927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53" name="Freeform 3"/>
          <p:cNvSpPr/>
          <p:nvPr/>
        </p:nvSpPr>
        <p:spPr>
          <a:xfrm>
            <a:off x="4522047" y="6006791"/>
            <a:ext cx="2311044" cy="115595"/>
          </a:xfrm>
          <a:custGeom>
            <a:avLst/>
            <a:gdLst>
              <a:gd name="connsiteX0" fmla="*/ 2304694 w 2311044"/>
              <a:gd name="connsiteY0" fmla="*/ 6350 h 115595"/>
              <a:gd name="connsiteX1" fmla="*/ 2304694 w 2311044"/>
              <a:gd name="connsiteY1" fmla="*/ 109245 h 115595"/>
              <a:gd name="connsiteX2" fmla="*/ 6350 w 2311044"/>
              <a:gd name="connsiteY2" fmla="*/ 109245 h 115595"/>
              <a:gd name="connsiteX3" fmla="*/ 6350 w 2311044"/>
              <a:gd name="connsiteY3" fmla="*/ 6350 h 1155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311044" h="115595">
                <a:moveTo>
                  <a:pt x="2304694" y="6350"/>
                </a:moveTo>
                <a:lnTo>
                  <a:pt x="2304694" y="109245"/>
                </a:lnTo>
                <a:lnTo>
                  <a:pt x="6350" y="109245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5691615" y="6112557"/>
            <a:ext cx="25400" cy="107365"/>
          </a:xfrm>
          <a:custGeom>
            <a:avLst/>
            <a:gdLst>
              <a:gd name="connsiteX0" fmla="*/ 6350 w 25400"/>
              <a:gd name="connsiteY0" fmla="*/ 6350 h 107365"/>
              <a:gd name="connsiteX1" fmla="*/ 6350 w 25400"/>
              <a:gd name="connsiteY1" fmla="*/ 101015 h 1073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07365">
                <a:moveTo>
                  <a:pt x="6350" y="6350"/>
                </a:moveTo>
                <a:lnTo>
                  <a:pt x="6350" y="10101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6835898" y="1868077"/>
            <a:ext cx="404965" cy="453771"/>
          </a:xfrm>
          <a:custGeom>
            <a:avLst/>
            <a:gdLst>
              <a:gd name="connsiteX0" fmla="*/ 6350 w 404965"/>
              <a:gd name="connsiteY0" fmla="*/ 72631 h 453771"/>
              <a:gd name="connsiteX1" fmla="*/ 85026 w 404965"/>
              <a:gd name="connsiteY1" fmla="*/ 6350 h 453771"/>
              <a:gd name="connsiteX2" fmla="*/ 398615 w 404965"/>
              <a:gd name="connsiteY2" fmla="*/ 381127 h 453771"/>
              <a:gd name="connsiteX3" fmla="*/ 319887 w 404965"/>
              <a:gd name="connsiteY3" fmla="*/ 447421 h 4537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04965" h="453771">
                <a:moveTo>
                  <a:pt x="6350" y="72631"/>
                </a:moveTo>
                <a:lnTo>
                  <a:pt x="85026" y="6350"/>
                </a:lnTo>
                <a:lnTo>
                  <a:pt x="398615" y="381127"/>
                </a:lnTo>
                <a:lnTo>
                  <a:pt x="319887" y="44742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7073705" y="1935337"/>
            <a:ext cx="207086" cy="127050"/>
          </a:xfrm>
          <a:custGeom>
            <a:avLst/>
            <a:gdLst>
              <a:gd name="connsiteX0" fmla="*/ 6350 w 207086"/>
              <a:gd name="connsiteY0" fmla="*/ 120700 h 127050"/>
              <a:gd name="connsiteX1" fmla="*/ 200736 w 207086"/>
              <a:gd name="connsiteY1" fmla="*/ 6350 h 12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7086" h="127050">
                <a:moveTo>
                  <a:pt x="6350" y="120700"/>
                </a:moveTo>
                <a:lnTo>
                  <a:pt x="20073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934145" y="2357802"/>
            <a:ext cx="558228" cy="50800"/>
          </a:xfrm>
          <a:custGeom>
            <a:avLst/>
            <a:gdLst>
              <a:gd name="connsiteX0" fmla="*/ 12700 w 558228"/>
              <a:gd name="connsiteY0" fmla="*/ 12700 h 50800"/>
              <a:gd name="connsiteX1" fmla="*/ 545528 w 55822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8228" h="50800">
                <a:moveTo>
                  <a:pt x="12700" y="12700"/>
                </a:moveTo>
                <a:lnTo>
                  <a:pt x="54552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940495" y="2364152"/>
            <a:ext cx="545528" cy="25400"/>
          </a:xfrm>
          <a:custGeom>
            <a:avLst/>
            <a:gdLst>
              <a:gd name="connsiteX0" fmla="*/ 6350 w 545528"/>
              <a:gd name="connsiteY0" fmla="*/ 6350 h 25400"/>
              <a:gd name="connsiteX1" fmla="*/ 539178 w 54552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5528" h="25400">
                <a:moveTo>
                  <a:pt x="6350" y="6350"/>
                </a:moveTo>
                <a:lnTo>
                  <a:pt x="53917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4865264" y="2407015"/>
            <a:ext cx="1526438" cy="124205"/>
          </a:xfrm>
          <a:custGeom>
            <a:avLst/>
            <a:gdLst>
              <a:gd name="connsiteX0" fmla="*/ 1520088 w 1526438"/>
              <a:gd name="connsiteY0" fmla="*/ 117855 h 124205"/>
              <a:gd name="connsiteX1" fmla="*/ 6350 w 1526438"/>
              <a:gd name="connsiteY1" fmla="*/ 6350 h 1242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26438" h="124205">
                <a:moveTo>
                  <a:pt x="1520088" y="117855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5341273" y="2201198"/>
            <a:ext cx="1848040" cy="330022"/>
          </a:xfrm>
          <a:custGeom>
            <a:avLst/>
            <a:gdLst>
              <a:gd name="connsiteX0" fmla="*/ 1841690 w 1848040"/>
              <a:gd name="connsiteY0" fmla="*/ 323672 h 330022"/>
              <a:gd name="connsiteX1" fmla="*/ 1044079 w 1848040"/>
              <a:gd name="connsiteY1" fmla="*/ 323672 h 330022"/>
              <a:gd name="connsiteX2" fmla="*/ 6350 w 1848040"/>
              <a:gd name="connsiteY2" fmla="*/ 6350 h 3300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48040" h="330022">
                <a:moveTo>
                  <a:pt x="1841690" y="323672"/>
                </a:moveTo>
                <a:lnTo>
                  <a:pt x="1044079" y="323672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4967288" y="3181350"/>
            <a:ext cx="1166812" cy="2433638"/>
          </a:xfrm>
          <a:custGeom>
            <a:avLst/>
            <a:gdLst>
              <a:gd name="connsiteX0" fmla="*/ 0 w 1166812"/>
              <a:gd name="connsiteY0" fmla="*/ 0 h 2433638"/>
              <a:gd name="connsiteX1" fmla="*/ 1166812 w 1166812"/>
              <a:gd name="connsiteY1" fmla="*/ 2338388 h 2433638"/>
              <a:gd name="connsiteX2" fmla="*/ 1166812 w 1166812"/>
              <a:gd name="connsiteY2" fmla="*/ 2433638 h 243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6812" h="2433638">
                <a:moveTo>
                  <a:pt x="0" y="0"/>
                </a:moveTo>
                <a:lnTo>
                  <a:pt x="1166812" y="2338388"/>
                </a:lnTo>
                <a:lnTo>
                  <a:pt x="1166812" y="2433638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4695825" y="3276600"/>
            <a:ext cx="804863" cy="2347913"/>
          </a:xfrm>
          <a:custGeom>
            <a:avLst/>
            <a:gdLst>
              <a:gd name="connsiteX0" fmla="*/ 0 w 804863"/>
              <a:gd name="connsiteY0" fmla="*/ 0 h 2347913"/>
              <a:gd name="connsiteX1" fmla="*/ 804863 w 804863"/>
              <a:gd name="connsiteY1" fmla="*/ 2252663 h 2347913"/>
              <a:gd name="connsiteX2" fmla="*/ 804863 w 804863"/>
              <a:gd name="connsiteY2" fmla="*/ 2347913 h 234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863" h="2347913">
                <a:moveTo>
                  <a:pt x="0" y="0"/>
                </a:moveTo>
                <a:lnTo>
                  <a:pt x="804863" y="2252663"/>
                </a:lnTo>
                <a:lnTo>
                  <a:pt x="804863" y="2347913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3810000" y="3552825"/>
            <a:ext cx="495300" cy="1728788"/>
          </a:xfrm>
          <a:custGeom>
            <a:avLst/>
            <a:gdLst>
              <a:gd name="connsiteX0" fmla="*/ 495300 w 495300"/>
              <a:gd name="connsiteY0" fmla="*/ 0 h 1728788"/>
              <a:gd name="connsiteX1" fmla="*/ 0 w 495300"/>
              <a:gd name="connsiteY1" fmla="*/ 1624013 h 1728788"/>
              <a:gd name="connsiteX2" fmla="*/ 0 w 495300"/>
              <a:gd name="connsiteY2" fmla="*/ 1728788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1728788">
                <a:moveTo>
                  <a:pt x="495300" y="0"/>
                </a:moveTo>
                <a:lnTo>
                  <a:pt x="0" y="1624013"/>
                </a:lnTo>
                <a:lnTo>
                  <a:pt x="0" y="1728788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4362450" y="2844800"/>
            <a:ext cx="285750" cy="2787650"/>
          </a:xfrm>
          <a:custGeom>
            <a:avLst/>
            <a:gdLst>
              <a:gd name="connsiteX0" fmla="*/ 0 w 285750"/>
              <a:gd name="connsiteY0" fmla="*/ 0 h 2787650"/>
              <a:gd name="connsiteX1" fmla="*/ 285750 w 285750"/>
              <a:gd name="connsiteY1" fmla="*/ 2679700 h 2787650"/>
              <a:gd name="connsiteX2" fmla="*/ 285750 w 285750"/>
              <a:gd name="connsiteY2" fmla="*/ 2787650 h 278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2787650">
                <a:moveTo>
                  <a:pt x="0" y="0"/>
                </a:moveTo>
                <a:lnTo>
                  <a:pt x="285750" y="2679700"/>
                </a:lnTo>
                <a:lnTo>
                  <a:pt x="285750" y="278765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4967272" y="3181334"/>
            <a:ext cx="1166812" cy="2433638"/>
          </a:xfrm>
          <a:custGeom>
            <a:avLst/>
            <a:gdLst>
              <a:gd name="connsiteX0" fmla="*/ 0 w 1166812"/>
              <a:gd name="connsiteY0" fmla="*/ 0 h 2433638"/>
              <a:gd name="connsiteX1" fmla="*/ 1166812 w 1166812"/>
              <a:gd name="connsiteY1" fmla="*/ 2338388 h 2433638"/>
              <a:gd name="connsiteX2" fmla="*/ 1166812 w 1166812"/>
              <a:gd name="connsiteY2" fmla="*/ 2433638 h 243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6812" h="2433638">
                <a:moveTo>
                  <a:pt x="0" y="0"/>
                </a:moveTo>
                <a:lnTo>
                  <a:pt x="1166812" y="2338388"/>
                </a:lnTo>
                <a:lnTo>
                  <a:pt x="1166812" y="243363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4695809" y="3276584"/>
            <a:ext cx="804863" cy="2347913"/>
          </a:xfrm>
          <a:custGeom>
            <a:avLst/>
            <a:gdLst>
              <a:gd name="connsiteX0" fmla="*/ 0 w 804863"/>
              <a:gd name="connsiteY0" fmla="*/ 0 h 2347913"/>
              <a:gd name="connsiteX1" fmla="*/ 804863 w 804863"/>
              <a:gd name="connsiteY1" fmla="*/ 2252663 h 2347913"/>
              <a:gd name="connsiteX2" fmla="*/ 804863 w 804863"/>
              <a:gd name="connsiteY2" fmla="*/ 2347913 h 234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863" h="2347913">
                <a:moveTo>
                  <a:pt x="0" y="0"/>
                </a:moveTo>
                <a:lnTo>
                  <a:pt x="804863" y="2252663"/>
                </a:lnTo>
                <a:lnTo>
                  <a:pt x="804863" y="234791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3809984" y="3552809"/>
            <a:ext cx="495300" cy="1728788"/>
          </a:xfrm>
          <a:custGeom>
            <a:avLst/>
            <a:gdLst>
              <a:gd name="connsiteX0" fmla="*/ 495300 w 495300"/>
              <a:gd name="connsiteY0" fmla="*/ 0 h 1728788"/>
              <a:gd name="connsiteX1" fmla="*/ 0 w 495300"/>
              <a:gd name="connsiteY1" fmla="*/ 1624013 h 1728788"/>
              <a:gd name="connsiteX2" fmla="*/ 0 w 495300"/>
              <a:gd name="connsiteY2" fmla="*/ 1728788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1728788">
                <a:moveTo>
                  <a:pt x="495300" y="0"/>
                </a:moveTo>
                <a:lnTo>
                  <a:pt x="0" y="1624013"/>
                </a:lnTo>
                <a:lnTo>
                  <a:pt x="0" y="172878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4362434" y="2844784"/>
            <a:ext cx="285750" cy="2787650"/>
          </a:xfrm>
          <a:custGeom>
            <a:avLst/>
            <a:gdLst>
              <a:gd name="connsiteX0" fmla="*/ 0 w 285750"/>
              <a:gd name="connsiteY0" fmla="*/ 0 h 2787650"/>
              <a:gd name="connsiteX1" fmla="*/ 285750 w 285750"/>
              <a:gd name="connsiteY1" fmla="*/ 2679700 h 2787650"/>
              <a:gd name="connsiteX2" fmla="*/ 285750 w 285750"/>
              <a:gd name="connsiteY2" fmla="*/ 2787650 h 278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2787650">
                <a:moveTo>
                  <a:pt x="0" y="0"/>
                </a:moveTo>
                <a:lnTo>
                  <a:pt x="285750" y="2679700"/>
                </a:lnTo>
                <a:lnTo>
                  <a:pt x="285750" y="27876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2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3E701B72-1D6E-5F4B-8BD1-F00935D40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79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"/>
          <a:stretch>
            <a:fillRect/>
          </a:stretch>
        </p:blipFill>
        <p:spPr>
          <a:xfrm>
            <a:off x="2075688" y="1213104"/>
            <a:ext cx="4992624" cy="443179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175700" y="1225387"/>
            <a:ext cx="169277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Semicircular</a:t>
            </a: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canals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79313" y="2039775"/>
            <a:ext cx="1114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Ampulla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647563" y="2465225"/>
            <a:ext cx="13501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Vestibular</a:t>
            </a: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nerve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104263" y="4190838"/>
            <a:ext cx="12411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Vestibule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204275" y="5319550"/>
            <a:ext cx="405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2" name="Freeform 3"/>
          <p:cNvSpPr/>
          <p:nvPr/>
        </p:nvSpPr>
        <p:spPr>
          <a:xfrm>
            <a:off x="3370946" y="4341783"/>
            <a:ext cx="437502" cy="50800"/>
          </a:xfrm>
          <a:custGeom>
            <a:avLst/>
            <a:gdLst>
              <a:gd name="connsiteX0" fmla="*/ 12700 w 437502"/>
              <a:gd name="connsiteY0" fmla="*/ 12700 h 50800"/>
              <a:gd name="connsiteX1" fmla="*/ 424802 w 43750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7502" h="50800">
                <a:moveTo>
                  <a:pt x="12700" y="12700"/>
                </a:moveTo>
                <a:lnTo>
                  <a:pt x="424802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88406" y="1799878"/>
            <a:ext cx="1522365" cy="1153349"/>
            <a:chOff x="2588406" y="1799878"/>
            <a:chExt cx="1522365" cy="1153349"/>
          </a:xfrm>
        </p:grpSpPr>
        <p:sp>
          <p:nvSpPr>
            <p:cNvPr id="11" name="Freeform 10"/>
            <p:cNvSpPr/>
            <p:nvPr/>
          </p:nvSpPr>
          <p:spPr>
            <a:xfrm>
              <a:off x="2588406" y="1996270"/>
              <a:ext cx="1522365" cy="956957"/>
            </a:xfrm>
            <a:custGeom>
              <a:avLst/>
              <a:gdLst>
                <a:gd name="connsiteX0" fmla="*/ 531816 w 1522365"/>
                <a:gd name="connsiteY0" fmla="*/ 944257 h 956957"/>
                <a:gd name="connsiteX1" fmla="*/ 22151 w 1522365"/>
                <a:gd name="connsiteY1" fmla="*/ 17157 h 956957"/>
                <a:gd name="connsiteX2" fmla="*/ 912765 w 1522365"/>
                <a:gd name="connsiteY2" fmla="*/ 436638 h 956957"/>
                <a:gd name="connsiteX3" fmla="*/ 12700 w 1522365"/>
                <a:gd name="connsiteY3" fmla="*/ 12700 h 956957"/>
                <a:gd name="connsiteX4" fmla="*/ 1509665 w 1522365"/>
                <a:gd name="connsiteY4" fmla="*/ 93738 h 95695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522365" h="956957">
                  <a:moveTo>
                    <a:pt x="531816" y="944257"/>
                  </a:moveTo>
                  <a:lnTo>
                    <a:pt x="22151" y="17157"/>
                  </a:lnTo>
                  <a:lnTo>
                    <a:pt x="912765" y="436638"/>
                  </a:lnTo>
                  <a:lnTo>
                    <a:pt x="12700" y="12700"/>
                  </a:lnTo>
                  <a:lnTo>
                    <a:pt x="1509665" y="93738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3" name="Freeform 3"/>
            <p:cNvSpPr/>
            <p:nvPr/>
          </p:nvSpPr>
          <p:spPr>
            <a:xfrm>
              <a:off x="2589187" y="1799878"/>
              <a:ext cx="50800" cy="223075"/>
            </a:xfrm>
            <a:custGeom>
              <a:avLst/>
              <a:gdLst>
                <a:gd name="connsiteX0" fmla="*/ 12700 w 50800"/>
                <a:gd name="connsiteY0" fmla="*/ 12700 h 223075"/>
                <a:gd name="connsiteX1" fmla="*/ 12700 w 50800"/>
                <a:gd name="connsiteY1" fmla="*/ 210375 h 2230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00" h="223075">
                  <a:moveTo>
                    <a:pt x="12700" y="12700"/>
                  </a:moveTo>
                  <a:lnTo>
                    <a:pt x="12700" y="210375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4" name="Freeform 3"/>
          <p:cNvSpPr/>
          <p:nvPr/>
        </p:nvSpPr>
        <p:spPr>
          <a:xfrm>
            <a:off x="4560186" y="2183405"/>
            <a:ext cx="1099616" cy="931100"/>
          </a:xfrm>
          <a:custGeom>
            <a:avLst/>
            <a:gdLst>
              <a:gd name="connsiteX0" fmla="*/ 1086916 w 1099616"/>
              <a:gd name="connsiteY0" fmla="*/ 12700 h 931100"/>
              <a:gd name="connsiteX1" fmla="*/ 966927 w 1099616"/>
              <a:gd name="connsiteY1" fmla="*/ 12700 h 931100"/>
              <a:gd name="connsiteX2" fmla="*/ 12700 w 1099616"/>
              <a:gd name="connsiteY2" fmla="*/ 918400 h 931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99616" h="931100">
                <a:moveTo>
                  <a:pt x="1086916" y="12700"/>
                </a:moveTo>
                <a:lnTo>
                  <a:pt x="966927" y="12700"/>
                </a:lnTo>
                <a:lnTo>
                  <a:pt x="12700" y="9184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5006388" y="2596333"/>
            <a:ext cx="601878" cy="797979"/>
          </a:xfrm>
          <a:custGeom>
            <a:avLst/>
            <a:gdLst>
              <a:gd name="connsiteX0" fmla="*/ 589178 w 601878"/>
              <a:gd name="connsiteY0" fmla="*/ 12700 h 797979"/>
              <a:gd name="connsiteX1" fmla="*/ 482625 w 601878"/>
              <a:gd name="connsiteY1" fmla="*/ 12700 h 797979"/>
              <a:gd name="connsiteX2" fmla="*/ 12700 w 601878"/>
              <a:gd name="connsiteY2" fmla="*/ 785279 h 797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01878" h="797979">
                <a:moveTo>
                  <a:pt x="589178" y="12700"/>
                </a:moveTo>
                <a:lnTo>
                  <a:pt x="482625" y="12700"/>
                </a:lnTo>
                <a:lnTo>
                  <a:pt x="12700" y="78527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5E872-79D3-CD4B-BD84-D2C96D712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48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481328" y="213360"/>
            <a:ext cx="6181344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11490" y="506635"/>
            <a:ext cx="129683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Otolithic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757803" y="563785"/>
            <a:ext cx="96661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Otoliths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51453" y="957485"/>
            <a:ext cx="99546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Hair cell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604065" y="212947"/>
            <a:ext cx="101149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Force of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gravity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506728" y="5913660"/>
            <a:ext cx="158216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Head upright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513871" y="6351809"/>
            <a:ext cx="3702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59540" y="5916041"/>
            <a:ext cx="130965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Head tilted</a:t>
            </a:r>
          </a:p>
        </p:txBody>
      </p:sp>
      <p:sp>
        <p:nvSpPr>
          <p:cNvPr id="13" name="Freeform 12"/>
          <p:cNvSpPr/>
          <p:nvPr/>
        </p:nvSpPr>
        <p:spPr>
          <a:xfrm>
            <a:off x="3381103" y="1080708"/>
            <a:ext cx="367652" cy="748611"/>
          </a:xfrm>
          <a:custGeom>
            <a:avLst/>
            <a:gdLst>
              <a:gd name="connsiteX0" fmla="*/ 354952 w 367652"/>
              <a:gd name="connsiteY0" fmla="*/ 12700 h 748611"/>
              <a:gd name="connsiteX1" fmla="*/ 175298 w 367652"/>
              <a:gd name="connsiteY1" fmla="*/ 12700 h 748611"/>
              <a:gd name="connsiteX2" fmla="*/ 12700 w 367652"/>
              <a:gd name="connsiteY2" fmla="*/ 735911 h 748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67652" h="748611">
                <a:moveTo>
                  <a:pt x="354952" y="12700"/>
                </a:moveTo>
                <a:lnTo>
                  <a:pt x="175298" y="12700"/>
                </a:lnTo>
                <a:lnTo>
                  <a:pt x="12700" y="73591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2435397" y="699696"/>
            <a:ext cx="1313357" cy="668388"/>
          </a:xfrm>
          <a:custGeom>
            <a:avLst/>
            <a:gdLst>
              <a:gd name="connsiteX0" fmla="*/ 1300657 w 1313357"/>
              <a:gd name="connsiteY0" fmla="*/ 12700 h 668388"/>
              <a:gd name="connsiteX1" fmla="*/ 1086624 w 1313357"/>
              <a:gd name="connsiteY1" fmla="*/ 12700 h 668388"/>
              <a:gd name="connsiteX2" fmla="*/ 12700 w 1313357"/>
              <a:gd name="connsiteY2" fmla="*/ 655688 h 668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13357" h="668388">
                <a:moveTo>
                  <a:pt x="1300657" y="12700"/>
                </a:moveTo>
                <a:lnTo>
                  <a:pt x="1086624" y="12700"/>
                </a:lnTo>
                <a:lnTo>
                  <a:pt x="12700" y="65568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2909920" y="699696"/>
            <a:ext cx="624801" cy="691591"/>
          </a:xfrm>
          <a:custGeom>
            <a:avLst/>
            <a:gdLst>
              <a:gd name="connsiteX0" fmla="*/ 12700 w 624801"/>
              <a:gd name="connsiteY0" fmla="*/ 678891 h 691591"/>
              <a:gd name="connsiteX1" fmla="*/ 612101 w 624801"/>
              <a:gd name="connsiteY1" fmla="*/ 12700 h 6915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4801" h="691591">
                <a:moveTo>
                  <a:pt x="12700" y="678891"/>
                </a:moveTo>
                <a:lnTo>
                  <a:pt x="612101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050881" y="1038963"/>
            <a:ext cx="50800" cy="544791"/>
          </a:xfrm>
          <a:custGeom>
            <a:avLst/>
            <a:gdLst>
              <a:gd name="connsiteX0" fmla="*/ 12700 w 50800"/>
              <a:gd name="connsiteY0" fmla="*/ 12700 h 544791"/>
              <a:gd name="connsiteX1" fmla="*/ 12700 w 50800"/>
              <a:gd name="connsiteY1" fmla="*/ 532091 h 544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544791">
                <a:moveTo>
                  <a:pt x="12700" y="12700"/>
                </a:moveTo>
                <a:lnTo>
                  <a:pt x="12700" y="53209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DD3C4-804B-C74A-ABF3-9D067617E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811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557272" y="213360"/>
            <a:ext cx="4029456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30486" y="3699768"/>
            <a:ext cx="123110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Flow of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endolymph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47999" y="5311080"/>
            <a:ext cx="78226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Cupula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149261" y="6108005"/>
            <a:ext cx="189795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Direction of body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movement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599986" y="6312793"/>
            <a:ext cx="3334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(c)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747999" y="5658743"/>
            <a:ext cx="64120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Nerve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fibers</a:t>
            </a:r>
          </a:p>
        </p:txBody>
      </p:sp>
      <p:sp>
        <p:nvSpPr>
          <p:cNvPr id="11" name="Freeform 10"/>
          <p:cNvSpPr/>
          <p:nvPr/>
        </p:nvSpPr>
        <p:spPr>
          <a:xfrm>
            <a:off x="4212538" y="3816789"/>
            <a:ext cx="1105298" cy="376453"/>
          </a:xfrm>
          <a:custGeom>
            <a:avLst/>
            <a:gdLst>
              <a:gd name="connsiteX0" fmla="*/ 9525 w 1105298"/>
              <a:gd name="connsiteY0" fmla="*/ 366928 h 376453"/>
              <a:gd name="connsiteX1" fmla="*/ 948872 w 1105298"/>
              <a:gd name="connsiteY1" fmla="*/ 9525 h 376453"/>
              <a:gd name="connsiteX2" fmla="*/ 1095773 w 1105298"/>
              <a:gd name="connsiteY2" fmla="*/ 9525 h 3764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05298" h="376453">
                <a:moveTo>
                  <a:pt x="9525" y="366928"/>
                </a:moveTo>
                <a:lnTo>
                  <a:pt x="948872" y="9525"/>
                </a:lnTo>
                <a:lnTo>
                  <a:pt x="1095773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421991" y="4706030"/>
            <a:ext cx="1294701" cy="742302"/>
          </a:xfrm>
          <a:custGeom>
            <a:avLst/>
            <a:gdLst>
              <a:gd name="connsiteX0" fmla="*/ 9525 w 1294701"/>
              <a:gd name="connsiteY0" fmla="*/ 9525 h 742302"/>
              <a:gd name="connsiteX1" fmla="*/ 1138262 w 1294701"/>
              <a:gd name="connsiteY1" fmla="*/ 732777 h 742302"/>
              <a:gd name="connsiteX2" fmla="*/ 1285176 w 1294701"/>
              <a:gd name="connsiteY2" fmla="*/ 732777 h 742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94701" h="742302">
                <a:moveTo>
                  <a:pt x="9525" y="9525"/>
                </a:moveTo>
                <a:lnTo>
                  <a:pt x="1138262" y="732777"/>
                </a:lnTo>
                <a:lnTo>
                  <a:pt x="1285176" y="73277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274723" y="5425116"/>
            <a:ext cx="1441969" cy="369049"/>
          </a:xfrm>
          <a:custGeom>
            <a:avLst/>
            <a:gdLst>
              <a:gd name="connsiteX0" fmla="*/ 9525 w 1441969"/>
              <a:gd name="connsiteY0" fmla="*/ 9525 h 369049"/>
              <a:gd name="connsiteX1" fmla="*/ 1285530 w 1441969"/>
              <a:gd name="connsiteY1" fmla="*/ 359524 h 369049"/>
              <a:gd name="connsiteX2" fmla="*/ 1432444 w 1441969"/>
              <a:gd name="connsiteY2" fmla="*/ 359524 h 369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41969" h="369049">
                <a:moveTo>
                  <a:pt x="9525" y="9525"/>
                </a:moveTo>
                <a:lnTo>
                  <a:pt x="1285530" y="359524"/>
                </a:lnTo>
                <a:lnTo>
                  <a:pt x="1432444" y="35952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E29CC-2043-D546-9219-67F4877B3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131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6"/>
          <a:stretch>
            <a:fillRect/>
          </a:stretch>
        </p:blipFill>
        <p:spPr>
          <a:xfrm>
            <a:off x="1261872" y="338328"/>
            <a:ext cx="6620256" cy="618134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98431" y="813053"/>
            <a:ext cx="102592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Spiral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organ of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Corti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766869" y="338390"/>
            <a:ext cx="1135119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Temporal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bone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24231" y="392366"/>
            <a:ext cx="335829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Perilymph in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scala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vestibuli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5444" y="867028"/>
            <a:ext cx="129683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Vestibular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787882" y="1633791"/>
            <a:ext cx="182261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Afferent fibers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of the cochlear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nerve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011720" y="2641854"/>
            <a:ext cx="1135119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Temporal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bone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322245" y="5210429"/>
            <a:ext cx="175208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Cochlear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duct (contains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endolymph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1309545" y="6216904"/>
            <a:ext cx="3702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3411395" y="5496179"/>
            <a:ext cx="169437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Perilymph in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scala tympani</a:t>
            </a:r>
          </a:p>
        </p:txBody>
      </p:sp>
      <p:sp>
        <p:nvSpPr>
          <p:cNvPr id="15" name="Freeform 14"/>
          <p:cNvSpPr/>
          <p:nvPr/>
        </p:nvSpPr>
        <p:spPr>
          <a:xfrm>
            <a:off x="3652657" y="513318"/>
            <a:ext cx="852716" cy="1435366"/>
          </a:xfrm>
          <a:custGeom>
            <a:avLst/>
            <a:gdLst>
              <a:gd name="connsiteX0" fmla="*/ 12700 w 852716"/>
              <a:gd name="connsiteY0" fmla="*/ 1422666 h 1435366"/>
              <a:gd name="connsiteX1" fmla="*/ 748411 w 852716"/>
              <a:gd name="connsiteY1" fmla="*/ 12700 h 1435366"/>
              <a:gd name="connsiteX2" fmla="*/ 840016 w 852716"/>
              <a:gd name="connsiteY2" fmla="*/ 12700 h 1435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52716" h="1435366">
                <a:moveTo>
                  <a:pt x="12700" y="1422666"/>
                </a:moveTo>
                <a:lnTo>
                  <a:pt x="748411" y="12700"/>
                </a:lnTo>
                <a:lnTo>
                  <a:pt x="840016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525924" y="989313"/>
            <a:ext cx="1780590" cy="1764068"/>
          </a:xfrm>
          <a:custGeom>
            <a:avLst/>
            <a:gdLst>
              <a:gd name="connsiteX0" fmla="*/ 12700 w 1780590"/>
              <a:gd name="connsiteY0" fmla="*/ 1751368 h 1764068"/>
              <a:gd name="connsiteX1" fmla="*/ 1641729 w 1780590"/>
              <a:gd name="connsiteY1" fmla="*/ 12700 h 1764068"/>
              <a:gd name="connsiteX2" fmla="*/ 1767890 w 1780590"/>
              <a:gd name="connsiteY2" fmla="*/ 12700 h 1764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80590" h="1764068">
                <a:moveTo>
                  <a:pt x="12700" y="1751368"/>
                </a:moveTo>
                <a:lnTo>
                  <a:pt x="1641729" y="12700"/>
                </a:lnTo>
                <a:lnTo>
                  <a:pt x="176789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2015386" y="945168"/>
            <a:ext cx="1014107" cy="1946300"/>
          </a:xfrm>
          <a:custGeom>
            <a:avLst/>
            <a:gdLst>
              <a:gd name="connsiteX0" fmla="*/ 1001407 w 1014107"/>
              <a:gd name="connsiteY0" fmla="*/ 1933600 h 1946300"/>
              <a:gd name="connsiteX1" fmla="*/ 331965 w 1014107"/>
              <a:gd name="connsiteY1" fmla="*/ 12700 h 1946300"/>
              <a:gd name="connsiteX2" fmla="*/ 12700 w 1014107"/>
              <a:gd name="connsiteY2" fmla="*/ 12700 h 194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14107" h="1946300">
                <a:moveTo>
                  <a:pt x="1001407" y="1933600"/>
                </a:moveTo>
                <a:lnTo>
                  <a:pt x="331965" y="12700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1804237" y="2951844"/>
            <a:ext cx="831556" cy="2241918"/>
          </a:xfrm>
          <a:custGeom>
            <a:avLst/>
            <a:gdLst>
              <a:gd name="connsiteX0" fmla="*/ 818856 w 831556"/>
              <a:gd name="connsiteY0" fmla="*/ 12700 h 2241918"/>
              <a:gd name="connsiteX1" fmla="*/ 12700 w 831556"/>
              <a:gd name="connsiteY1" fmla="*/ 2019122 h 2241918"/>
              <a:gd name="connsiteX2" fmla="*/ 12700 w 831556"/>
              <a:gd name="connsiteY2" fmla="*/ 2229218 h 2241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31556" h="2241918">
                <a:moveTo>
                  <a:pt x="818856" y="12700"/>
                </a:moveTo>
                <a:lnTo>
                  <a:pt x="12700" y="2019122"/>
                </a:lnTo>
                <a:lnTo>
                  <a:pt x="12700" y="222921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4516511" y="1789921"/>
            <a:ext cx="1233208" cy="1744548"/>
          </a:xfrm>
          <a:custGeom>
            <a:avLst/>
            <a:gdLst>
              <a:gd name="connsiteX0" fmla="*/ 1220508 w 1233208"/>
              <a:gd name="connsiteY0" fmla="*/ 12700 h 1744548"/>
              <a:gd name="connsiteX1" fmla="*/ 1068044 w 1233208"/>
              <a:gd name="connsiteY1" fmla="*/ 12700 h 1744548"/>
              <a:gd name="connsiteX2" fmla="*/ 12700 w 1233208"/>
              <a:gd name="connsiteY2" fmla="*/ 1731848 h 1744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33208" h="1744548">
                <a:moveTo>
                  <a:pt x="1220508" y="12700"/>
                </a:moveTo>
                <a:lnTo>
                  <a:pt x="1068044" y="12700"/>
                </a:lnTo>
                <a:lnTo>
                  <a:pt x="12700" y="173184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198975" y="885097"/>
            <a:ext cx="50800" cy="588962"/>
          </a:xfrm>
          <a:custGeom>
            <a:avLst/>
            <a:gdLst>
              <a:gd name="connsiteX0" fmla="*/ 12700 w 50800"/>
              <a:gd name="connsiteY0" fmla="*/ 12700 h 588962"/>
              <a:gd name="connsiteX1" fmla="*/ 12700 w 50800"/>
              <a:gd name="connsiteY1" fmla="*/ 576262 h 588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588962">
                <a:moveTo>
                  <a:pt x="12700" y="12700"/>
                </a:moveTo>
                <a:lnTo>
                  <a:pt x="12700" y="57626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5259435" y="2758119"/>
            <a:ext cx="714349" cy="50800"/>
          </a:xfrm>
          <a:custGeom>
            <a:avLst/>
            <a:gdLst>
              <a:gd name="connsiteX0" fmla="*/ 12700 w 714349"/>
              <a:gd name="connsiteY0" fmla="*/ 12700 h 50800"/>
              <a:gd name="connsiteX1" fmla="*/ 701649 w 71434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4349" h="50800">
                <a:moveTo>
                  <a:pt x="12700" y="12700"/>
                </a:moveTo>
                <a:lnTo>
                  <a:pt x="701649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145404" y="4231039"/>
            <a:ext cx="50800" cy="1267358"/>
          </a:xfrm>
          <a:custGeom>
            <a:avLst/>
            <a:gdLst>
              <a:gd name="connsiteX0" fmla="*/ 12700 w 50800"/>
              <a:gd name="connsiteY0" fmla="*/ 12700 h 1267358"/>
              <a:gd name="connsiteX1" fmla="*/ 12700 w 50800"/>
              <a:gd name="connsiteY1" fmla="*/ 1254658 h 1267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267358">
                <a:moveTo>
                  <a:pt x="12700" y="12700"/>
                </a:moveTo>
                <a:lnTo>
                  <a:pt x="12700" y="125465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64008" y="6591296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27198E-EAB8-4647-9BCB-9CFD92438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71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"/>
          <a:stretch>
            <a:fillRect/>
          </a:stretch>
        </p:blipFill>
        <p:spPr>
          <a:xfrm>
            <a:off x="1216152" y="612648"/>
            <a:ext cx="6711696" cy="563270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56771" y="857414"/>
            <a:ext cx="176490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Hair (receptor)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cells of spiral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organ of Corti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357033" y="865352"/>
            <a:ext cx="129683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Tectorial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008033" y="612939"/>
            <a:ext cx="129683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Vestibular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324908" y="5939002"/>
            <a:ext cx="3702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878946" y="5465927"/>
            <a:ext cx="129683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Basilar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834746" y="5388139"/>
            <a:ext cx="136896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Supporting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279496" y="5218277"/>
            <a:ext cx="1510029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Fibers of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cochlear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nerve</a:t>
            </a:r>
          </a:p>
        </p:txBody>
      </p:sp>
      <p:sp>
        <p:nvSpPr>
          <p:cNvPr id="13" name="Freeform 12"/>
          <p:cNvSpPr/>
          <p:nvPr/>
        </p:nvSpPr>
        <p:spPr>
          <a:xfrm>
            <a:off x="2475325" y="4750531"/>
            <a:ext cx="50800" cy="731989"/>
          </a:xfrm>
          <a:custGeom>
            <a:avLst/>
            <a:gdLst>
              <a:gd name="connsiteX0" fmla="*/ 12700 w 50800"/>
              <a:gd name="connsiteY0" fmla="*/ 719289 h 731989"/>
              <a:gd name="connsiteX1" fmla="*/ 12700 w 50800"/>
              <a:gd name="connsiteY1" fmla="*/ 12700 h 7319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731989">
                <a:moveTo>
                  <a:pt x="12700" y="719289"/>
                </a:moveTo>
                <a:lnTo>
                  <a:pt x="12700" y="127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4973220" y="1400667"/>
            <a:ext cx="50800" cy="1058430"/>
          </a:xfrm>
          <a:custGeom>
            <a:avLst/>
            <a:gdLst>
              <a:gd name="connsiteX0" fmla="*/ 12700 w 50800"/>
              <a:gd name="connsiteY0" fmla="*/ 12700 h 1058430"/>
              <a:gd name="connsiteX1" fmla="*/ 12700 w 50800"/>
              <a:gd name="connsiteY1" fmla="*/ 1045730 h 10584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058430">
                <a:moveTo>
                  <a:pt x="12700" y="12700"/>
                </a:moveTo>
                <a:lnTo>
                  <a:pt x="12700" y="104573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6572235" y="1144305"/>
            <a:ext cx="50800" cy="965504"/>
          </a:xfrm>
          <a:custGeom>
            <a:avLst/>
            <a:gdLst>
              <a:gd name="connsiteX0" fmla="*/ 12700 w 50800"/>
              <a:gd name="connsiteY0" fmla="*/ 12700 h 965504"/>
              <a:gd name="connsiteX1" fmla="*/ 12700 w 50800"/>
              <a:gd name="connsiteY1" fmla="*/ 952804 h 965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965504">
                <a:moveTo>
                  <a:pt x="12700" y="12700"/>
                </a:moveTo>
                <a:lnTo>
                  <a:pt x="12700" y="95280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09024" y="4577286"/>
            <a:ext cx="710971" cy="976699"/>
            <a:chOff x="3109024" y="4577286"/>
            <a:chExt cx="710971" cy="976699"/>
          </a:xfrm>
        </p:grpSpPr>
        <p:sp>
          <p:nvSpPr>
            <p:cNvPr id="14" name="Freeform 3"/>
            <p:cNvSpPr/>
            <p:nvPr/>
          </p:nvSpPr>
          <p:spPr>
            <a:xfrm>
              <a:off x="3109024" y="4577286"/>
              <a:ext cx="710971" cy="976693"/>
            </a:xfrm>
            <a:custGeom>
              <a:avLst/>
              <a:gdLst>
                <a:gd name="connsiteX0" fmla="*/ 12700 w 710971"/>
                <a:gd name="connsiteY0" fmla="*/ 12700 h 976693"/>
                <a:gd name="connsiteX1" fmla="*/ 546569 w 710971"/>
                <a:gd name="connsiteY1" fmla="*/ 963993 h 976693"/>
                <a:gd name="connsiteX2" fmla="*/ 698271 w 710971"/>
                <a:gd name="connsiteY2" fmla="*/ 963993 h 97669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710971" h="976693">
                  <a:moveTo>
                    <a:pt x="12700" y="12700"/>
                  </a:moveTo>
                  <a:lnTo>
                    <a:pt x="546569" y="963993"/>
                  </a:lnTo>
                  <a:lnTo>
                    <a:pt x="698271" y="96399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" name="Freeform 3"/>
            <p:cNvSpPr/>
            <p:nvPr/>
          </p:nvSpPr>
          <p:spPr>
            <a:xfrm>
              <a:off x="3642890" y="4581800"/>
              <a:ext cx="102349" cy="972185"/>
            </a:xfrm>
            <a:custGeom>
              <a:avLst/>
              <a:gdLst>
                <a:gd name="connsiteX0" fmla="*/ 89649 w 102349"/>
                <a:gd name="connsiteY0" fmla="*/ 12700 h 972185"/>
                <a:gd name="connsiteX1" fmla="*/ 12700 w 102349"/>
                <a:gd name="connsiteY1" fmla="*/ 959485 h 97218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2349" h="972185">
                  <a:moveTo>
                    <a:pt x="89649" y="12700"/>
                  </a:moveTo>
                  <a:lnTo>
                    <a:pt x="12700" y="95948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69448" y="1676266"/>
            <a:ext cx="2283394" cy="2076236"/>
            <a:chOff x="3069448" y="1676266"/>
            <a:chExt cx="2283394" cy="2076236"/>
          </a:xfrm>
        </p:grpSpPr>
        <p:sp>
          <p:nvSpPr>
            <p:cNvPr id="15" name="Freeform 3"/>
            <p:cNvSpPr/>
            <p:nvPr/>
          </p:nvSpPr>
          <p:spPr>
            <a:xfrm>
              <a:off x="3069449" y="1823494"/>
              <a:ext cx="855306" cy="1233284"/>
            </a:xfrm>
            <a:custGeom>
              <a:avLst/>
              <a:gdLst>
                <a:gd name="connsiteX0" fmla="*/ 492582 w 855306"/>
                <a:gd name="connsiteY0" fmla="*/ 1194308 h 1233284"/>
                <a:gd name="connsiteX1" fmla="*/ 12700 w 855306"/>
                <a:gd name="connsiteY1" fmla="*/ 12700 h 1233284"/>
                <a:gd name="connsiteX2" fmla="*/ 842606 w 855306"/>
                <a:gd name="connsiteY2" fmla="*/ 1220584 h 123328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855306" h="1233284">
                  <a:moveTo>
                    <a:pt x="492582" y="1194308"/>
                  </a:moveTo>
                  <a:lnTo>
                    <a:pt x="12700" y="12700"/>
                  </a:lnTo>
                  <a:lnTo>
                    <a:pt x="842606" y="122058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3"/>
            <p:cNvSpPr/>
            <p:nvPr/>
          </p:nvSpPr>
          <p:spPr>
            <a:xfrm>
              <a:off x="3071135" y="1826179"/>
              <a:ext cx="2281707" cy="1926323"/>
            </a:xfrm>
            <a:custGeom>
              <a:avLst/>
              <a:gdLst>
                <a:gd name="connsiteX0" fmla="*/ 12700 w 2281707"/>
                <a:gd name="connsiteY0" fmla="*/ 12700 h 1926323"/>
                <a:gd name="connsiteX1" fmla="*/ 2269007 w 2281707"/>
                <a:gd name="connsiteY1" fmla="*/ 1913623 h 192632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281707" h="1926323">
                  <a:moveTo>
                    <a:pt x="12700" y="12700"/>
                  </a:moveTo>
                  <a:lnTo>
                    <a:pt x="2269007" y="191362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3"/>
            <p:cNvSpPr/>
            <p:nvPr/>
          </p:nvSpPr>
          <p:spPr>
            <a:xfrm>
              <a:off x="3069448" y="1676266"/>
              <a:ext cx="50800" cy="179959"/>
            </a:xfrm>
            <a:custGeom>
              <a:avLst/>
              <a:gdLst>
                <a:gd name="connsiteX0" fmla="*/ 12700 w 50800"/>
                <a:gd name="connsiteY0" fmla="*/ 12700 h 179959"/>
                <a:gd name="connsiteX1" fmla="*/ 12700 w 50800"/>
                <a:gd name="connsiteY1" fmla="*/ 167258 h 17995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00" h="179959">
                  <a:moveTo>
                    <a:pt x="12700" y="12700"/>
                  </a:moveTo>
                  <a:lnTo>
                    <a:pt x="12700" y="167258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2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5614AE9-C0B6-CA4F-B70D-9A66F2012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85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1"/>
          <a:stretch>
            <a:fillRect/>
          </a:stretch>
        </p:blipFill>
        <p:spPr>
          <a:xfrm>
            <a:off x="298704" y="1856232"/>
            <a:ext cx="8546592" cy="314553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545872" y="2070097"/>
            <a:ext cx="129221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EXTERNAL EAR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409347" y="2592384"/>
            <a:ext cx="45525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Pinna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064191" y="2516977"/>
            <a:ext cx="687689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Auditory</a:t>
            </a:r>
          </a:p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canal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957958" y="2513008"/>
            <a:ext cx="416781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Ear-</a:t>
            </a:r>
          </a:p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drum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517547" y="2070097"/>
            <a:ext cx="103714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MIDDLE EAR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530724" y="2520152"/>
            <a:ext cx="1003480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Hammer,</a:t>
            </a:r>
          </a:p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anvil, stirrup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96741" y="2516977"/>
            <a:ext cx="613950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Oval</a:t>
            </a:r>
          </a:p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window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6692422" y="2070097"/>
            <a:ext cx="1237711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INTERNAL EAR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527322" y="2490784"/>
            <a:ext cx="1990930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Fluids in cochlear canals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506684" y="2689222"/>
            <a:ext cx="1412246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Upper and middle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8176734" y="2689222"/>
            <a:ext cx="43601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lower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901" y="3267581"/>
            <a:ext cx="192360" cy="713337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Pressure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2272842" y="4434676"/>
            <a:ext cx="70692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5FA2"/>
                </a:solidFill>
                <a:latin typeface="Arial"/>
                <a:ea typeface="ＭＳ Ｐゴシック" charset="0"/>
              </a:rPr>
              <a:t>One</a:t>
            </a:r>
          </a:p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5FA2"/>
                </a:solidFill>
                <a:latin typeface="Arial"/>
                <a:ea typeface="ＭＳ Ｐゴシック" charset="0"/>
              </a:rPr>
              <a:t>vibration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3064984" y="4311647"/>
            <a:ext cx="817531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5FA2"/>
                </a:solidFill>
                <a:latin typeface="Arial"/>
                <a:ea typeface="ＭＳ Ｐゴシック" charset="0"/>
              </a:rPr>
              <a:t>Amplitude</a:t>
            </a: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4515960" y="4303708"/>
            <a:ext cx="1059584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Amplification</a:t>
            </a:r>
          </a:p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 middle ear</a:t>
            </a: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7071041" y="4218777"/>
            <a:ext cx="97462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Spiral organ</a:t>
            </a:r>
          </a:p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</a:t>
            </a: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Corti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stimulated</a:t>
            </a: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8218009" y="4162422"/>
            <a:ext cx="386516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Time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96593" y="4201802"/>
            <a:ext cx="497801" cy="227545"/>
            <a:chOff x="2396593" y="4201802"/>
            <a:chExt cx="497801" cy="227545"/>
          </a:xfrm>
        </p:grpSpPr>
        <p:sp>
          <p:nvSpPr>
            <p:cNvPr id="26" name="Freeform 3"/>
            <p:cNvSpPr/>
            <p:nvPr/>
          </p:nvSpPr>
          <p:spPr>
            <a:xfrm>
              <a:off x="2396593" y="4201802"/>
              <a:ext cx="497801" cy="63792"/>
            </a:xfrm>
            <a:custGeom>
              <a:avLst/>
              <a:gdLst>
                <a:gd name="connsiteX0" fmla="*/ 6350 w 497801"/>
                <a:gd name="connsiteY0" fmla="*/ 6350 h 63792"/>
                <a:gd name="connsiteX1" fmla="*/ 6350 w 497801"/>
                <a:gd name="connsiteY1" fmla="*/ 57442 h 63792"/>
                <a:gd name="connsiteX2" fmla="*/ 491451 w 497801"/>
                <a:gd name="connsiteY2" fmla="*/ 57442 h 63792"/>
                <a:gd name="connsiteX3" fmla="*/ 491451 w 497801"/>
                <a:gd name="connsiteY3" fmla="*/ 13652 h 6379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97801" h="63792">
                  <a:moveTo>
                    <a:pt x="6350" y="6350"/>
                  </a:moveTo>
                  <a:lnTo>
                    <a:pt x="6350" y="57442"/>
                  </a:lnTo>
                  <a:lnTo>
                    <a:pt x="491451" y="57442"/>
                  </a:lnTo>
                  <a:lnTo>
                    <a:pt x="491451" y="13652"/>
                  </a:lnTo>
                </a:path>
              </a:pathLst>
            </a:custGeom>
            <a:ln w="12700">
              <a:solidFill>
                <a:srgbClr val="005CA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7" name="Freeform 3"/>
            <p:cNvSpPr/>
            <p:nvPr/>
          </p:nvSpPr>
          <p:spPr>
            <a:xfrm>
              <a:off x="2631251" y="4256501"/>
              <a:ext cx="25400" cy="172846"/>
            </a:xfrm>
            <a:custGeom>
              <a:avLst/>
              <a:gdLst>
                <a:gd name="connsiteX0" fmla="*/ 6350 w 25400"/>
                <a:gd name="connsiteY0" fmla="*/ 6350 h 172846"/>
                <a:gd name="connsiteX1" fmla="*/ 6350 w 25400"/>
                <a:gd name="connsiteY1" fmla="*/ 166497 h 17284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72846">
                  <a:moveTo>
                    <a:pt x="6350" y="6350"/>
                  </a:moveTo>
                  <a:lnTo>
                    <a:pt x="6350" y="166497"/>
                  </a:lnTo>
                </a:path>
              </a:pathLst>
            </a:custGeom>
            <a:ln w="12700">
              <a:solidFill>
                <a:srgbClr val="005CA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28" name="Freeform 3"/>
          <p:cNvSpPr/>
          <p:nvPr/>
        </p:nvSpPr>
        <p:spPr>
          <a:xfrm>
            <a:off x="3258326" y="3576492"/>
            <a:ext cx="227825" cy="738403"/>
          </a:xfrm>
          <a:custGeom>
            <a:avLst/>
            <a:gdLst>
              <a:gd name="connsiteX0" fmla="*/ 6350 w 227825"/>
              <a:gd name="connsiteY0" fmla="*/ 6350 h 738403"/>
              <a:gd name="connsiteX1" fmla="*/ 221475 w 227825"/>
              <a:gd name="connsiteY1" fmla="*/ 6350 h 738403"/>
              <a:gd name="connsiteX2" fmla="*/ 221475 w 227825"/>
              <a:gd name="connsiteY2" fmla="*/ 732053 h 738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7825" h="738403">
                <a:moveTo>
                  <a:pt x="6350" y="6350"/>
                </a:moveTo>
                <a:lnTo>
                  <a:pt x="221475" y="6350"/>
                </a:lnTo>
                <a:lnTo>
                  <a:pt x="221475" y="732053"/>
                </a:lnTo>
              </a:path>
            </a:pathLst>
          </a:custGeom>
          <a:ln w="12700">
            <a:solidFill>
              <a:srgbClr val="005CA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25169" y="2266805"/>
            <a:ext cx="1800694" cy="193077"/>
            <a:chOff x="2325169" y="2266805"/>
            <a:chExt cx="1800694" cy="193077"/>
          </a:xfrm>
        </p:grpSpPr>
        <p:sp>
          <p:nvSpPr>
            <p:cNvPr id="25" name="Freeform 3"/>
            <p:cNvSpPr/>
            <p:nvPr/>
          </p:nvSpPr>
          <p:spPr>
            <a:xfrm>
              <a:off x="3218067" y="2266805"/>
              <a:ext cx="25400" cy="129603"/>
            </a:xfrm>
            <a:custGeom>
              <a:avLst/>
              <a:gdLst>
                <a:gd name="connsiteX0" fmla="*/ 6350 w 25400"/>
                <a:gd name="connsiteY0" fmla="*/ 6350 h 129603"/>
                <a:gd name="connsiteX1" fmla="*/ 6350 w 25400"/>
                <a:gd name="connsiteY1" fmla="*/ 123253 h 12960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29603">
                  <a:moveTo>
                    <a:pt x="6350" y="6350"/>
                  </a:moveTo>
                  <a:lnTo>
                    <a:pt x="6350" y="123253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9" name="Freeform 3"/>
            <p:cNvSpPr/>
            <p:nvPr/>
          </p:nvSpPr>
          <p:spPr>
            <a:xfrm>
              <a:off x="2325169" y="2384508"/>
              <a:ext cx="1800694" cy="75374"/>
            </a:xfrm>
            <a:custGeom>
              <a:avLst/>
              <a:gdLst>
                <a:gd name="connsiteX0" fmla="*/ 6350 w 1800694"/>
                <a:gd name="connsiteY0" fmla="*/ 69024 h 75374"/>
                <a:gd name="connsiteX1" fmla="*/ 6350 w 1800694"/>
                <a:gd name="connsiteY1" fmla="*/ 6350 h 75374"/>
                <a:gd name="connsiteX2" fmla="*/ 1794344 w 1800694"/>
                <a:gd name="connsiteY2" fmla="*/ 6350 h 75374"/>
                <a:gd name="connsiteX3" fmla="*/ 1794344 w 1800694"/>
                <a:gd name="connsiteY3" fmla="*/ 63576 h 7537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00694" h="75374">
                  <a:moveTo>
                    <a:pt x="6350" y="69024"/>
                  </a:moveTo>
                  <a:lnTo>
                    <a:pt x="6350" y="6350"/>
                  </a:lnTo>
                  <a:lnTo>
                    <a:pt x="1794344" y="6350"/>
                  </a:lnTo>
                  <a:lnTo>
                    <a:pt x="1794344" y="63576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03371" y="2267364"/>
            <a:ext cx="1750250" cy="190181"/>
            <a:chOff x="4203371" y="2267364"/>
            <a:chExt cx="1750250" cy="190181"/>
          </a:xfrm>
        </p:grpSpPr>
        <p:sp>
          <p:nvSpPr>
            <p:cNvPr id="23" name="Freeform 22"/>
            <p:cNvSpPr/>
            <p:nvPr/>
          </p:nvSpPr>
          <p:spPr>
            <a:xfrm>
              <a:off x="5043146" y="2267364"/>
              <a:ext cx="25400" cy="130098"/>
            </a:xfrm>
            <a:custGeom>
              <a:avLst/>
              <a:gdLst>
                <a:gd name="connsiteX0" fmla="*/ 6350 w 25400"/>
                <a:gd name="connsiteY0" fmla="*/ 6350 h 130098"/>
                <a:gd name="connsiteX1" fmla="*/ 6350 w 25400"/>
                <a:gd name="connsiteY1" fmla="*/ 123748 h 13009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30098">
                  <a:moveTo>
                    <a:pt x="6350" y="6350"/>
                  </a:moveTo>
                  <a:lnTo>
                    <a:pt x="6350" y="123748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0" name="Freeform 3"/>
            <p:cNvSpPr/>
            <p:nvPr/>
          </p:nvSpPr>
          <p:spPr>
            <a:xfrm>
              <a:off x="4203371" y="2386883"/>
              <a:ext cx="1750250" cy="70662"/>
            </a:xfrm>
            <a:custGeom>
              <a:avLst/>
              <a:gdLst>
                <a:gd name="connsiteX0" fmla="*/ 6350 w 1750250"/>
                <a:gd name="connsiteY0" fmla="*/ 62103 h 70662"/>
                <a:gd name="connsiteX1" fmla="*/ 6350 w 1750250"/>
                <a:gd name="connsiteY1" fmla="*/ 6350 h 70662"/>
                <a:gd name="connsiteX2" fmla="*/ 1743900 w 1750250"/>
                <a:gd name="connsiteY2" fmla="*/ 6350 h 70662"/>
                <a:gd name="connsiteX3" fmla="*/ 1743900 w 1750250"/>
                <a:gd name="connsiteY3" fmla="*/ 64312 h 7066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750250" h="70662">
                  <a:moveTo>
                    <a:pt x="6350" y="62103"/>
                  </a:moveTo>
                  <a:lnTo>
                    <a:pt x="6350" y="6350"/>
                  </a:lnTo>
                  <a:lnTo>
                    <a:pt x="1743900" y="6350"/>
                  </a:lnTo>
                  <a:lnTo>
                    <a:pt x="1743900" y="64312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26825" y="2266805"/>
            <a:ext cx="2647835" cy="188620"/>
            <a:chOff x="6026825" y="2266805"/>
            <a:chExt cx="2647835" cy="188620"/>
          </a:xfrm>
        </p:grpSpPr>
        <p:sp>
          <p:nvSpPr>
            <p:cNvPr id="24" name="Freeform 3"/>
            <p:cNvSpPr/>
            <p:nvPr/>
          </p:nvSpPr>
          <p:spPr>
            <a:xfrm>
              <a:off x="7296800" y="2266805"/>
              <a:ext cx="25400" cy="132270"/>
            </a:xfrm>
            <a:custGeom>
              <a:avLst/>
              <a:gdLst>
                <a:gd name="connsiteX0" fmla="*/ 6350 w 25400"/>
                <a:gd name="connsiteY0" fmla="*/ 6350 h 132270"/>
                <a:gd name="connsiteX1" fmla="*/ 6350 w 25400"/>
                <a:gd name="connsiteY1" fmla="*/ 125920 h 13227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32270">
                  <a:moveTo>
                    <a:pt x="6350" y="6350"/>
                  </a:moveTo>
                  <a:lnTo>
                    <a:pt x="6350" y="12592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1" name="Freeform 3"/>
            <p:cNvSpPr/>
            <p:nvPr/>
          </p:nvSpPr>
          <p:spPr>
            <a:xfrm>
              <a:off x="6026825" y="2386896"/>
              <a:ext cx="2647835" cy="68529"/>
            </a:xfrm>
            <a:custGeom>
              <a:avLst/>
              <a:gdLst>
                <a:gd name="connsiteX0" fmla="*/ 6350 w 2647835"/>
                <a:gd name="connsiteY0" fmla="*/ 62179 h 68529"/>
                <a:gd name="connsiteX1" fmla="*/ 6350 w 2647835"/>
                <a:gd name="connsiteY1" fmla="*/ 6350 h 68529"/>
                <a:gd name="connsiteX2" fmla="*/ 2641485 w 2647835"/>
                <a:gd name="connsiteY2" fmla="*/ 6350 h 68529"/>
                <a:gd name="connsiteX3" fmla="*/ 2641485 w 2647835"/>
                <a:gd name="connsiteY3" fmla="*/ 62179 h 6852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647835" h="68529">
                  <a:moveTo>
                    <a:pt x="6350" y="62179"/>
                  </a:moveTo>
                  <a:lnTo>
                    <a:pt x="6350" y="6350"/>
                  </a:lnTo>
                  <a:lnTo>
                    <a:pt x="2641485" y="6350"/>
                  </a:lnTo>
                  <a:lnTo>
                    <a:pt x="2641485" y="62179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3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337F8AD6-FB8D-EB4C-858C-278A01B60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23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847088" y="213360"/>
            <a:ext cx="5449824" cy="6431280"/>
          </a:xfrm>
          <a:prstGeom prst="rect">
            <a:avLst/>
          </a:prstGeom>
        </p:spPr>
      </p:pic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3708293" y="239106"/>
            <a:ext cx="6716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Stapes</a:t>
            </a:r>
          </a:p>
        </p:txBody>
      </p: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5452955" y="254981"/>
            <a:ext cx="8672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Fibers of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sensory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neurons</a:t>
            </a: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4116280" y="485169"/>
            <a:ext cx="83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Scala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vestibuli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1" name="TextBox 8"/>
          <p:cNvSpPr txBox="1">
            <a:spLocks noChangeArrowheads="1"/>
          </p:cNvSpPr>
          <p:nvPr/>
        </p:nvSpPr>
        <p:spPr bwMode="auto">
          <a:xfrm>
            <a:off x="3578118" y="948719"/>
            <a:ext cx="75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Oval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window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4617930" y="1066194"/>
            <a:ext cx="9922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Perilymph</a:t>
            </a: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2249380" y="3028344"/>
            <a:ext cx="75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Round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window</a:t>
            </a: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885843" y="3615719"/>
            <a:ext cx="2965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3501918" y="3028344"/>
            <a:ext cx="78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Scala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tympani</a:t>
            </a:r>
          </a:p>
        </p:txBody>
      </p:sp>
      <p:sp>
        <p:nvSpPr>
          <p:cNvPr id="46" name="TextBox 16"/>
          <p:cNvSpPr txBox="1">
            <a:spLocks noChangeArrowheads="1"/>
          </p:cNvSpPr>
          <p:nvPr/>
        </p:nvSpPr>
        <p:spPr bwMode="auto">
          <a:xfrm>
            <a:off x="4509980" y="3066444"/>
            <a:ext cx="10371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Basilar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47" name="TextBox 17"/>
          <p:cNvSpPr txBox="1">
            <a:spLocks noChangeArrowheads="1"/>
          </p:cNvSpPr>
          <p:nvPr/>
        </p:nvSpPr>
        <p:spPr bwMode="auto">
          <a:xfrm>
            <a:off x="5657743" y="3102956"/>
            <a:ext cx="8768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Cochlear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duct</a:t>
            </a:r>
          </a:p>
        </p:txBody>
      </p:sp>
      <p:sp>
        <p:nvSpPr>
          <p:cNvPr id="48" name="TextBox 19"/>
          <p:cNvSpPr txBox="1">
            <a:spLocks noChangeArrowheads="1"/>
          </p:cNvSpPr>
          <p:nvPr/>
        </p:nvSpPr>
        <p:spPr bwMode="auto">
          <a:xfrm>
            <a:off x="3759093" y="4187219"/>
            <a:ext cx="26818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Fibers of basilar membrane</a:t>
            </a:r>
          </a:p>
        </p:txBody>
      </p:sp>
      <p:sp>
        <p:nvSpPr>
          <p:cNvPr id="49" name="TextBox 20"/>
          <p:cNvSpPr txBox="1">
            <a:spLocks noChangeArrowheads="1"/>
          </p:cNvSpPr>
          <p:nvPr/>
        </p:nvSpPr>
        <p:spPr bwMode="auto">
          <a:xfrm>
            <a:off x="6640406" y="4833330"/>
            <a:ext cx="6283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Apex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(long,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floppy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fibers)</a:t>
            </a:r>
          </a:p>
        </p:txBody>
      </p:sp>
      <p:sp>
        <p:nvSpPr>
          <p:cNvPr id="50" name="TextBox 24"/>
          <p:cNvSpPr txBox="1">
            <a:spLocks noChangeArrowheads="1"/>
          </p:cNvSpPr>
          <p:nvPr/>
        </p:nvSpPr>
        <p:spPr bwMode="auto">
          <a:xfrm>
            <a:off x="4141680" y="5916006"/>
            <a:ext cx="51296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2,000</a:t>
            </a:r>
          </a:p>
        </p:txBody>
      </p:sp>
      <p:sp>
        <p:nvSpPr>
          <p:cNvPr id="51" name="TextBox 25"/>
          <p:cNvSpPr txBox="1">
            <a:spLocks noChangeArrowheads="1"/>
          </p:cNvSpPr>
          <p:nvPr/>
        </p:nvSpPr>
        <p:spPr bwMode="auto">
          <a:xfrm>
            <a:off x="5327543" y="5916006"/>
            <a:ext cx="3414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200</a:t>
            </a:r>
          </a:p>
        </p:txBody>
      </p:sp>
      <p:sp>
        <p:nvSpPr>
          <p:cNvPr id="52" name="TextBox 26"/>
          <p:cNvSpPr txBox="1">
            <a:spLocks noChangeArrowheads="1"/>
          </p:cNvSpPr>
          <p:nvPr/>
        </p:nvSpPr>
        <p:spPr bwMode="auto">
          <a:xfrm>
            <a:off x="6473718" y="5916006"/>
            <a:ext cx="22762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20</a:t>
            </a:r>
          </a:p>
        </p:txBody>
      </p:sp>
      <p:sp>
        <p:nvSpPr>
          <p:cNvPr id="53" name="TextBox 27"/>
          <p:cNvSpPr txBox="1">
            <a:spLocks noChangeArrowheads="1"/>
          </p:cNvSpPr>
          <p:nvPr/>
        </p:nvSpPr>
        <p:spPr bwMode="auto">
          <a:xfrm>
            <a:off x="6016518" y="6144606"/>
            <a:ext cx="11525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(Low notes)</a:t>
            </a:r>
          </a:p>
        </p:txBody>
      </p:sp>
      <p:sp>
        <p:nvSpPr>
          <p:cNvPr id="54" name="TextBox 28"/>
          <p:cNvSpPr txBox="1">
            <a:spLocks noChangeArrowheads="1"/>
          </p:cNvSpPr>
          <p:nvPr/>
        </p:nvSpPr>
        <p:spPr bwMode="auto">
          <a:xfrm>
            <a:off x="1883462" y="5026212"/>
            <a:ext cx="1255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Base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(short,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stiff fibers)</a:t>
            </a:r>
          </a:p>
        </p:txBody>
      </p:sp>
      <p:sp>
        <p:nvSpPr>
          <p:cNvPr id="55" name="TextBox 30"/>
          <p:cNvSpPr txBox="1">
            <a:spLocks noChangeArrowheads="1"/>
          </p:cNvSpPr>
          <p:nvPr/>
        </p:nvSpPr>
        <p:spPr bwMode="auto">
          <a:xfrm>
            <a:off x="2946293" y="5916006"/>
            <a:ext cx="6267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20,000</a:t>
            </a:r>
          </a:p>
        </p:txBody>
      </p:sp>
      <p:sp>
        <p:nvSpPr>
          <p:cNvPr id="56" name="TextBox 31"/>
          <p:cNvSpPr txBox="1">
            <a:spLocks noChangeArrowheads="1"/>
          </p:cNvSpPr>
          <p:nvPr/>
        </p:nvSpPr>
        <p:spPr bwMode="auto">
          <a:xfrm>
            <a:off x="2665305" y="6144606"/>
            <a:ext cx="11974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(High notes)</a:t>
            </a:r>
          </a:p>
        </p:txBody>
      </p:sp>
      <p:sp>
        <p:nvSpPr>
          <p:cNvPr id="57" name="TextBox 32"/>
          <p:cNvSpPr txBox="1">
            <a:spLocks noChangeArrowheads="1"/>
          </p:cNvSpPr>
          <p:nvPr/>
        </p:nvSpPr>
        <p:spPr bwMode="auto">
          <a:xfrm>
            <a:off x="1885843" y="6379556"/>
            <a:ext cx="2965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58" name="TextBox 33"/>
          <p:cNvSpPr txBox="1">
            <a:spLocks noChangeArrowheads="1"/>
          </p:cNvSpPr>
          <p:nvPr/>
        </p:nvSpPr>
        <p:spPr bwMode="auto">
          <a:xfrm>
            <a:off x="4178193" y="6379556"/>
            <a:ext cx="14811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Frequency (Hz)</a:t>
            </a:r>
          </a:p>
        </p:txBody>
      </p:sp>
      <p:sp>
        <p:nvSpPr>
          <p:cNvPr id="25" name="Freeform 24"/>
          <p:cNvSpPr/>
          <p:nvPr/>
        </p:nvSpPr>
        <p:spPr>
          <a:xfrm>
            <a:off x="3475351" y="1400188"/>
            <a:ext cx="411403" cy="730872"/>
          </a:xfrm>
          <a:custGeom>
            <a:avLst/>
            <a:gdLst>
              <a:gd name="connsiteX0" fmla="*/ 6350 w 411403"/>
              <a:gd name="connsiteY0" fmla="*/ 724522 h 730872"/>
              <a:gd name="connsiteX1" fmla="*/ 405053 w 411403"/>
              <a:gd name="connsiteY1" fmla="*/ 174840 h 730872"/>
              <a:gd name="connsiteX2" fmla="*/ 405053 w 411403"/>
              <a:gd name="connsiteY2" fmla="*/ 6350 h 730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1403" h="730872">
                <a:moveTo>
                  <a:pt x="6350" y="724522"/>
                </a:moveTo>
                <a:lnTo>
                  <a:pt x="405053" y="174840"/>
                </a:lnTo>
                <a:lnTo>
                  <a:pt x="40505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4945287" y="1303783"/>
            <a:ext cx="25400" cy="1174826"/>
          </a:xfrm>
          <a:custGeom>
            <a:avLst/>
            <a:gdLst>
              <a:gd name="connsiteX0" fmla="*/ 6350 w 25400"/>
              <a:gd name="connsiteY0" fmla="*/ 1168476 h 1174826"/>
              <a:gd name="connsiteX1" fmla="*/ 6350 w 25400"/>
              <a:gd name="connsiteY1" fmla="*/ 6350 h 11748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174826">
                <a:moveTo>
                  <a:pt x="6350" y="116847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3051158" y="364046"/>
            <a:ext cx="627227" cy="1749551"/>
          </a:xfrm>
          <a:custGeom>
            <a:avLst/>
            <a:gdLst>
              <a:gd name="connsiteX0" fmla="*/ 6350 w 627227"/>
              <a:gd name="connsiteY0" fmla="*/ 1743202 h 1749551"/>
              <a:gd name="connsiteX1" fmla="*/ 447001 w 627227"/>
              <a:gd name="connsiteY1" fmla="*/ 6350 h 1749551"/>
              <a:gd name="connsiteX2" fmla="*/ 620877 w 627227"/>
              <a:gd name="connsiteY2" fmla="*/ 6350 h 1749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27227" h="1749551">
                <a:moveTo>
                  <a:pt x="6350" y="1743202"/>
                </a:moveTo>
                <a:lnTo>
                  <a:pt x="447001" y="6350"/>
                </a:lnTo>
                <a:lnTo>
                  <a:pt x="62087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916793" y="2663216"/>
            <a:ext cx="225983" cy="505942"/>
          </a:xfrm>
          <a:custGeom>
            <a:avLst/>
            <a:gdLst>
              <a:gd name="connsiteX0" fmla="*/ 219633 w 225983"/>
              <a:gd name="connsiteY0" fmla="*/ 6350 h 505942"/>
              <a:gd name="connsiteX1" fmla="*/ 114485 w 225983"/>
              <a:gd name="connsiteY1" fmla="*/ 499592 h 505942"/>
              <a:gd name="connsiteX2" fmla="*/ 6350 w 225983"/>
              <a:gd name="connsiteY2" fmla="*/ 499592 h 505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5983" h="505942">
                <a:moveTo>
                  <a:pt x="219633" y="6350"/>
                </a:moveTo>
                <a:lnTo>
                  <a:pt x="114485" y="499592"/>
                </a:lnTo>
                <a:lnTo>
                  <a:pt x="6350" y="49959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5546061" y="2551774"/>
            <a:ext cx="505066" cy="561047"/>
          </a:xfrm>
          <a:custGeom>
            <a:avLst/>
            <a:gdLst>
              <a:gd name="connsiteX0" fmla="*/ 6350 w 505066"/>
              <a:gd name="connsiteY0" fmla="*/ 6350 h 561047"/>
              <a:gd name="connsiteX1" fmla="*/ 498716 w 505066"/>
              <a:gd name="connsiteY1" fmla="*/ 423710 h 561047"/>
              <a:gd name="connsiteX2" fmla="*/ 498487 w 505066"/>
              <a:gd name="connsiteY2" fmla="*/ 554697 h 561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05066" h="561047">
                <a:moveTo>
                  <a:pt x="6350" y="6350"/>
                </a:moveTo>
                <a:lnTo>
                  <a:pt x="498716" y="423710"/>
                </a:lnTo>
                <a:lnTo>
                  <a:pt x="498487" y="55469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945287" y="1303783"/>
            <a:ext cx="298792" cy="1411605"/>
          </a:xfrm>
          <a:custGeom>
            <a:avLst/>
            <a:gdLst>
              <a:gd name="connsiteX0" fmla="*/ 292443 w 298792"/>
              <a:gd name="connsiteY0" fmla="*/ 1405254 h 1411605"/>
              <a:gd name="connsiteX1" fmla="*/ 6350 w 298792"/>
              <a:gd name="connsiteY1" fmla="*/ 6350 h 1411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8792" h="1411605">
                <a:moveTo>
                  <a:pt x="292443" y="140525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5784643" y="935737"/>
            <a:ext cx="283184" cy="361505"/>
          </a:xfrm>
          <a:custGeom>
            <a:avLst/>
            <a:gdLst>
              <a:gd name="connsiteX0" fmla="*/ 276834 w 283184"/>
              <a:gd name="connsiteY0" fmla="*/ 355155 h 361505"/>
              <a:gd name="connsiteX1" fmla="*/ 6350 w 283184"/>
              <a:gd name="connsiteY1" fmla="*/ 113753 h 361505"/>
              <a:gd name="connsiteX2" fmla="*/ 6350 w 283184"/>
              <a:gd name="connsiteY2" fmla="*/ 6350 h 3615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3184" h="361505">
                <a:moveTo>
                  <a:pt x="276834" y="355155"/>
                </a:moveTo>
                <a:lnTo>
                  <a:pt x="6350" y="113753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61367" y="2738591"/>
            <a:ext cx="322770" cy="440461"/>
            <a:chOff x="4061367" y="2738591"/>
            <a:chExt cx="322770" cy="440461"/>
          </a:xfrm>
        </p:grpSpPr>
        <p:sp>
          <p:nvSpPr>
            <p:cNvPr id="32" name="Freeform 3"/>
            <p:cNvSpPr/>
            <p:nvPr/>
          </p:nvSpPr>
          <p:spPr>
            <a:xfrm>
              <a:off x="4253061" y="2738591"/>
              <a:ext cx="131076" cy="199008"/>
            </a:xfrm>
            <a:custGeom>
              <a:avLst/>
              <a:gdLst>
                <a:gd name="connsiteX0" fmla="*/ 121450 w 131076"/>
                <a:gd name="connsiteY0" fmla="*/ 6350 h 199008"/>
                <a:gd name="connsiteX1" fmla="*/ 6350 w 131076"/>
                <a:gd name="connsiteY1" fmla="*/ 6350 h 199008"/>
                <a:gd name="connsiteX2" fmla="*/ 6350 w 131076"/>
                <a:gd name="connsiteY2" fmla="*/ 192658 h 199008"/>
                <a:gd name="connsiteX3" fmla="*/ 124726 w 131076"/>
                <a:gd name="connsiteY3" fmla="*/ 192658 h 1990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31076" h="199008">
                  <a:moveTo>
                    <a:pt x="121450" y="6350"/>
                  </a:moveTo>
                  <a:lnTo>
                    <a:pt x="6350" y="6350"/>
                  </a:lnTo>
                  <a:lnTo>
                    <a:pt x="6350" y="192658"/>
                  </a:lnTo>
                  <a:lnTo>
                    <a:pt x="124726" y="192658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3" name="Freeform 3"/>
            <p:cNvSpPr/>
            <p:nvPr/>
          </p:nvSpPr>
          <p:spPr>
            <a:xfrm>
              <a:off x="4061367" y="2833587"/>
              <a:ext cx="201117" cy="345465"/>
            </a:xfrm>
            <a:custGeom>
              <a:avLst/>
              <a:gdLst>
                <a:gd name="connsiteX0" fmla="*/ 194767 w 201117"/>
                <a:gd name="connsiteY0" fmla="*/ 6350 h 345465"/>
                <a:gd name="connsiteX1" fmla="*/ 120903 w 201117"/>
                <a:gd name="connsiteY1" fmla="*/ 6350 h 345465"/>
                <a:gd name="connsiteX2" fmla="*/ 120903 w 201117"/>
                <a:gd name="connsiteY2" fmla="*/ 339115 h 345465"/>
                <a:gd name="connsiteX3" fmla="*/ 6350 w 201117"/>
                <a:gd name="connsiteY3" fmla="*/ 339115 h 34546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01117" h="345465">
                  <a:moveTo>
                    <a:pt x="194767" y="6350"/>
                  </a:moveTo>
                  <a:lnTo>
                    <a:pt x="120903" y="6350"/>
                  </a:lnTo>
                  <a:lnTo>
                    <a:pt x="120903" y="339115"/>
                  </a:lnTo>
                  <a:lnTo>
                    <a:pt x="6350" y="339115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15024" y="948043"/>
            <a:ext cx="260147" cy="1624558"/>
            <a:chOff x="4415024" y="948043"/>
            <a:chExt cx="260147" cy="1624558"/>
          </a:xfrm>
        </p:grpSpPr>
        <p:sp>
          <p:nvSpPr>
            <p:cNvPr id="34" name="Freeform 3"/>
            <p:cNvSpPr/>
            <p:nvPr/>
          </p:nvSpPr>
          <p:spPr>
            <a:xfrm>
              <a:off x="4415024" y="948043"/>
              <a:ext cx="138480" cy="1541056"/>
            </a:xfrm>
            <a:custGeom>
              <a:avLst/>
              <a:gdLst>
                <a:gd name="connsiteX0" fmla="*/ 132130 w 138480"/>
                <a:gd name="connsiteY0" fmla="*/ 1534706 h 1541056"/>
                <a:gd name="connsiteX1" fmla="*/ 6350 w 138480"/>
                <a:gd name="connsiteY1" fmla="*/ 1534706 h 1541056"/>
                <a:gd name="connsiteX2" fmla="*/ 6350 w 138480"/>
                <a:gd name="connsiteY2" fmla="*/ 6350 h 154105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38480" h="1541056">
                  <a:moveTo>
                    <a:pt x="132130" y="1534706"/>
                  </a:moveTo>
                  <a:lnTo>
                    <a:pt x="6350" y="1534706"/>
                  </a:ln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5" name="Freeform 3"/>
            <p:cNvSpPr/>
            <p:nvPr/>
          </p:nvSpPr>
          <p:spPr>
            <a:xfrm>
              <a:off x="4544082" y="2393316"/>
              <a:ext cx="131089" cy="179285"/>
            </a:xfrm>
            <a:custGeom>
              <a:avLst/>
              <a:gdLst>
                <a:gd name="connsiteX0" fmla="*/ 121450 w 131089"/>
                <a:gd name="connsiteY0" fmla="*/ 6350 h 179285"/>
                <a:gd name="connsiteX1" fmla="*/ 6350 w 131089"/>
                <a:gd name="connsiteY1" fmla="*/ 6350 h 179285"/>
                <a:gd name="connsiteX2" fmla="*/ 6350 w 131089"/>
                <a:gd name="connsiteY2" fmla="*/ 172935 h 179285"/>
                <a:gd name="connsiteX3" fmla="*/ 124739 w 131089"/>
                <a:gd name="connsiteY3" fmla="*/ 172935 h 17928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31089" h="179285">
                  <a:moveTo>
                    <a:pt x="121450" y="6350"/>
                  </a:moveTo>
                  <a:lnTo>
                    <a:pt x="6350" y="6350"/>
                  </a:lnTo>
                  <a:lnTo>
                    <a:pt x="6350" y="172935"/>
                  </a:lnTo>
                  <a:lnTo>
                    <a:pt x="124739" y="172935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49875" y="4417086"/>
            <a:ext cx="3325761" cy="186930"/>
            <a:chOff x="3249875" y="4417086"/>
            <a:chExt cx="3325761" cy="186930"/>
          </a:xfrm>
        </p:grpSpPr>
        <p:sp>
          <p:nvSpPr>
            <p:cNvPr id="36" name="Freeform 3"/>
            <p:cNvSpPr/>
            <p:nvPr/>
          </p:nvSpPr>
          <p:spPr>
            <a:xfrm>
              <a:off x="3249875" y="4523537"/>
              <a:ext cx="3325761" cy="80479"/>
            </a:xfrm>
            <a:custGeom>
              <a:avLst/>
              <a:gdLst>
                <a:gd name="connsiteX0" fmla="*/ 6350 w 3325761"/>
                <a:gd name="connsiteY0" fmla="*/ 74129 h 80479"/>
                <a:gd name="connsiteX1" fmla="*/ 6350 w 3325761"/>
                <a:gd name="connsiteY1" fmla="*/ 6350 h 80479"/>
                <a:gd name="connsiteX2" fmla="*/ 3319411 w 3325761"/>
                <a:gd name="connsiteY2" fmla="*/ 6350 h 80479"/>
                <a:gd name="connsiteX3" fmla="*/ 3319411 w 3325761"/>
                <a:gd name="connsiteY3" fmla="*/ 74129 h 8047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3325761" h="80479">
                  <a:moveTo>
                    <a:pt x="6350" y="74129"/>
                  </a:moveTo>
                  <a:lnTo>
                    <a:pt x="6350" y="6350"/>
                  </a:lnTo>
                  <a:lnTo>
                    <a:pt x="3319411" y="6350"/>
                  </a:lnTo>
                  <a:lnTo>
                    <a:pt x="3319411" y="74129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7" name="Freeform 3"/>
            <p:cNvSpPr/>
            <p:nvPr/>
          </p:nvSpPr>
          <p:spPr>
            <a:xfrm>
              <a:off x="4907568" y="4417086"/>
              <a:ext cx="25400" cy="116649"/>
            </a:xfrm>
            <a:custGeom>
              <a:avLst/>
              <a:gdLst>
                <a:gd name="connsiteX0" fmla="*/ 6350 w 25400"/>
                <a:gd name="connsiteY0" fmla="*/ 6350 h 116649"/>
                <a:gd name="connsiteX1" fmla="*/ 6350 w 25400"/>
                <a:gd name="connsiteY1" fmla="*/ 110299 h 11664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16649">
                  <a:moveTo>
                    <a:pt x="6350" y="6350"/>
                  </a:moveTo>
                  <a:lnTo>
                    <a:pt x="6350" y="110299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59" name="Freeform 3"/>
          <p:cNvSpPr/>
          <p:nvPr/>
        </p:nvSpPr>
        <p:spPr>
          <a:xfrm>
            <a:off x="4748793" y="2720747"/>
            <a:ext cx="25400" cy="392074"/>
          </a:xfrm>
          <a:custGeom>
            <a:avLst/>
            <a:gdLst>
              <a:gd name="connsiteX0" fmla="*/ 6350 w 25400"/>
              <a:gd name="connsiteY0" fmla="*/ 6350 h 392074"/>
              <a:gd name="connsiteX1" fmla="*/ 6350 w 25400"/>
              <a:gd name="connsiteY1" fmla="*/ 385724 h 392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392074">
                <a:moveTo>
                  <a:pt x="6350" y="6350"/>
                </a:moveTo>
                <a:lnTo>
                  <a:pt x="6350" y="38572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15D37-8813-FB49-867A-35D0600F6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019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4"/>
          <a:stretch>
            <a:fillRect/>
          </a:stretch>
        </p:blipFill>
        <p:spPr>
          <a:xfrm>
            <a:off x="298704" y="1517904"/>
            <a:ext cx="8546592" cy="382219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4075" y="1629321"/>
            <a:ext cx="1134926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Olfactory bulb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044075" y="1965871"/>
            <a:ext cx="130324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Cribriform plate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of ethmoid bone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44075" y="2456409"/>
            <a:ext cx="1142942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Olfactory tract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104900" y="2750096"/>
            <a:ext cx="172002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Olfactory filaments of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olfactory nerve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104900" y="3435896"/>
            <a:ext cx="1218282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Supporting cell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412375" y="3648621"/>
            <a:ext cx="73417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Olfactory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mucosa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7438" y="4432846"/>
            <a:ext cx="966611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Mucus layer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06163" y="4694784"/>
            <a:ext cx="213039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Route of inhaled air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containing odor molecules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447425" y="5123409"/>
            <a:ext cx="238848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104900" y="3710534"/>
            <a:ext cx="144911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Olfactory receptor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7104900" y="4324896"/>
            <a:ext cx="117981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Olfactory hairs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(cilia)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337388" y="4574134"/>
            <a:ext cx="238848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8" name="Freeform 17"/>
          <p:cNvSpPr/>
          <p:nvPr/>
        </p:nvSpPr>
        <p:spPr>
          <a:xfrm>
            <a:off x="4186441" y="1719441"/>
            <a:ext cx="917041" cy="50800"/>
          </a:xfrm>
          <a:custGeom>
            <a:avLst/>
            <a:gdLst>
              <a:gd name="connsiteX0" fmla="*/ 12700 w 917041"/>
              <a:gd name="connsiteY0" fmla="*/ 12700 h 50800"/>
              <a:gd name="connsiteX1" fmla="*/ 904341 w 91704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7041" h="50800">
                <a:moveTo>
                  <a:pt x="12700" y="12700"/>
                </a:moveTo>
                <a:lnTo>
                  <a:pt x="90434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4318381" y="2061083"/>
            <a:ext cx="394995" cy="157962"/>
          </a:xfrm>
          <a:custGeom>
            <a:avLst/>
            <a:gdLst>
              <a:gd name="connsiteX0" fmla="*/ 12700 w 394995"/>
              <a:gd name="connsiteY0" fmla="*/ 12700 h 157962"/>
              <a:gd name="connsiteX1" fmla="*/ 131038 w 394995"/>
              <a:gd name="connsiteY1" fmla="*/ 12700 h 157962"/>
              <a:gd name="connsiteX2" fmla="*/ 382295 w 394995"/>
              <a:gd name="connsiteY2" fmla="*/ 145262 h 157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94995" h="157962">
                <a:moveTo>
                  <a:pt x="12700" y="12700"/>
                </a:moveTo>
                <a:lnTo>
                  <a:pt x="131038" y="12700"/>
                </a:lnTo>
                <a:lnTo>
                  <a:pt x="382295" y="14526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6335332" y="3522574"/>
            <a:ext cx="750519" cy="50800"/>
          </a:xfrm>
          <a:custGeom>
            <a:avLst/>
            <a:gdLst>
              <a:gd name="connsiteX0" fmla="*/ 12700 w 750519"/>
              <a:gd name="connsiteY0" fmla="*/ 12700 h 50800"/>
              <a:gd name="connsiteX1" fmla="*/ 737819 w 75051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0519" h="50800">
                <a:moveTo>
                  <a:pt x="12700" y="12700"/>
                </a:moveTo>
                <a:lnTo>
                  <a:pt x="73781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6058243" y="2835872"/>
            <a:ext cx="1027607" cy="50800"/>
          </a:xfrm>
          <a:custGeom>
            <a:avLst/>
            <a:gdLst>
              <a:gd name="connsiteX0" fmla="*/ 12700 w 1027607"/>
              <a:gd name="connsiteY0" fmla="*/ 12700 h 50800"/>
              <a:gd name="connsiteX1" fmla="*/ 1014907 w 102760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27607" h="50800">
                <a:moveTo>
                  <a:pt x="12700" y="12700"/>
                </a:moveTo>
                <a:lnTo>
                  <a:pt x="1014907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6523216" y="3795535"/>
            <a:ext cx="562635" cy="50800"/>
          </a:xfrm>
          <a:custGeom>
            <a:avLst/>
            <a:gdLst>
              <a:gd name="connsiteX0" fmla="*/ 12700 w 562635"/>
              <a:gd name="connsiteY0" fmla="*/ 12700 h 50800"/>
              <a:gd name="connsiteX1" fmla="*/ 549935 w 56263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2635" h="50800">
                <a:moveTo>
                  <a:pt x="12700" y="12700"/>
                </a:moveTo>
                <a:lnTo>
                  <a:pt x="54993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906753" y="2051711"/>
            <a:ext cx="1118882" cy="804976"/>
          </a:xfrm>
          <a:custGeom>
            <a:avLst/>
            <a:gdLst>
              <a:gd name="connsiteX0" fmla="*/ 1106182 w 1118882"/>
              <a:gd name="connsiteY0" fmla="*/ 12700 h 804976"/>
              <a:gd name="connsiteX1" fmla="*/ 1034491 w 1118882"/>
              <a:gd name="connsiteY1" fmla="*/ 12700 h 804976"/>
              <a:gd name="connsiteX2" fmla="*/ 12700 w 1118882"/>
              <a:gd name="connsiteY2" fmla="*/ 792276 h 804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18882" h="804976">
                <a:moveTo>
                  <a:pt x="1106182" y="12700"/>
                </a:moveTo>
                <a:lnTo>
                  <a:pt x="1034491" y="12700"/>
                </a:lnTo>
                <a:lnTo>
                  <a:pt x="12700" y="79227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248002" y="2546579"/>
            <a:ext cx="777633" cy="332524"/>
          </a:xfrm>
          <a:custGeom>
            <a:avLst/>
            <a:gdLst>
              <a:gd name="connsiteX0" fmla="*/ 764933 w 777633"/>
              <a:gd name="connsiteY0" fmla="*/ 12700 h 332524"/>
              <a:gd name="connsiteX1" fmla="*/ 693242 w 777633"/>
              <a:gd name="connsiteY1" fmla="*/ 12700 h 332524"/>
              <a:gd name="connsiteX2" fmla="*/ 12700 w 777633"/>
              <a:gd name="connsiteY2" fmla="*/ 319824 h 332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77633" h="332524">
                <a:moveTo>
                  <a:pt x="764933" y="12700"/>
                </a:moveTo>
                <a:lnTo>
                  <a:pt x="693242" y="12700"/>
                </a:lnTo>
                <a:lnTo>
                  <a:pt x="12700" y="31982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1711892" y="1719441"/>
            <a:ext cx="1313744" cy="1053223"/>
          </a:xfrm>
          <a:custGeom>
            <a:avLst/>
            <a:gdLst>
              <a:gd name="connsiteX0" fmla="*/ 1301044 w 1313744"/>
              <a:gd name="connsiteY0" fmla="*/ 12700 h 1053223"/>
              <a:gd name="connsiteX1" fmla="*/ 1168697 w 1313744"/>
              <a:gd name="connsiteY1" fmla="*/ 12700 h 1053223"/>
              <a:gd name="connsiteX2" fmla="*/ 12700 w 1313744"/>
              <a:gd name="connsiteY2" fmla="*/ 1040523 h 1053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13744" h="1053223">
                <a:moveTo>
                  <a:pt x="1301044" y="12700"/>
                </a:moveTo>
                <a:lnTo>
                  <a:pt x="1168697" y="12700"/>
                </a:lnTo>
                <a:lnTo>
                  <a:pt x="12700" y="104052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192791" y="1725791"/>
            <a:ext cx="904341" cy="25400"/>
          </a:xfrm>
          <a:custGeom>
            <a:avLst/>
            <a:gdLst>
              <a:gd name="connsiteX0" fmla="*/ 6350 w 904341"/>
              <a:gd name="connsiteY0" fmla="*/ 6350 h 25400"/>
              <a:gd name="connsiteX1" fmla="*/ 897991 w 90434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341" h="25400">
                <a:moveTo>
                  <a:pt x="6350" y="6350"/>
                </a:moveTo>
                <a:lnTo>
                  <a:pt x="89799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4324731" y="2067433"/>
            <a:ext cx="382295" cy="145262"/>
          </a:xfrm>
          <a:custGeom>
            <a:avLst/>
            <a:gdLst>
              <a:gd name="connsiteX0" fmla="*/ 6350 w 382295"/>
              <a:gd name="connsiteY0" fmla="*/ 6350 h 145262"/>
              <a:gd name="connsiteX1" fmla="*/ 124688 w 382295"/>
              <a:gd name="connsiteY1" fmla="*/ 6350 h 145262"/>
              <a:gd name="connsiteX2" fmla="*/ 375945 w 382295"/>
              <a:gd name="connsiteY2" fmla="*/ 138912 h 145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82295" h="145262">
                <a:moveTo>
                  <a:pt x="6350" y="6350"/>
                </a:moveTo>
                <a:lnTo>
                  <a:pt x="124688" y="6350"/>
                </a:lnTo>
                <a:lnTo>
                  <a:pt x="375945" y="13891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6341682" y="3528924"/>
            <a:ext cx="737819" cy="25400"/>
          </a:xfrm>
          <a:custGeom>
            <a:avLst/>
            <a:gdLst>
              <a:gd name="connsiteX0" fmla="*/ 6350 w 737819"/>
              <a:gd name="connsiteY0" fmla="*/ 6350 h 25400"/>
              <a:gd name="connsiteX1" fmla="*/ 731469 w 73781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7819" h="25400">
                <a:moveTo>
                  <a:pt x="6350" y="6350"/>
                </a:moveTo>
                <a:lnTo>
                  <a:pt x="73146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89143" y="2791841"/>
            <a:ext cx="1290357" cy="115125"/>
            <a:chOff x="5789143" y="2791841"/>
            <a:chExt cx="1290357" cy="115125"/>
          </a:xfrm>
        </p:grpSpPr>
        <p:sp>
          <p:nvSpPr>
            <p:cNvPr id="26" name="Freeform 3"/>
            <p:cNvSpPr/>
            <p:nvPr/>
          </p:nvSpPr>
          <p:spPr>
            <a:xfrm>
              <a:off x="5789143" y="2791841"/>
              <a:ext cx="294500" cy="115125"/>
            </a:xfrm>
            <a:custGeom>
              <a:avLst/>
              <a:gdLst>
                <a:gd name="connsiteX0" fmla="*/ 183121 w 294500"/>
                <a:gd name="connsiteY0" fmla="*/ 12700 h 115125"/>
                <a:gd name="connsiteX1" fmla="*/ 281800 w 294500"/>
                <a:gd name="connsiteY1" fmla="*/ 56730 h 115125"/>
                <a:gd name="connsiteX2" fmla="*/ 147218 w 294500"/>
                <a:gd name="connsiteY2" fmla="*/ 102425 h 115125"/>
                <a:gd name="connsiteX3" fmla="*/ 12700 w 294500"/>
                <a:gd name="connsiteY3" fmla="*/ 56730 h 115125"/>
                <a:gd name="connsiteX4" fmla="*/ 94881 w 294500"/>
                <a:gd name="connsiteY4" fmla="*/ 14643 h 11512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94500" h="115125">
                  <a:moveTo>
                    <a:pt x="183121" y="12700"/>
                  </a:moveTo>
                  <a:cubicBezTo>
                    <a:pt x="240017" y="18008"/>
                    <a:pt x="281800" y="35712"/>
                    <a:pt x="281800" y="56730"/>
                  </a:cubicBezTo>
                  <a:cubicBezTo>
                    <a:pt x="281800" y="81965"/>
                    <a:pt x="221563" y="102425"/>
                    <a:pt x="147218" y="102425"/>
                  </a:cubicBezTo>
                  <a:cubicBezTo>
                    <a:pt x="72948" y="102425"/>
                    <a:pt x="12700" y="81965"/>
                    <a:pt x="12700" y="56730"/>
                  </a:cubicBezTo>
                  <a:cubicBezTo>
                    <a:pt x="12700" y="37795"/>
                    <a:pt x="46570" y="21564"/>
                    <a:pt x="94881" y="14643"/>
                  </a:cubicBez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0" name="Freeform 3"/>
            <p:cNvSpPr/>
            <p:nvPr/>
          </p:nvSpPr>
          <p:spPr>
            <a:xfrm>
              <a:off x="6064593" y="2842222"/>
              <a:ext cx="1014907" cy="25400"/>
            </a:xfrm>
            <a:custGeom>
              <a:avLst/>
              <a:gdLst>
                <a:gd name="connsiteX0" fmla="*/ 6350 w 1014907"/>
                <a:gd name="connsiteY0" fmla="*/ 6350 h 25400"/>
                <a:gd name="connsiteX1" fmla="*/ 1008557 w 1014907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14907" h="25400">
                  <a:moveTo>
                    <a:pt x="6350" y="6350"/>
                  </a:moveTo>
                  <a:lnTo>
                    <a:pt x="1008557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31" name="Freeform 3"/>
          <p:cNvSpPr/>
          <p:nvPr/>
        </p:nvSpPr>
        <p:spPr>
          <a:xfrm>
            <a:off x="6529566" y="3801885"/>
            <a:ext cx="549935" cy="25400"/>
          </a:xfrm>
          <a:custGeom>
            <a:avLst/>
            <a:gdLst>
              <a:gd name="connsiteX0" fmla="*/ 6350 w 549935"/>
              <a:gd name="connsiteY0" fmla="*/ 6350 h 25400"/>
              <a:gd name="connsiteX1" fmla="*/ 543585 w 54993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9935" h="25400">
                <a:moveTo>
                  <a:pt x="6350" y="6350"/>
                </a:moveTo>
                <a:lnTo>
                  <a:pt x="54358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4265575" y="4367086"/>
            <a:ext cx="445592" cy="183654"/>
          </a:xfrm>
          <a:custGeom>
            <a:avLst/>
            <a:gdLst>
              <a:gd name="connsiteX0" fmla="*/ 6350 w 445592"/>
              <a:gd name="connsiteY0" fmla="*/ 177304 h 183654"/>
              <a:gd name="connsiteX1" fmla="*/ 153860 w 445592"/>
              <a:gd name="connsiteY1" fmla="*/ 177304 h 183654"/>
              <a:gd name="connsiteX2" fmla="*/ 439242 w 445592"/>
              <a:gd name="connsiteY2" fmla="*/ 6350 h 183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45592" h="183654">
                <a:moveTo>
                  <a:pt x="6350" y="177304"/>
                </a:moveTo>
                <a:lnTo>
                  <a:pt x="153860" y="177304"/>
                </a:lnTo>
                <a:lnTo>
                  <a:pt x="43924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1913103" y="2058061"/>
            <a:ext cx="1106182" cy="792276"/>
          </a:xfrm>
          <a:custGeom>
            <a:avLst/>
            <a:gdLst>
              <a:gd name="connsiteX0" fmla="*/ 1099832 w 1106182"/>
              <a:gd name="connsiteY0" fmla="*/ 6350 h 792276"/>
              <a:gd name="connsiteX1" fmla="*/ 1028141 w 1106182"/>
              <a:gd name="connsiteY1" fmla="*/ 6350 h 792276"/>
              <a:gd name="connsiteX2" fmla="*/ 6350 w 1106182"/>
              <a:gd name="connsiteY2" fmla="*/ 785926 h 792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06182" h="792276">
                <a:moveTo>
                  <a:pt x="1099832" y="6350"/>
                </a:moveTo>
                <a:lnTo>
                  <a:pt x="1028141" y="6350"/>
                </a:lnTo>
                <a:lnTo>
                  <a:pt x="6350" y="78592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2254352" y="2552929"/>
            <a:ext cx="764933" cy="319824"/>
          </a:xfrm>
          <a:custGeom>
            <a:avLst/>
            <a:gdLst>
              <a:gd name="connsiteX0" fmla="*/ 758583 w 764933"/>
              <a:gd name="connsiteY0" fmla="*/ 6350 h 319824"/>
              <a:gd name="connsiteX1" fmla="*/ 686892 w 764933"/>
              <a:gd name="connsiteY1" fmla="*/ 6350 h 319824"/>
              <a:gd name="connsiteX2" fmla="*/ 6350 w 764933"/>
              <a:gd name="connsiteY2" fmla="*/ 313474 h 3198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64933" h="319824">
                <a:moveTo>
                  <a:pt x="758583" y="6350"/>
                </a:moveTo>
                <a:lnTo>
                  <a:pt x="686892" y="6350"/>
                </a:lnTo>
                <a:lnTo>
                  <a:pt x="6350" y="31347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1718241" y="1725791"/>
            <a:ext cx="1301044" cy="1040523"/>
          </a:xfrm>
          <a:custGeom>
            <a:avLst/>
            <a:gdLst>
              <a:gd name="connsiteX0" fmla="*/ 1294694 w 1301044"/>
              <a:gd name="connsiteY0" fmla="*/ 6350 h 1040523"/>
              <a:gd name="connsiteX1" fmla="*/ 1162347 w 1301044"/>
              <a:gd name="connsiteY1" fmla="*/ 6350 h 1040523"/>
              <a:gd name="connsiteX2" fmla="*/ 6350 w 1301044"/>
              <a:gd name="connsiteY2" fmla="*/ 1034173 h 1040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01044" h="1040523">
                <a:moveTo>
                  <a:pt x="1294694" y="6350"/>
                </a:moveTo>
                <a:lnTo>
                  <a:pt x="1162347" y="6350"/>
                </a:lnTo>
                <a:lnTo>
                  <a:pt x="6350" y="103417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170503" y="3127108"/>
            <a:ext cx="277609" cy="1238415"/>
            <a:chOff x="4170503" y="3127108"/>
            <a:chExt cx="277609" cy="1238415"/>
          </a:xfrm>
        </p:grpSpPr>
        <p:sp>
          <p:nvSpPr>
            <p:cNvPr id="36" name="Freeform 3"/>
            <p:cNvSpPr/>
            <p:nvPr/>
          </p:nvSpPr>
          <p:spPr>
            <a:xfrm>
              <a:off x="4269982" y="3127108"/>
              <a:ext cx="178130" cy="1238415"/>
            </a:xfrm>
            <a:custGeom>
              <a:avLst/>
              <a:gdLst>
                <a:gd name="connsiteX0" fmla="*/ 102844 w 178130"/>
                <a:gd name="connsiteY0" fmla="*/ 6350 h 1238415"/>
                <a:gd name="connsiteX1" fmla="*/ 6350 w 178130"/>
                <a:gd name="connsiteY1" fmla="*/ 6350 h 1238415"/>
                <a:gd name="connsiteX2" fmla="*/ 6350 w 178130"/>
                <a:gd name="connsiteY2" fmla="*/ 1232065 h 1238415"/>
                <a:gd name="connsiteX3" fmla="*/ 171780 w 178130"/>
                <a:gd name="connsiteY3" fmla="*/ 1232065 h 12384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78130" h="1238415">
                  <a:moveTo>
                    <a:pt x="102844" y="6350"/>
                  </a:moveTo>
                  <a:lnTo>
                    <a:pt x="6350" y="6350"/>
                  </a:lnTo>
                  <a:lnTo>
                    <a:pt x="6350" y="1232065"/>
                  </a:lnTo>
                  <a:lnTo>
                    <a:pt x="171780" y="1232065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7" name="Freeform 3"/>
            <p:cNvSpPr/>
            <p:nvPr/>
          </p:nvSpPr>
          <p:spPr>
            <a:xfrm>
              <a:off x="4170503" y="3738753"/>
              <a:ext cx="109435" cy="25400"/>
            </a:xfrm>
            <a:custGeom>
              <a:avLst/>
              <a:gdLst>
                <a:gd name="connsiteX0" fmla="*/ 103085 w 109435"/>
                <a:gd name="connsiteY0" fmla="*/ 6350 h 25400"/>
                <a:gd name="connsiteX1" fmla="*/ 6350 w 109435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9435" h="25400">
                  <a:moveTo>
                    <a:pt x="103085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38" name="Freeform 3"/>
          <p:cNvSpPr/>
          <p:nvPr/>
        </p:nvSpPr>
        <p:spPr>
          <a:xfrm>
            <a:off x="5795493" y="2798191"/>
            <a:ext cx="281800" cy="102425"/>
          </a:xfrm>
          <a:custGeom>
            <a:avLst/>
            <a:gdLst>
              <a:gd name="connsiteX0" fmla="*/ 176771 w 281800"/>
              <a:gd name="connsiteY0" fmla="*/ 6350 h 102425"/>
              <a:gd name="connsiteX1" fmla="*/ 275450 w 281800"/>
              <a:gd name="connsiteY1" fmla="*/ 50380 h 102425"/>
              <a:gd name="connsiteX2" fmla="*/ 140868 w 281800"/>
              <a:gd name="connsiteY2" fmla="*/ 96075 h 102425"/>
              <a:gd name="connsiteX3" fmla="*/ 6350 w 281800"/>
              <a:gd name="connsiteY3" fmla="*/ 50380 h 102425"/>
              <a:gd name="connsiteX4" fmla="*/ 88531 w 281800"/>
              <a:gd name="connsiteY4" fmla="*/ 8293 h 102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1800" h="102425">
                <a:moveTo>
                  <a:pt x="176771" y="6350"/>
                </a:moveTo>
                <a:cubicBezTo>
                  <a:pt x="233667" y="11658"/>
                  <a:pt x="275450" y="29362"/>
                  <a:pt x="275450" y="50380"/>
                </a:cubicBezTo>
                <a:cubicBezTo>
                  <a:pt x="275450" y="75615"/>
                  <a:pt x="215213" y="96075"/>
                  <a:pt x="140868" y="96075"/>
                </a:cubicBezTo>
                <a:cubicBezTo>
                  <a:pt x="66598" y="96075"/>
                  <a:pt x="6350" y="75615"/>
                  <a:pt x="6350" y="50380"/>
                </a:cubicBezTo>
                <a:cubicBezTo>
                  <a:pt x="6350" y="31445"/>
                  <a:pt x="40220" y="15214"/>
                  <a:pt x="88531" y="8293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6719062" y="4315613"/>
            <a:ext cx="366788" cy="119773"/>
          </a:xfrm>
          <a:custGeom>
            <a:avLst/>
            <a:gdLst>
              <a:gd name="connsiteX0" fmla="*/ 354088 w 366788"/>
              <a:gd name="connsiteY0" fmla="*/ 107073 h 119773"/>
              <a:gd name="connsiteX1" fmla="*/ 217068 w 366788"/>
              <a:gd name="connsiteY1" fmla="*/ 107073 h 119773"/>
              <a:gd name="connsiteX2" fmla="*/ 12700 w 366788"/>
              <a:gd name="connsiteY2" fmla="*/ 12700 h 119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66788" h="119773">
                <a:moveTo>
                  <a:pt x="354088" y="107073"/>
                </a:moveTo>
                <a:lnTo>
                  <a:pt x="217068" y="107073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6853517" y="4295636"/>
            <a:ext cx="96215" cy="142557"/>
          </a:xfrm>
          <a:custGeom>
            <a:avLst/>
            <a:gdLst>
              <a:gd name="connsiteX0" fmla="*/ 83515 w 96215"/>
              <a:gd name="connsiteY0" fmla="*/ 129857 h 142557"/>
              <a:gd name="connsiteX1" fmla="*/ 12700 w 96215"/>
              <a:gd name="connsiteY1" fmla="*/ 12700 h 1425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215" h="142557">
                <a:moveTo>
                  <a:pt x="83515" y="129857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25412" y="4301986"/>
            <a:ext cx="354088" cy="129857"/>
            <a:chOff x="6725412" y="4301986"/>
            <a:chExt cx="354088" cy="129857"/>
          </a:xfrm>
        </p:grpSpPr>
        <p:sp>
          <p:nvSpPr>
            <p:cNvPr id="41" name="Freeform 3"/>
            <p:cNvSpPr/>
            <p:nvPr/>
          </p:nvSpPr>
          <p:spPr>
            <a:xfrm>
              <a:off x="6725412" y="4321963"/>
              <a:ext cx="354088" cy="107073"/>
            </a:xfrm>
            <a:custGeom>
              <a:avLst/>
              <a:gdLst>
                <a:gd name="connsiteX0" fmla="*/ 347738 w 354088"/>
                <a:gd name="connsiteY0" fmla="*/ 100723 h 107073"/>
                <a:gd name="connsiteX1" fmla="*/ 210718 w 354088"/>
                <a:gd name="connsiteY1" fmla="*/ 100723 h 107073"/>
                <a:gd name="connsiteX2" fmla="*/ 6350 w 354088"/>
                <a:gd name="connsiteY2" fmla="*/ 6350 h 10707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354088" h="107073">
                  <a:moveTo>
                    <a:pt x="347738" y="100723"/>
                  </a:moveTo>
                  <a:lnTo>
                    <a:pt x="210718" y="100723"/>
                  </a:ln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2" name="Freeform 3"/>
            <p:cNvSpPr/>
            <p:nvPr/>
          </p:nvSpPr>
          <p:spPr>
            <a:xfrm>
              <a:off x="6859867" y="4301986"/>
              <a:ext cx="83515" cy="129857"/>
            </a:xfrm>
            <a:custGeom>
              <a:avLst/>
              <a:gdLst>
                <a:gd name="connsiteX0" fmla="*/ 77165 w 83515"/>
                <a:gd name="connsiteY0" fmla="*/ 123507 h 129857"/>
                <a:gd name="connsiteX1" fmla="*/ 6350 w 83515"/>
                <a:gd name="connsiteY1" fmla="*/ 6350 h 12985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83515" h="129857">
                  <a:moveTo>
                    <a:pt x="77165" y="123507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4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F15282CE-C126-014D-827B-DB538D24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81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033272" y="213360"/>
            <a:ext cx="7077456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186019" y="473179"/>
            <a:ext cx="1288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Epiglottis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186019" y="1385991"/>
            <a:ext cx="19171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Palatine tonsil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186019" y="1928916"/>
            <a:ext cx="1840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Lingual tonsil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285906" y="3581504"/>
            <a:ext cx="105317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Foliate</a:t>
            </a: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papillae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823944" y="5434116"/>
            <a:ext cx="139781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Fungiform</a:t>
            </a: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papillae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085381" y="6316766"/>
            <a:ext cx="405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2" name="Freeform 11"/>
          <p:cNvSpPr/>
          <p:nvPr/>
        </p:nvSpPr>
        <p:spPr>
          <a:xfrm>
            <a:off x="3181497" y="4822067"/>
            <a:ext cx="1645001" cy="757059"/>
          </a:xfrm>
          <a:custGeom>
            <a:avLst/>
            <a:gdLst>
              <a:gd name="connsiteX0" fmla="*/ 25399 w 1645001"/>
              <a:gd name="connsiteY0" fmla="*/ 25400 h 757059"/>
              <a:gd name="connsiteX1" fmla="*/ 1382339 w 1645001"/>
              <a:gd name="connsiteY1" fmla="*/ 731659 h 757059"/>
              <a:gd name="connsiteX2" fmla="*/ 1619601 w 1645001"/>
              <a:gd name="connsiteY2" fmla="*/ 731659 h 7570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45001" h="757059">
                <a:moveTo>
                  <a:pt x="25400" y="25400"/>
                </a:moveTo>
                <a:lnTo>
                  <a:pt x="1382339" y="731659"/>
                </a:lnTo>
                <a:lnTo>
                  <a:pt x="1619601" y="731659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3540051" y="595673"/>
            <a:ext cx="2613863" cy="101600"/>
          </a:xfrm>
          <a:custGeom>
            <a:avLst/>
            <a:gdLst>
              <a:gd name="connsiteX0" fmla="*/ 25400 w 2613863"/>
              <a:gd name="connsiteY0" fmla="*/ 25400 h 101600"/>
              <a:gd name="connsiteX1" fmla="*/ 2588463 w 2613863"/>
              <a:gd name="connsiteY1" fmla="*/ 2540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13863" h="101600">
                <a:moveTo>
                  <a:pt x="25400" y="25400"/>
                </a:moveTo>
                <a:lnTo>
                  <a:pt x="2588463" y="25400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931666" y="1506517"/>
            <a:ext cx="1232128" cy="101600"/>
          </a:xfrm>
          <a:custGeom>
            <a:avLst/>
            <a:gdLst>
              <a:gd name="connsiteX0" fmla="*/ 25400 w 1232128"/>
              <a:gd name="connsiteY0" fmla="*/ 25400 h 101600"/>
              <a:gd name="connsiteX1" fmla="*/ 1206728 w 1232128"/>
              <a:gd name="connsiteY1" fmla="*/ 2540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32128" h="101600">
                <a:moveTo>
                  <a:pt x="25400" y="25400"/>
                </a:moveTo>
                <a:lnTo>
                  <a:pt x="1206728" y="25400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4035795" y="2047879"/>
            <a:ext cx="2127999" cy="101600"/>
          </a:xfrm>
          <a:custGeom>
            <a:avLst/>
            <a:gdLst>
              <a:gd name="connsiteX0" fmla="*/ 25400 w 2127999"/>
              <a:gd name="connsiteY0" fmla="*/ 25400 h 101600"/>
              <a:gd name="connsiteX1" fmla="*/ 2102599 w 2127999"/>
              <a:gd name="connsiteY1" fmla="*/ 2540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27999" h="101600">
                <a:moveTo>
                  <a:pt x="25400" y="25400"/>
                </a:moveTo>
                <a:lnTo>
                  <a:pt x="2102599" y="25400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245963" y="5087282"/>
            <a:ext cx="1352581" cy="493801"/>
          </a:xfrm>
          <a:custGeom>
            <a:avLst/>
            <a:gdLst>
              <a:gd name="connsiteX0" fmla="*/ 25400 w 1352581"/>
              <a:gd name="connsiteY0" fmla="*/ 25400 h 493801"/>
              <a:gd name="connsiteX1" fmla="*/ 1327181 w 1352581"/>
              <a:gd name="connsiteY1" fmla="*/ 468401 h 4938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2581" h="493801">
                <a:moveTo>
                  <a:pt x="25400" y="25400"/>
                </a:moveTo>
                <a:lnTo>
                  <a:pt x="1327181" y="468401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3552751" y="608373"/>
            <a:ext cx="2588463" cy="50800"/>
          </a:xfrm>
          <a:custGeom>
            <a:avLst/>
            <a:gdLst>
              <a:gd name="connsiteX0" fmla="*/ 12700 w 2588463"/>
              <a:gd name="connsiteY0" fmla="*/ 12700 h 50800"/>
              <a:gd name="connsiteX1" fmla="*/ 2575763 w 258846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88463" h="50800">
                <a:moveTo>
                  <a:pt x="12700" y="12700"/>
                </a:moveTo>
                <a:lnTo>
                  <a:pt x="2575763" y="12700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4944366" y="1519217"/>
            <a:ext cx="1206728" cy="50800"/>
          </a:xfrm>
          <a:custGeom>
            <a:avLst/>
            <a:gdLst>
              <a:gd name="connsiteX0" fmla="*/ 12700 w 1206728"/>
              <a:gd name="connsiteY0" fmla="*/ 12700 h 50800"/>
              <a:gd name="connsiteX1" fmla="*/ 1194028 w 120672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06728" h="50800">
                <a:moveTo>
                  <a:pt x="12700" y="12700"/>
                </a:moveTo>
                <a:lnTo>
                  <a:pt x="1194028" y="12700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4048495" y="2060579"/>
            <a:ext cx="2102599" cy="50800"/>
          </a:xfrm>
          <a:custGeom>
            <a:avLst/>
            <a:gdLst>
              <a:gd name="connsiteX0" fmla="*/ 12700 w 2102599"/>
              <a:gd name="connsiteY0" fmla="*/ 12700 h 50800"/>
              <a:gd name="connsiteX1" fmla="*/ 2089899 w 210259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02599" h="50800">
                <a:moveTo>
                  <a:pt x="12700" y="12700"/>
                </a:moveTo>
                <a:lnTo>
                  <a:pt x="2089899" y="12700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94197" y="4834767"/>
            <a:ext cx="1619601" cy="733616"/>
            <a:chOff x="3194197" y="4834767"/>
            <a:chExt cx="1619601" cy="733616"/>
          </a:xfrm>
        </p:grpSpPr>
        <p:sp>
          <p:nvSpPr>
            <p:cNvPr id="17" name="Freeform 3"/>
            <p:cNvSpPr/>
            <p:nvPr/>
          </p:nvSpPr>
          <p:spPr>
            <a:xfrm>
              <a:off x="3194197" y="4834767"/>
              <a:ext cx="1619601" cy="731659"/>
            </a:xfrm>
            <a:custGeom>
              <a:avLst/>
              <a:gdLst>
                <a:gd name="connsiteX0" fmla="*/ 12700 w 1619601"/>
                <a:gd name="connsiteY0" fmla="*/ 12700 h 731659"/>
                <a:gd name="connsiteX1" fmla="*/ 1369639 w 1619601"/>
                <a:gd name="connsiteY1" fmla="*/ 718959 h 731659"/>
                <a:gd name="connsiteX2" fmla="*/ 1606901 w 1619601"/>
                <a:gd name="connsiteY2" fmla="*/ 718959 h 73165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619601" h="731659">
                  <a:moveTo>
                    <a:pt x="12700" y="12700"/>
                  </a:moveTo>
                  <a:lnTo>
                    <a:pt x="1369639" y="718959"/>
                  </a:lnTo>
                  <a:lnTo>
                    <a:pt x="1606901" y="718959"/>
                  </a:lnTo>
                </a:path>
              </a:pathLst>
            </a:custGeom>
            <a:ln w="254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1" name="Freeform 3"/>
            <p:cNvSpPr/>
            <p:nvPr/>
          </p:nvSpPr>
          <p:spPr>
            <a:xfrm>
              <a:off x="3258663" y="5099982"/>
              <a:ext cx="1327181" cy="468401"/>
            </a:xfrm>
            <a:custGeom>
              <a:avLst/>
              <a:gdLst>
                <a:gd name="connsiteX0" fmla="*/ 12700 w 1327181"/>
                <a:gd name="connsiteY0" fmla="*/ 12700 h 468401"/>
                <a:gd name="connsiteX1" fmla="*/ 1314481 w 1327181"/>
                <a:gd name="connsiteY1" fmla="*/ 455701 h 46840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327181" h="468401">
                  <a:moveTo>
                    <a:pt x="12700" y="12700"/>
                  </a:moveTo>
                  <a:lnTo>
                    <a:pt x="1314481" y="455701"/>
                  </a:lnTo>
                </a:path>
              </a:pathLst>
            </a:custGeom>
            <a:ln w="254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22" name="Freeform 3"/>
          <p:cNvSpPr/>
          <p:nvPr/>
        </p:nvSpPr>
        <p:spPr>
          <a:xfrm>
            <a:off x="4771303" y="3452042"/>
            <a:ext cx="481368" cy="293840"/>
          </a:xfrm>
          <a:custGeom>
            <a:avLst/>
            <a:gdLst>
              <a:gd name="connsiteX0" fmla="*/ 25400 w 481368"/>
              <a:gd name="connsiteY0" fmla="*/ 25400 h 293840"/>
              <a:gd name="connsiteX1" fmla="*/ 232701 w 481368"/>
              <a:gd name="connsiteY1" fmla="*/ 268440 h 293840"/>
              <a:gd name="connsiteX2" fmla="*/ 455968 w 481368"/>
              <a:gd name="connsiteY2" fmla="*/ 268440 h 293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81368" h="293840">
                <a:moveTo>
                  <a:pt x="25400" y="25400"/>
                </a:moveTo>
                <a:lnTo>
                  <a:pt x="232701" y="268440"/>
                </a:lnTo>
                <a:lnTo>
                  <a:pt x="455968" y="268440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776383" y="3614081"/>
            <a:ext cx="262369" cy="133743"/>
          </a:xfrm>
          <a:custGeom>
            <a:avLst/>
            <a:gdLst>
              <a:gd name="connsiteX0" fmla="*/ 25400 w 262369"/>
              <a:gd name="connsiteY0" fmla="*/ 25400 h 133743"/>
              <a:gd name="connsiteX1" fmla="*/ 236969 w 262369"/>
              <a:gd name="connsiteY1" fmla="*/ 108343 h 1337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2369" h="133743">
                <a:moveTo>
                  <a:pt x="25400" y="25400"/>
                </a:moveTo>
                <a:lnTo>
                  <a:pt x="236969" y="108343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4003" y="3464742"/>
            <a:ext cx="455968" cy="270382"/>
            <a:chOff x="4784003" y="3464742"/>
            <a:chExt cx="455968" cy="270382"/>
          </a:xfrm>
        </p:grpSpPr>
        <p:sp>
          <p:nvSpPr>
            <p:cNvPr id="24" name="Freeform 3"/>
            <p:cNvSpPr/>
            <p:nvPr/>
          </p:nvSpPr>
          <p:spPr>
            <a:xfrm>
              <a:off x="4784003" y="3464742"/>
              <a:ext cx="455968" cy="268440"/>
            </a:xfrm>
            <a:custGeom>
              <a:avLst/>
              <a:gdLst>
                <a:gd name="connsiteX0" fmla="*/ 12700 w 455968"/>
                <a:gd name="connsiteY0" fmla="*/ 12700 h 268440"/>
                <a:gd name="connsiteX1" fmla="*/ 220001 w 455968"/>
                <a:gd name="connsiteY1" fmla="*/ 255740 h 268440"/>
                <a:gd name="connsiteX2" fmla="*/ 443268 w 455968"/>
                <a:gd name="connsiteY2" fmla="*/ 255740 h 26844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455968" h="268440">
                  <a:moveTo>
                    <a:pt x="12700" y="12700"/>
                  </a:moveTo>
                  <a:lnTo>
                    <a:pt x="220001" y="255740"/>
                  </a:lnTo>
                  <a:lnTo>
                    <a:pt x="443268" y="255740"/>
                  </a:lnTo>
                </a:path>
              </a:pathLst>
            </a:custGeom>
            <a:ln w="254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5" name="Freeform 3"/>
            <p:cNvSpPr/>
            <p:nvPr/>
          </p:nvSpPr>
          <p:spPr>
            <a:xfrm>
              <a:off x="4789083" y="3626781"/>
              <a:ext cx="236969" cy="108343"/>
            </a:xfrm>
            <a:custGeom>
              <a:avLst/>
              <a:gdLst>
                <a:gd name="connsiteX0" fmla="*/ 12700 w 236969"/>
                <a:gd name="connsiteY0" fmla="*/ 12700 h 108343"/>
                <a:gd name="connsiteX1" fmla="*/ 224269 w 236969"/>
                <a:gd name="connsiteY1" fmla="*/ 95643 h 10834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36969" h="108343">
                  <a:moveTo>
                    <a:pt x="12700" y="12700"/>
                  </a:moveTo>
                  <a:lnTo>
                    <a:pt x="224269" y="95643"/>
                  </a:lnTo>
                </a:path>
              </a:pathLst>
            </a:custGeom>
            <a:ln w="254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2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4494434-E4AC-2047-9BDA-C33927D3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15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"/>
          <a:stretch>
            <a:fillRect/>
          </a:stretch>
        </p:blipFill>
        <p:spPr>
          <a:xfrm>
            <a:off x="1901952" y="859536"/>
            <a:ext cx="5340096" cy="513892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59115" y="1619445"/>
            <a:ext cx="1053173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Lacrimal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gland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199190" y="1668657"/>
            <a:ext cx="2034211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Excretory duct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of lacrimal gland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532565" y="2349695"/>
            <a:ext cx="146835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Conjunctiva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926265" y="2935482"/>
            <a:ext cx="1139736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Anterior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aspect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26215" y="3989582"/>
            <a:ext cx="75501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Eyelid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26215" y="4491232"/>
            <a:ext cx="125515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Eyelashes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26215" y="4924620"/>
            <a:ext cx="82715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Tarsal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glands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940052" y="5688207"/>
            <a:ext cx="3702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5526215" y="5688207"/>
            <a:ext cx="75501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Eyelid</a:t>
            </a:r>
          </a:p>
        </p:txBody>
      </p:sp>
      <p:sp>
        <p:nvSpPr>
          <p:cNvPr id="15" name="Freeform 14"/>
          <p:cNvSpPr/>
          <p:nvPr/>
        </p:nvSpPr>
        <p:spPr>
          <a:xfrm>
            <a:off x="4378325" y="1793109"/>
            <a:ext cx="794270" cy="666191"/>
          </a:xfrm>
          <a:custGeom>
            <a:avLst/>
            <a:gdLst>
              <a:gd name="connsiteX0" fmla="*/ 12700 w 794270"/>
              <a:gd name="connsiteY0" fmla="*/ 653491 h 666191"/>
              <a:gd name="connsiteX1" fmla="*/ 675411 w 794270"/>
              <a:gd name="connsiteY1" fmla="*/ 12700 h 666191"/>
              <a:gd name="connsiteX2" fmla="*/ 781570 w 794270"/>
              <a:gd name="connsiteY2" fmla="*/ 12700 h 666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94270" h="666191">
                <a:moveTo>
                  <a:pt x="12700" y="653491"/>
                </a:moveTo>
                <a:lnTo>
                  <a:pt x="675411" y="12700"/>
                </a:lnTo>
                <a:lnTo>
                  <a:pt x="78157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142662" y="4114441"/>
            <a:ext cx="378612" cy="50800"/>
          </a:xfrm>
          <a:custGeom>
            <a:avLst/>
            <a:gdLst>
              <a:gd name="connsiteX0" fmla="*/ 365912 w 378612"/>
              <a:gd name="connsiteY0" fmla="*/ 12700 h 50800"/>
              <a:gd name="connsiteX1" fmla="*/ 12700 w 37861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8612" h="50800">
                <a:moveTo>
                  <a:pt x="365912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116441" y="1749803"/>
            <a:ext cx="684110" cy="50800"/>
          </a:xfrm>
          <a:custGeom>
            <a:avLst/>
            <a:gdLst>
              <a:gd name="connsiteX0" fmla="*/ 671410 w 684110"/>
              <a:gd name="connsiteY0" fmla="*/ 12700 h 50800"/>
              <a:gd name="connsiteX1" fmla="*/ 12700 w 68411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4110" h="50800">
                <a:moveTo>
                  <a:pt x="671410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5055223" y="4613932"/>
            <a:ext cx="466051" cy="50800"/>
          </a:xfrm>
          <a:custGeom>
            <a:avLst/>
            <a:gdLst>
              <a:gd name="connsiteX0" fmla="*/ 453351 w 466051"/>
              <a:gd name="connsiteY0" fmla="*/ 12700 h 50800"/>
              <a:gd name="connsiteX1" fmla="*/ 12700 w 46605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6051" h="50800">
                <a:moveTo>
                  <a:pt x="453351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4625975" y="4550483"/>
            <a:ext cx="895299" cy="546087"/>
          </a:xfrm>
          <a:custGeom>
            <a:avLst/>
            <a:gdLst>
              <a:gd name="connsiteX0" fmla="*/ 882599 w 895299"/>
              <a:gd name="connsiteY0" fmla="*/ 533387 h 546087"/>
              <a:gd name="connsiteX1" fmla="*/ 355599 w 895299"/>
              <a:gd name="connsiteY1" fmla="*/ 533387 h 546087"/>
              <a:gd name="connsiteX2" fmla="*/ 12700 w 895299"/>
              <a:gd name="connsiteY2" fmla="*/ 12700 h 546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95299" h="546087">
                <a:moveTo>
                  <a:pt x="882599" y="533387"/>
                </a:moveTo>
                <a:lnTo>
                  <a:pt x="355599" y="533387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4968875" y="4201842"/>
            <a:ext cx="50800" cy="894727"/>
          </a:xfrm>
          <a:custGeom>
            <a:avLst/>
            <a:gdLst>
              <a:gd name="connsiteX0" fmla="*/ 12700 w 50800"/>
              <a:gd name="connsiteY0" fmla="*/ 882027 h 894727"/>
              <a:gd name="connsiteX1" fmla="*/ 12700 w 50800"/>
              <a:gd name="connsiteY1" fmla="*/ 12700 h 894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894727">
                <a:moveTo>
                  <a:pt x="12700" y="882027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628033" y="4813716"/>
            <a:ext cx="895680" cy="1041285"/>
          </a:xfrm>
          <a:custGeom>
            <a:avLst/>
            <a:gdLst>
              <a:gd name="connsiteX0" fmla="*/ 882980 w 895680"/>
              <a:gd name="connsiteY0" fmla="*/ 1028585 h 1041285"/>
              <a:gd name="connsiteX1" fmla="*/ 596455 w 895680"/>
              <a:gd name="connsiteY1" fmla="*/ 1028585 h 1041285"/>
              <a:gd name="connsiteX2" fmla="*/ 12700 w 895680"/>
              <a:gd name="connsiteY2" fmla="*/ 12700 h 10412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95680" h="1041285">
                <a:moveTo>
                  <a:pt x="882980" y="1028585"/>
                </a:moveTo>
                <a:lnTo>
                  <a:pt x="596455" y="1028585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635005" y="2471505"/>
            <a:ext cx="870991" cy="307822"/>
          </a:xfrm>
          <a:custGeom>
            <a:avLst/>
            <a:gdLst>
              <a:gd name="connsiteX0" fmla="*/ 12700 w 870991"/>
              <a:gd name="connsiteY0" fmla="*/ 295122 h 307822"/>
              <a:gd name="connsiteX1" fmla="*/ 675360 w 870991"/>
              <a:gd name="connsiteY1" fmla="*/ 12700 h 307822"/>
              <a:gd name="connsiteX2" fmla="*/ 858291 w 870991"/>
              <a:gd name="connsiteY2" fmla="*/ 12700 h 3078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70991" h="307822">
                <a:moveTo>
                  <a:pt x="12700" y="295122"/>
                </a:moveTo>
                <a:lnTo>
                  <a:pt x="675360" y="12700"/>
                </a:lnTo>
                <a:lnTo>
                  <a:pt x="858291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705274" y="2471505"/>
            <a:ext cx="617791" cy="541972"/>
          </a:xfrm>
          <a:custGeom>
            <a:avLst/>
            <a:gdLst>
              <a:gd name="connsiteX0" fmla="*/ 605091 w 617791"/>
              <a:gd name="connsiteY0" fmla="*/ 12700 h 541972"/>
              <a:gd name="connsiteX1" fmla="*/ 12700 w 617791"/>
              <a:gd name="connsiteY1" fmla="*/ 529272 h 541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7791" h="541972">
                <a:moveTo>
                  <a:pt x="605091" y="12700"/>
                </a:moveTo>
                <a:lnTo>
                  <a:pt x="12700" y="52927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17B3F7-52B3-EF47-9C6B-BBA097D9C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57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752600" y="213360"/>
            <a:ext cx="5638800" cy="643128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055459" y="216421"/>
            <a:ext cx="229550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Epithelium of tongue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773259" y="870472"/>
            <a:ext cx="107292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Taste bud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968522" y="1335609"/>
            <a:ext cx="12439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Connective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tissue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971197" y="2032522"/>
            <a:ext cx="117981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Surface of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tongue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00284" y="2343672"/>
            <a:ext cx="114133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Gustatory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(taste) cell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59072" y="3412059"/>
            <a:ext cx="61555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Basal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470172" y="4151834"/>
            <a:ext cx="9105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Sensory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nerve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fiber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791809" y="5532959"/>
            <a:ext cx="22698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Gustatory hairs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(microvilli) emerging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from a taste pore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1791809" y="6367984"/>
            <a:ext cx="3334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(c)</a:t>
            </a:r>
          </a:p>
        </p:txBody>
      </p:sp>
      <p:sp>
        <p:nvSpPr>
          <p:cNvPr id="15" name="Freeform 14"/>
          <p:cNvSpPr/>
          <p:nvPr/>
        </p:nvSpPr>
        <p:spPr>
          <a:xfrm>
            <a:off x="4169060" y="443597"/>
            <a:ext cx="76200" cy="682891"/>
          </a:xfrm>
          <a:custGeom>
            <a:avLst/>
            <a:gdLst>
              <a:gd name="connsiteX0" fmla="*/ 19050 w 76200"/>
              <a:gd name="connsiteY0" fmla="*/ 19050 h 682891"/>
              <a:gd name="connsiteX1" fmla="*/ 19050 w 76200"/>
              <a:gd name="connsiteY1" fmla="*/ 663841 h 6828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682891">
                <a:moveTo>
                  <a:pt x="19050" y="19050"/>
                </a:moveTo>
                <a:lnTo>
                  <a:pt x="19050" y="663841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941387" y="4679769"/>
            <a:ext cx="258267" cy="408483"/>
          </a:xfrm>
          <a:custGeom>
            <a:avLst/>
            <a:gdLst>
              <a:gd name="connsiteX0" fmla="*/ 141350 w 258267"/>
              <a:gd name="connsiteY0" fmla="*/ 19050 h 408483"/>
              <a:gd name="connsiteX1" fmla="*/ 19050 w 258267"/>
              <a:gd name="connsiteY1" fmla="*/ 52692 h 408483"/>
              <a:gd name="connsiteX2" fmla="*/ 116903 w 258267"/>
              <a:gd name="connsiteY2" fmla="*/ 389432 h 408483"/>
              <a:gd name="connsiteX3" fmla="*/ 239217 w 258267"/>
              <a:gd name="connsiteY3" fmla="*/ 355777 h 408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8267" h="408483">
                <a:moveTo>
                  <a:pt x="141350" y="19050"/>
                </a:moveTo>
                <a:lnTo>
                  <a:pt x="19050" y="52692"/>
                </a:lnTo>
                <a:lnTo>
                  <a:pt x="116903" y="389432"/>
                </a:lnTo>
                <a:lnTo>
                  <a:pt x="239217" y="355777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503999" y="4887491"/>
            <a:ext cx="515543" cy="803719"/>
          </a:xfrm>
          <a:custGeom>
            <a:avLst/>
            <a:gdLst>
              <a:gd name="connsiteX0" fmla="*/ 496493 w 515543"/>
              <a:gd name="connsiteY0" fmla="*/ 19050 h 803719"/>
              <a:gd name="connsiteX1" fmla="*/ 127254 w 515543"/>
              <a:gd name="connsiteY1" fmla="*/ 784669 h 803719"/>
              <a:gd name="connsiteX2" fmla="*/ 19050 w 515543"/>
              <a:gd name="connsiteY2" fmla="*/ 784669 h 8037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15543" h="803719">
                <a:moveTo>
                  <a:pt x="496493" y="19050"/>
                </a:moveTo>
                <a:lnTo>
                  <a:pt x="127254" y="784669"/>
                </a:lnTo>
                <a:lnTo>
                  <a:pt x="19050" y="784669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5500947" y="986241"/>
            <a:ext cx="249516" cy="76200"/>
          </a:xfrm>
          <a:custGeom>
            <a:avLst/>
            <a:gdLst>
              <a:gd name="connsiteX0" fmla="*/ 230466 w 249516"/>
              <a:gd name="connsiteY0" fmla="*/ 19050 h 76200"/>
              <a:gd name="connsiteX1" fmla="*/ 19050 w 249516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9516" h="76200">
                <a:moveTo>
                  <a:pt x="230466" y="19050"/>
                </a:moveTo>
                <a:lnTo>
                  <a:pt x="19050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109139" y="1451328"/>
            <a:ext cx="852728" cy="294766"/>
          </a:xfrm>
          <a:custGeom>
            <a:avLst/>
            <a:gdLst>
              <a:gd name="connsiteX0" fmla="*/ 833678 w 852728"/>
              <a:gd name="connsiteY0" fmla="*/ 19050 h 294766"/>
              <a:gd name="connsiteX1" fmla="*/ 485178 w 852728"/>
              <a:gd name="connsiteY1" fmla="*/ 19050 h 294766"/>
              <a:gd name="connsiteX2" fmla="*/ 19050 w 852728"/>
              <a:gd name="connsiteY2" fmla="*/ 275716 h 2947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52728" h="294766">
                <a:moveTo>
                  <a:pt x="833678" y="19050"/>
                </a:moveTo>
                <a:lnTo>
                  <a:pt x="485178" y="19050"/>
                </a:lnTo>
                <a:lnTo>
                  <a:pt x="19050" y="275716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116230" y="2134867"/>
            <a:ext cx="389928" cy="76200"/>
          </a:xfrm>
          <a:custGeom>
            <a:avLst/>
            <a:gdLst>
              <a:gd name="connsiteX0" fmla="*/ 370878 w 389928"/>
              <a:gd name="connsiteY0" fmla="*/ 19050 h 76200"/>
              <a:gd name="connsiteX1" fmla="*/ 19050 w 389928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9928" h="76200">
                <a:moveTo>
                  <a:pt x="370878" y="19050"/>
                </a:moveTo>
                <a:lnTo>
                  <a:pt x="19050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6143592" y="4259552"/>
            <a:ext cx="303682" cy="207213"/>
          </a:xfrm>
          <a:custGeom>
            <a:avLst/>
            <a:gdLst>
              <a:gd name="connsiteX0" fmla="*/ 284632 w 303682"/>
              <a:gd name="connsiteY0" fmla="*/ 19050 h 207213"/>
              <a:gd name="connsiteX1" fmla="*/ 99047 w 303682"/>
              <a:gd name="connsiteY1" fmla="*/ 19050 h 207213"/>
              <a:gd name="connsiteX2" fmla="*/ 19050 w 303682"/>
              <a:gd name="connsiteY2" fmla="*/ 188163 h 2072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03682" h="207213">
                <a:moveTo>
                  <a:pt x="284632" y="19050"/>
                </a:moveTo>
                <a:lnTo>
                  <a:pt x="99047" y="19050"/>
                </a:lnTo>
                <a:lnTo>
                  <a:pt x="19050" y="188163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3545718" y="1482506"/>
            <a:ext cx="1214958" cy="179069"/>
          </a:xfrm>
          <a:custGeom>
            <a:avLst/>
            <a:gdLst>
              <a:gd name="connsiteX0" fmla="*/ 19050 w 1214958"/>
              <a:gd name="connsiteY0" fmla="*/ 160020 h 179069"/>
              <a:gd name="connsiteX1" fmla="*/ 19050 w 1214958"/>
              <a:gd name="connsiteY1" fmla="*/ 19050 h 179069"/>
              <a:gd name="connsiteX2" fmla="*/ 1195908 w 1214958"/>
              <a:gd name="connsiteY2" fmla="*/ 19050 h 179069"/>
              <a:gd name="connsiteX3" fmla="*/ 1195908 w 1214958"/>
              <a:gd name="connsiteY3" fmla="*/ 160020 h 1790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4958" h="179069">
                <a:moveTo>
                  <a:pt x="19050" y="160020"/>
                </a:moveTo>
                <a:lnTo>
                  <a:pt x="19050" y="19050"/>
                </a:lnTo>
                <a:lnTo>
                  <a:pt x="1195908" y="19050"/>
                </a:lnTo>
                <a:lnTo>
                  <a:pt x="1195908" y="16002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141183" y="986241"/>
            <a:ext cx="1397863" cy="530859"/>
          </a:xfrm>
          <a:custGeom>
            <a:avLst/>
            <a:gdLst>
              <a:gd name="connsiteX0" fmla="*/ 1378813 w 1397863"/>
              <a:gd name="connsiteY0" fmla="*/ 19050 h 530859"/>
              <a:gd name="connsiteX1" fmla="*/ 19050 w 1397863"/>
              <a:gd name="connsiteY1" fmla="*/ 511810 h 530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97863" h="530859">
                <a:moveTo>
                  <a:pt x="1378813" y="19050"/>
                </a:moveTo>
                <a:lnTo>
                  <a:pt x="19050" y="51181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305470" y="2447986"/>
            <a:ext cx="1773008" cy="358279"/>
          </a:xfrm>
          <a:custGeom>
            <a:avLst/>
            <a:gdLst>
              <a:gd name="connsiteX0" fmla="*/ 19050 w 1773008"/>
              <a:gd name="connsiteY0" fmla="*/ 339229 h 358279"/>
              <a:gd name="connsiteX1" fmla="*/ 1514347 w 1773008"/>
              <a:gd name="connsiteY1" fmla="*/ 19050 h 358279"/>
              <a:gd name="connsiteX2" fmla="*/ 1753958 w 1773008"/>
              <a:gd name="connsiteY2" fmla="*/ 19050 h 3582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73008" h="358279">
                <a:moveTo>
                  <a:pt x="19050" y="339229"/>
                </a:moveTo>
                <a:lnTo>
                  <a:pt x="1514347" y="19050"/>
                </a:lnTo>
                <a:lnTo>
                  <a:pt x="1753958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5069997" y="3507814"/>
            <a:ext cx="1481137" cy="350024"/>
          </a:xfrm>
          <a:custGeom>
            <a:avLst/>
            <a:gdLst>
              <a:gd name="connsiteX0" fmla="*/ 19050 w 1481137"/>
              <a:gd name="connsiteY0" fmla="*/ 330974 h 350024"/>
              <a:gd name="connsiteX1" fmla="*/ 1222476 w 1481137"/>
              <a:gd name="connsiteY1" fmla="*/ 19050 h 350024"/>
              <a:gd name="connsiteX2" fmla="*/ 1462087 w 1481137"/>
              <a:gd name="connsiteY2" fmla="*/ 19050 h 350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81137" h="350024">
                <a:moveTo>
                  <a:pt x="19050" y="330974"/>
                </a:moveTo>
                <a:lnTo>
                  <a:pt x="1222476" y="19050"/>
                </a:lnTo>
                <a:lnTo>
                  <a:pt x="1462087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4178585" y="455839"/>
            <a:ext cx="19050" cy="654050"/>
          </a:xfrm>
          <a:custGeom>
            <a:avLst/>
            <a:gdLst>
              <a:gd name="connsiteX0" fmla="*/ 9525 w 19050"/>
              <a:gd name="connsiteY0" fmla="*/ 644525 h 654050"/>
              <a:gd name="connsiteX1" fmla="*/ 9525 w 19050"/>
              <a:gd name="connsiteY1" fmla="*/ 9525 h 654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50" h="654050">
                <a:moveTo>
                  <a:pt x="9525" y="644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13524" y="4689294"/>
            <a:ext cx="676605" cy="992391"/>
            <a:chOff x="3513524" y="4689294"/>
            <a:chExt cx="676605" cy="992391"/>
          </a:xfrm>
        </p:grpSpPr>
        <p:sp>
          <p:nvSpPr>
            <p:cNvPr id="27" name="Freeform 3"/>
            <p:cNvSpPr/>
            <p:nvPr/>
          </p:nvSpPr>
          <p:spPr>
            <a:xfrm>
              <a:off x="3950912" y="4689294"/>
              <a:ext cx="239217" cy="389433"/>
            </a:xfrm>
            <a:custGeom>
              <a:avLst/>
              <a:gdLst>
                <a:gd name="connsiteX0" fmla="*/ 131825 w 239217"/>
                <a:gd name="connsiteY0" fmla="*/ 9525 h 389433"/>
                <a:gd name="connsiteX1" fmla="*/ 9525 w 239217"/>
                <a:gd name="connsiteY1" fmla="*/ 43167 h 389433"/>
                <a:gd name="connsiteX2" fmla="*/ 107378 w 239217"/>
                <a:gd name="connsiteY2" fmla="*/ 379907 h 389433"/>
                <a:gd name="connsiteX3" fmla="*/ 229692 w 239217"/>
                <a:gd name="connsiteY3" fmla="*/ 346252 h 38943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39217" h="389433">
                  <a:moveTo>
                    <a:pt x="131825" y="9525"/>
                  </a:moveTo>
                  <a:lnTo>
                    <a:pt x="9525" y="43167"/>
                  </a:lnTo>
                  <a:lnTo>
                    <a:pt x="107378" y="379907"/>
                  </a:lnTo>
                  <a:lnTo>
                    <a:pt x="229692" y="346252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8" name="Freeform 3"/>
            <p:cNvSpPr/>
            <p:nvPr/>
          </p:nvSpPr>
          <p:spPr>
            <a:xfrm>
              <a:off x="3513524" y="4882132"/>
              <a:ext cx="501027" cy="799553"/>
            </a:xfrm>
            <a:custGeom>
              <a:avLst/>
              <a:gdLst>
                <a:gd name="connsiteX0" fmla="*/ 491502 w 501027"/>
                <a:gd name="connsiteY0" fmla="*/ 9525 h 799553"/>
                <a:gd name="connsiteX1" fmla="*/ 117729 w 501027"/>
                <a:gd name="connsiteY1" fmla="*/ 790028 h 799553"/>
                <a:gd name="connsiteX2" fmla="*/ 9525 w 501027"/>
                <a:gd name="connsiteY2" fmla="*/ 790028 h 79955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501027" h="799553">
                  <a:moveTo>
                    <a:pt x="491502" y="9525"/>
                  </a:moveTo>
                  <a:lnTo>
                    <a:pt x="117729" y="790028"/>
                  </a:lnTo>
                  <a:lnTo>
                    <a:pt x="9525" y="790028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30" name="Freeform 3"/>
          <p:cNvSpPr/>
          <p:nvPr/>
        </p:nvSpPr>
        <p:spPr>
          <a:xfrm>
            <a:off x="5118664" y="1460853"/>
            <a:ext cx="833678" cy="275716"/>
          </a:xfrm>
          <a:custGeom>
            <a:avLst/>
            <a:gdLst>
              <a:gd name="connsiteX0" fmla="*/ 824153 w 833678"/>
              <a:gd name="connsiteY0" fmla="*/ 9525 h 275716"/>
              <a:gd name="connsiteX1" fmla="*/ 475653 w 833678"/>
              <a:gd name="connsiteY1" fmla="*/ 9525 h 275716"/>
              <a:gd name="connsiteX2" fmla="*/ 9525 w 833678"/>
              <a:gd name="connsiteY2" fmla="*/ 266191 h 2757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33678" h="275716">
                <a:moveTo>
                  <a:pt x="824153" y="9525"/>
                </a:moveTo>
                <a:lnTo>
                  <a:pt x="475653" y="9525"/>
                </a:lnTo>
                <a:lnTo>
                  <a:pt x="9525" y="26619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3125755" y="2144392"/>
            <a:ext cx="370878" cy="38100"/>
          </a:xfrm>
          <a:custGeom>
            <a:avLst/>
            <a:gdLst>
              <a:gd name="connsiteX0" fmla="*/ 361353 w 370878"/>
              <a:gd name="connsiteY0" fmla="*/ 9525 h 38100"/>
              <a:gd name="connsiteX1" fmla="*/ 9525 w 370878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0878" h="38100">
                <a:moveTo>
                  <a:pt x="361353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6153117" y="4269077"/>
            <a:ext cx="284632" cy="188163"/>
          </a:xfrm>
          <a:custGeom>
            <a:avLst/>
            <a:gdLst>
              <a:gd name="connsiteX0" fmla="*/ 275107 w 284632"/>
              <a:gd name="connsiteY0" fmla="*/ 9525 h 188163"/>
              <a:gd name="connsiteX1" fmla="*/ 89522 w 284632"/>
              <a:gd name="connsiteY1" fmla="*/ 9525 h 188163"/>
              <a:gd name="connsiteX2" fmla="*/ 9525 w 284632"/>
              <a:gd name="connsiteY2" fmla="*/ 178638 h 1881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4632" h="188163">
                <a:moveTo>
                  <a:pt x="275107" y="9525"/>
                </a:moveTo>
                <a:lnTo>
                  <a:pt x="89522" y="9525"/>
                </a:lnTo>
                <a:lnTo>
                  <a:pt x="9525" y="17863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55243" y="995766"/>
            <a:ext cx="2185695" cy="656284"/>
            <a:chOff x="3555243" y="995766"/>
            <a:chExt cx="2185695" cy="656284"/>
          </a:xfrm>
        </p:grpSpPr>
        <p:sp>
          <p:nvSpPr>
            <p:cNvPr id="29" name="Freeform 3"/>
            <p:cNvSpPr/>
            <p:nvPr/>
          </p:nvSpPr>
          <p:spPr>
            <a:xfrm>
              <a:off x="5510472" y="995766"/>
              <a:ext cx="230466" cy="38100"/>
            </a:xfrm>
            <a:custGeom>
              <a:avLst/>
              <a:gdLst>
                <a:gd name="connsiteX0" fmla="*/ 220941 w 230466"/>
                <a:gd name="connsiteY0" fmla="*/ 9525 h 38100"/>
                <a:gd name="connsiteX1" fmla="*/ 9525 w 230466"/>
                <a:gd name="connsiteY1" fmla="*/ 9525 h 381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30466" h="38100">
                  <a:moveTo>
                    <a:pt x="220941" y="9525"/>
                  </a:moveTo>
                  <a:lnTo>
                    <a:pt x="9525" y="9525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3" name="Freeform 3"/>
            <p:cNvSpPr/>
            <p:nvPr/>
          </p:nvSpPr>
          <p:spPr>
            <a:xfrm>
              <a:off x="3555243" y="1492031"/>
              <a:ext cx="1195908" cy="160019"/>
            </a:xfrm>
            <a:custGeom>
              <a:avLst/>
              <a:gdLst>
                <a:gd name="connsiteX0" fmla="*/ 9525 w 1195908"/>
                <a:gd name="connsiteY0" fmla="*/ 150495 h 160019"/>
                <a:gd name="connsiteX1" fmla="*/ 9525 w 1195908"/>
                <a:gd name="connsiteY1" fmla="*/ 9525 h 160019"/>
                <a:gd name="connsiteX2" fmla="*/ 1186383 w 1195908"/>
                <a:gd name="connsiteY2" fmla="*/ 9525 h 160019"/>
                <a:gd name="connsiteX3" fmla="*/ 1186383 w 1195908"/>
                <a:gd name="connsiteY3" fmla="*/ 150495 h 16001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195908" h="160019">
                  <a:moveTo>
                    <a:pt x="9525" y="150495"/>
                  </a:moveTo>
                  <a:lnTo>
                    <a:pt x="9525" y="9525"/>
                  </a:lnTo>
                  <a:lnTo>
                    <a:pt x="1186383" y="9525"/>
                  </a:lnTo>
                  <a:lnTo>
                    <a:pt x="1186383" y="150495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4" name="Freeform 3"/>
            <p:cNvSpPr/>
            <p:nvPr/>
          </p:nvSpPr>
          <p:spPr>
            <a:xfrm>
              <a:off x="4141755" y="995766"/>
              <a:ext cx="1387767" cy="515315"/>
            </a:xfrm>
            <a:custGeom>
              <a:avLst/>
              <a:gdLst>
                <a:gd name="connsiteX0" fmla="*/ 1378242 w 1387767"/>
                <a:gd name="connsiteY0" fmla="*/ 9525 h 515315"/>
                <a:gd name="connsiteX1" fmla="*/ 9525 w 1387767"/>
                <a:gd name="connsiteY1" fmla="*/ 505790 h 5153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387767" h="515315">
                  <a:moveTo>
                    <a:pt x="1378242" y="9525"/>
                  </a:moveTo>
                  <a:lnTo>
                    <a:pt x="9525" y="50579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35" name="Freeform 3"/>
          <p:cNvSpPr/>
          <p:nvPr/>
        </p:nvSpPr>
        <p:spPr>
          <a:xfrm>
            <a:off x="4314995" y="2457511"/>
            <a:ext cx="1753958" cy="339229"/>
          </a:xfrm>
          <a:custGeom>
            <a:avLst/>
            <a:gdLst>
              <a:gd name="connsiteX0" fmla="*/ 9525 w 1753958"/>
              <a:gd name="connsiteY0" fmla="*/ 329704 h 339229"/>
              <a:gd name="connsiteX1" fmla="*/ 1504822 w 1753958"/>
              <a:gd name="connsiteY1" fmla="*/ 9525 h 339229"/>
              <a:gd name="connsiteX2" fmla="*/ 1744433 w 1753958"/>
              <a:gd name="connsiteY2" fmla="*/ 9525 h 3392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53958" h="339229">
                <a:moveTo>
                  <a:pt x="9525" y="329704"/>
                </a:moveTo>
                <a:lnTo>
                  <a:pt x="1504822" y="9525"/>
                </a:lnTo>
                <a:lnTo>
                  <a:pt x="1744433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079522" y="3517339"/>
            <a:ext cx="1462087" cy="330974"/>
          </a:xfrm>
          <a:custGeom>
            <a:avLst/>
            <a:gdLst>
              <a:gd name="connsiteX0" fmla="*/ 9525 w 1462087"/>
              <a:gd name="connsiteY0" fmla="*/ 321449 h 330974"/>
              <a:gd name="connsiteX1" fmla="*/ 1212951 w 1462087"/>
              <a:gd name="connsiteY1" fmla="*/ 9525 h 330974"/>
              <a:gd name="connsiteX2" fmla="*/ 1452562 w 1462087"/>
              <a:gd name="connsiteY2" fmla="*/ 9525 h 3309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62087" h="330974">
                <a:moveTo>
                  <a:pt x="9525" y="321449"/>
                </a:moveTo>
                <a:lnTo>
                  <a:pt x="1212951" y="9525"/>
                </a:lnTo>
                <a:lnTo>
                  <a:pt x="1452562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91524D7-CF52-4D49-9DF5-528CD3878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44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453896" y="213360"/>
            <a:ext cx="623620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89611" y="1316059"/>
            <a:ext cx="1053173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Lacrimal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gland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489611" y="2178072"/>
            <a:ext cx="2034211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Excretory ducts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lacrimal gland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855236" y="1320822"/>
            <a:ext cx="155170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Lacrimal sac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489611" y="3540147"/>
            <a:ext cx="251992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Lacrimal canaliculus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489611" y="4167209"/>
            <a:ext cx="220733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Nasolacrimal duct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489611" y="4664097"/>
            <a:ext cx="184986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Inferior meatus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of nasal cavity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89611" y="5715022"/>
            <a:ext cx="811119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Nostril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92786" y="6340497"/>
            <a:ext cx="3702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42" name="Freeform 41"/>
          <p:cNvSpPr/>
          <p:nvPr/>
        </p:nvSpPr>
        <p:spPr>
          <a:xfrm>
            <a:off x="2532275" y="1431354"/>
            <a:ext cx="1411986" cy="101600"/>
          </a:xfrm>
          <a:custGeom>
            <a:avLst/>
            <a:gdLst>
              <a:gd name="connsiteX0" fmla="*/ 25400 w 1411986"/>
              <a:gd name="connsiteY0" fmla="*/ 25400 h 101600"/>
              <a:gd name="connsiteX1" fmla="*/ 1386585 w 1411986"/>
              <a:gd name="connsiteY1" fmla="*/ 2540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1986" h="101600">
                <a:moveTo>
                  <a:pt x="25400" y="25400"/>
                </a:moveTo>
                <a:lnTo>
                  <a:pt x="1386585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3435944" y="1957337"/>
            <a:ext cx="586130" cy="411899"/>
          </a:xfrm>
          <a:custGeom>
            <a:avLst/>
            <a:gdLst>
              <a:gd name="connsiteX0" fmla="*/ 25400 w 586130"/>
              <a:gd name="connsiteY0" fmla="*/ 386499 h 411899"/>
              <a:gd name="connsiteX1" fmla="*/ 187401 w 586130"/>
              <a:gd name="connsiteY1" fmla="*/ 386499 h 411899"/>
              <a:gd name="connsiteX2" fmla="*/ 560730 w 586130"/>
              <a:gd name="connsiteY2" fmla="*/ 25400 h 411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86130" h="411899">
                <a:moveTo>
                  <a:pt x="25400" y="386499"/>
                </a:moveTo>
                <a:lnTo>
                  <a:pt x="187401" y="386499"/>
                </a:lnTo>
                <a:lnTo>
                  <a:pt x="560730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4006187" y="2694356"/>
            <a:ext cx="2187511" cy="1029322"/>
          </a:xfrm>
          <a:custGeom>
            <a:avLst/>
            <a:gdLst>
              <a:gd name="connsiteX0" fmla="*/ 25400 w 2187511"/>
              <a:gd name="connsiteY0" fmla="*/ 1003922 h 1029322"/>
              <a:gd name="connsiteX1" fmla="*/ 1109179 w 2187511"/>
              <a:gd name="connsiteY1" fmla="*/ 1003922 h 1029322"/>
              <a:gd name="connsiteX2" fmla="*/ 2162111 w 2187511"/>
              <a:gd name="connsiteY2" fmla="*/ 25400 h 1029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87511" h="1029322">
                <a:moveTo>
                  <a:pt x="25400" y="1003922"/>
                </a:moveTo>
                <a:lnTo>
                  <a:pt x="1109179" y="1003922"/>
                </a:lnTo>
                <a:lnTo>
                  <a:pt x="2162111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3709743" y="4282999"/>
            <a:ext cx="2806433" cy="101600"/>
          </a:xfrm>
          <a:custGeom>
            <a:avLst/>
            <a:gdLst>
              <a:gd name="connsiteX0" fmla="*/ 25400 w 2806433"/>
              <a:gd name="connsiteY0" fmla="*/ 25400 h 101600"/>
              <a:gd name="connsiteX1" fmla="*/ 2781033 w 2806433"/>
              <a:gd name="connsiteY1" fmla="*/ 2540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06433" h="101600">
                <a:moveTo>
                  <a:pt x="25400" y="25400"/>
                </a:moveTo>
                <a:lnTo>
                  <a:pt x="2781033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3355896" y="4793310"/>
            <a:ext cx="3392068" cy="101600"/>
          </a:xfrm>
          <a:custGeom>
            <a:avLst/>
            <a:gdLst>
              <a:gd name="connsiteX0" fmla="*/ 25400 w 3392068"/>
              <a:gd name="connsiteY0" fmla="*/ 25400 h 101600"/>
              <a:gd name="connsiteX1" fmla="*/ 3366668 w 3392068"/>
              <a:gd name="connsiteY1" fmla="*/ 2540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92068" h="101600">
                <a:moveTo>
                  <a:pt x="25400" y="25400"/>
                </a:moveTo>
                <a:lnTo>
                  <a:pt x="3366668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6590903" y="1550187"/>
            <a:ext cx="101600" cy="746112"/>
          </a:xfrm>
          <a:custGeom>
            <a:avLst/>
            <a:gdLst>
              <a:gd name="connsiteX0" fmla="*/ 25400 w 101600"/>
              <a:gd name="connsiteY0" fmla="*/ 25400 h 746112"/>
              <a:gd name="connsiteX1" fmla="*/ 25400 w 101600"/>
              <a:gd name="connsiteY1" fmla="*/ 720712 h 746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600" h="746112">
                <a:moveTo>
                  <a:pt x="25400" y="25400"/>
                </a:moveTo>
                <a:lnTo>
                  <a:pt x="25400" y="72071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2544975" y="1444054"/>
            <a:ext cx="1386586" cy="50800"/>
          </a:xfrm>
          <a:custGeom>
            <a:avLst/>
            <a:gdLst>
              <a:gd name="connsiteX0" fmla="*/ 12700 w 1386586"/>
              <a:gd name="connsiteY0" fmla="*/ 12700 h 50800"/>
              <a:gd name="connsiteX1" fmla="*/ 1373885 w 138658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6586" h="50800">
                <a:moveTo>
                  <a:pt x="12700" y="12700"/>
                </a:moveTo>
                <a:lnTo>
                  <a:pt x="1373885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3448644" y="1970037"/>
            <a:ext cx="560730" cy="386499"/>
          </a:xfrm>
          <a:custGeom>
            <a:avLst/>
            <a:gdLst>
              <a:gd name="connsiteX0" fmla="*/ 12700 w 560730"/>
              <a:gd name="connsiteY0" fmla="*/ 373799 h 386499"/>
              <a:gd name="connsiteX1" fmla="*/ 174701 w 560730"/>
              <a:gd name="connsiteY1" fmla="*/ 373799 h 386499"/>
              <a:gd name="connsiteX2" fmla="*/ 548030 w 560730"/>
              <a:gd name="connsiteY2" fmla="*/ 12700 h 3864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60730" h="386499">
                <a:moveTo>
                  <a:pt x="12700" y="373799"/>
                </a:moveTo>
                <a:lnTo>
                  <a:pt x="174701" y="373799"/>
                </a:lnTo>
                <a:lnTo>
                  <a:pt x="54803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4018887" y="2707056"/>
            <a:ext cx="2162111" cy="1003922"/>
          </a:xfrm>
          <a:custGeom>
            <a:avLst/>
            <a:gdLst>
              <a:gd name="connsiteX0" fmla="*/ 12700 w 2162111"/>
              <a:gd name="connsiteY0" fmla="*/ 991222 h 1003922"/>
              <a:gd name="connsiteX1" fmla="*/ 1096479 w 2162111"/>
              <a:gd name="connsiteY1" fmla="*/ 991222 h 1003922"/>
              <a:gd name="connsiteX2" fmla="*/ 2149411 w 2162111"/>
              <a:gd name="connsiteY2" fmla="*/ 12700 h 1003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62111" h="1003922">
                <a:moveTo>
                  <a:pt x="12700" y="991222"/>
                </a:moveTo>
                <a:lnTo>
                  <a:pt x="1096479" y="991222"/>
                </a:lnTo>
                <a:lnTo>
                  <a:pt x="2149411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2293554" y="5436324"/>
            <a:ext cx="4482998" cy="459752"/>
          </a:xfrm>
          <a:custGeom>
            <a:avLst/>
            <a:gdLst>
              <a:gd name="connsiteX0" fmla="*/ 25400 w 4482998"/>
              <a:gd name="connsiteY0" fmla="*/ 434352 h 459752"/>
              <a:gd name="connsiteX1" fmla="*/ 3600450 w 4482998"/>
              <a:gd name="connsiteY1" fmla="*/ 434352 h 459752"/>
              <a:gd name="connsiteX2" fmla="*/ 4457598 w 4482998"/>
              <a:gd name="connsiteY2" fmla="*/ 25400 h 4597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482998" h="459752">
                <a:moveTo>
                  <a:pt x="25400" y="434352"/>
                </a:moveTo>
                <a:lnTo>
                  <a:pt x="3600450" y="434352"/>
                </a:lnTo>
                <a:lnTo>
                  <a:pt x="4457598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2306254" y="5449024"/>
            <a:ext cx="4457598" cy="434352"/>
          </a:xfrm>
          <a:custGeom>
            <a:avLst/>
            <a:gdLst>
              <a:gd name="connsiteX0" fmla="*/ 12700 w 4457598"/>
              <a:gd name="connsiteY0" fmla="*/ 421652 h 434352"/>
              <a:gd name="connsiteX1" fmla="*/ 3587750 w 4457598"/>
              <a:gd name="connsiteY1" fmla="*/ 421652 h 434352"/>
              <a:gd name="connsiteX2" fmla="*/ 4444898 w 4457598"/>
              <a:gd name="connsiteY2" fmla="*/ 12700 h 434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457598" h="434352">
                <a:moveTo>
                  <a:pt x="12700" y="421652"/>
                </a:moveTo>
                <a:lnTo>
                  <a:pt x="3587750" y="421652"/>
                </a:lnTo>
                <a:lnTo>
                  <a:pt x="4444898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3725313" y="4295699"/>
            <a:ext cx="2778163" cy="50800"/>
          </a:xfrm>
          <a:custGeom>
            <a:avLst/>
            <a:gdLst>
              <a:gd name="connsiteX0" fmla="*/ 12700 w 2778163"/>
              <a:gd name="connsiteY0" fmla="*/ 12700 h 50800"/>
              <a:gd name="connsiteX1" fmla="*/ 2765462 w 277816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78163" h="50800">
                <a:moveTo>
                  <a:pt x="12700" y="12700"/>
                </a:moveTo>
                <a:lnTo>
                  <a:pt x="2765462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3368596" y="4806010"/>
            <a:ext cx="3366668" cy="50800"/>
          </a:xfrm>
          <a:custGeom>
            <a:avLst/>
            <a:gdLst>
              <a:gd name="connsiteX0" fmla="*/ 12700 w 3366668"/>
              <a:gd name="connsiteY0" fmla="*/ 12700 h 50800"/>
              <a:gd name="connsiteX1" fmla="*/ 3353968 w 336666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66668" h="50800">
                <a:moveTo>
                  <a:pt x="12700" y="12700"/>
                </a:moveTo>
                <a:lnTo>
                  <a:pt x="3353968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6603603" y="1562887"/>
            <a:ext cx="50800" cy="720712"/>
          </a:xfrm>
          <a:custGeom>
            <a:avLst/>
            <a:gdLst>
              <a:gd name="connsiteX0" fmla="*/ 12700 w 50800"/>
              <a:gd name="connsiteY0" fmla="*/ 12700 h 720712"/>
              <a:gd name="connsiteX1" fmla="*/ 12700 w 50800"/>
              <a:gd name="connsiteY1" fmla="*/ 708012 h 7207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720712">
                <a:moveTo>
                  <a:pt x="12700" y="12700"/>
                </a:moveTo>
                <a:lnTo>
                  <a:pt x="12700" y="70801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7CD5EA-321B-BD43-B830-9BE330530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85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"/>
          <a:stretch>
            <a:fillRect/>
          </a:stretch>
        </p:blipFill>
        <p:spPr>
          <a:xfrm>
            <a:off x="780288" y="423672"/>
            <a:ext cx="7583424" cy="601065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380961" y="821106"/>
            <a:ext cx="1962076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Superior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oblique muscle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379373" y="1746618"/>
            <a:ext cx="1934825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Superior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oblique tendon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379373" y="2500681"/>
            <a:ext cx="1808187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Superior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rectus muscle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77786" y="3491281"/>
            <a:ext cx="1542089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Conjunctiva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79373" y="4246931"/>
            <a:ext cx="1763303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Lateral rectus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muscle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618461" y="5478831"/>
            <a:ext cx="716543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Optic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nerve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9629" y="6119386"/>
            <a:ext cx="387927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826548" y="5520106"/>
            <a:ext cx="928139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Inferior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rectus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muscle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912038" y="5523032"/>
            <a:ext cx="960199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Inferior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oblique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muscle</a:t>
            </a:r>
          </a:p>
        </p:txBody>
      </p:sp>
      <p:sp>
        <p:nvSpPr>
          <p:cNvPr id="15" name="Freeform 14"/>
          <p:cNvSpPr/>
          <p:nvPr/>
        </p:nvSpPr>
        <p:spPr>
          <a:xfrm>
            <a:off x="2354056" y="3193535"/>
            <a:ext cx="293497" cy="2459431"/>
          </a:xfrm>
          <a:custGeom>
            <a:avLst/>
            <a:gdLst>
              <a:gd name="connsiteX0" fmla="*/ 282346 w 293497"/>
              <a:gd name="connsiteY0" fmla="*/ 11150 h 2459431"/>
              <a:gd name="connsiteX1" fmla="*/ 282346 w 293497"/>
              <a:gd name="connsiteY1" fmla="*/ 2448280 h 2459431"/>
              <a:gd name="connsiteX2" fmla="*/ 11150 w 293497"/>
              <a:gd name="connsiteY2" fmla="*/ 2448280 h 24594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3497" h="2459431">
                <a:moveTo>
                  <a:pt x="282346" y="11150"/>
                </a:moveTo>
                <a:lnTo>
                  <a:pt x="282346" y="2448280"/>
                </a:lnTo>
                <a:lnTo>
                  <a:pt x="11150" y="2448280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545518" y="969588"/>
            <a:ext cx="2786138" cy="989609"/>
          </a:xfrm>
          <a:custGeom>
            <a:avLst/>
            <a:gdLst>
              <a:gd name="connsiteX0" fmla="*/ 11150 w 2786138"/>
              <a:gd name="connsiteY0" fmla="*/ 978458 h 989609"/>
              <a:gd name="connsiteX1" fmla="*/ 1471828 w 2786138"/>
              <a:gd name="connsiteY1" fmla="*/ 11150 h 989609"/>
              <a:gd name="connsiteX2" fmla="*/ 2774988 w 2786138"/>
              <a:gd name="connsiteY2" fmla="*/ 11150 h 9896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786138" h="989609">
                <a:moveTo>
                  <a:pt x="11150" y="978458"/>
                </a:moveTo>
                <a:lnTo>
                  <a:pt x="1471828" y="11150"/>
                </a:lnTo>
                <a:lnTo>
                  <a:pt x="2774988" y="11150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287429" y="3507708"/>
            <a:ext cx="44602" cy="1995474"/>
          </a:xfrm>
          <a:custGeom>
            <a:avLst/>
            <a:gdLst>
              <a:gd name="connsiteX0" fmla="*/ 11150 w 44602"/>
              <a:gd name="connsiteY0" fmla="*/ 1984324 h 1995474"/>
              <a:gd name="connsiteX1" fmla="*/ 11150 w 44602"/>
              <a:gd name="connsiteY1" fmla="*/ 11150 h 19954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602" h="1995474">
                <a:moveTo>
                  <a:pt x="11150" y="1984324"/>
                </a:moveTo>
                <a:lnTo>
                  <a:pt x="11150" y="11150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4484823" y="1822659"/>
            <a:ext cx="1847481" cy="100025"/>
          </a:xfrm>
          <a:custGeom>
            <a:avLst/>
            <a:gdLst>
              <a:gd name="connsiteX0" fmla="*/ 11150 w 1847481"/>
              <a:gd name="connsiteY0" fmla="*/ 11150 h 100025"/>
              <a:gd name="connsiteX1" fmla="*/ 836727 w 1847481"/>
              <a:gd name="connsiteY1" fmla="*/ 88874 h 100025"/>
              <a:gd name="connsiteX2" fmla="*/ 1836331 w 1847481"/>
              <a:gd name="connsiteY2" fmla="*/ 88874 h 1000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47481" h="100025">
                <a:moveTo>
                  <a:pt x="11150" y="11150"/>
                </a:moveTo>
                <a:lnTo>
                  <a:pt x="836727" y="88874"/>
                </a:lnTo>
                <a:lnTo>
                  <a:pt x="1836331" y="88874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3618454" y="2112791"/>
            <a:ext cx="2713202" cy="579462"/>
          </a:xfrm>
          <a:custGeom>
            <a:avLst/>
            <a:gdLst>
              <a:gd name="connsiteX0" fmla="*/ 2702052 w 2713202"/>
              <a:gd name="connsiteY0" fmla="*/ 568312 h 579462"/>
              <a:gd name="connsiteX1" fmla="*/ 1812582 w 2713202"/>
              <a:gd name="connsiteY1" fmla="*/ 568312 h 579462"/>
              <a:gd name="connsiteX2" fmla="*/ 11150 w 2713202"/>
              <a:gd name="connsiteY2" fmla="*/ 11150 h 579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713202" h="579462">
                <a:moveTo>
                  <a:pt x="2702052" y="568312"/>
                </a:moveTo>
                <a:lnTo>
                  <a:pt x="1812582" y="568312"/>
                </a:lnTo>
                <a:lnTo>
                  <a:pt x="11150" y="11150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331091" y="2993167"/>
            <a:ext cx="3000565" cy="1425219"/>
          </a:xfrm>
          <a:custGeom>
            <a:avLst/>
            <a:gdLst>
              <a:gd name="connsiteX0" fmla="*/ 11150 w 3000565"/>
              <a:gd name="connsiteY0" fmla="*/ 11150 h 1425219"/>
              <a:gd name="connsiteX1" fmla="*/ 2617749 w 3000565"/>
              <a:gd name="connsiteY1" fmla="*/ 1414068 h 1425219"/>
              <a:gd name="connsiteX2" fmla="*/ 2989415 w 3000565"/>
              <a:gd name="connsiteY2" fmla="*/ 1414068 h 14252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000565" h="1425219">
                <a:moveTo>
                  <a:pt x="11150" y="11150"/>
                </a:moveTo>
                <a:lnTo>
                  <a:pt x="2617749" y="1414068"/>
                </a:lnTo>
                <a:lnTo>
                  <a:pt x="2989415" y="1414068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825170" y="3447751"/>
            <a:ext cx="1505521" cy="209194"/>
          </a:xfrm>
          <a:custGeom>
            <a:avLst/>
            <a:gdLst>
              <a:gd name="connsiteX0" fmla="*/ 11150 w 1505521"/>
              <a:gd name="connsiteY0" fmla="*/ 11150 h 209194"/>
              <a:gd name="connsiteX1" fmla="*/ 1115733 w 1505521"/>
              <a:gd name="connsiteY1" fmla="*/ 198043 h 209194"/>
              <a:gd name="connsiteX2" fmla="*/ 1494370 w 1505521"/>
              <a:gd name="connsiteY2" fmla="*/ 198043 h 209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05521" h="209194">
                <a:moveTo>
                  <a:pt x="11150" y="11150"/>
                </a:moveTo>
                <a:lnTo>
                  <a:pt x="1115733" y="198043"/>
                </a:lnTo>
                <a:lnTo>
                  <a:pt x="1494370" y="198043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336741" y="3753974"/>
            <a:ext cx="44602" cy="1749209"/>
          </a:xfrm>
          <a:custGeom>
            <a:avLst/>
            <a:gdLst>
              <a:gd name="connsiteX0" fmla="*/ 11150 w 44602"/>
              <a:gd name="connsiteY0" fmla="*/ 1738058 h 1749209"/>
              <a:gd name="connsiteX1" fmla="*/ 11150 w 44602"/>
              <a:gd name="connsiteY1" fmla="*/ 11150 h 17492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602" h="1749209">
                <a:moveTo>
                  <a:pt x="11150" y="1738058"/>
                </a:moveTo>
                <a:lnTo>
                  <a:pt x="11150" y="11150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F1DE64-CFD0-BD43-8275-606AF37B2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39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5"/>
          <a:stretch>
            <a:fillRect/>
          </a:stretch>
        </p:blipFill>
        <p:spPr>
          <a:xfrm>
            <a:off x="298704" y="591312"/>
            <a:ext cx="8546592" cy="567537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420009" y="1132182"/>
            <a:ext cx="578685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Sclera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33409" y="1473494"/>
            <a:ext cx="109966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Ciliary body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33409" y="1800519"/>
            <a:ext cx="124874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Ciliary zonule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33409" y="2341857"/>
            <a:ext cx="66364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Cornea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38171" y="2688726"/>
            <a:ext cx="288541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Iris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38171" y="3066551"/>
            <a:ext cx="468077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Pupil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38171" y="3411832"/>
            <a:ext cx="1003480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Aqueous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humor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(in anterior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segment)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8171" y="4470695"/>
            <a:ext cx="448841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Lens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8171" y="4833439"/>
            <a:ext cx="1912383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Scleral venous sinus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(canal of </a:t>
            </a:r>
            <a:r>
              <a:rPr lang="en-US" sz="15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Schlemm</a:t>
            </a: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38171" y="5436689"/>
            <a:ext cx="2029402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Vitreous humor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(in posterior segment)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35790" y="6026444"/>
            <a:ext cx="27892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7420009" y="1517944"/>
            <a:ext cx="735779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Choroid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7404134" y="1846557"/>
            <a:ext cx="58830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Retina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7420009" y="2589507"/>
            <a:ext cx="1401025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Fovea centralis</a:t>
            </a: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7420009" y="3273719"/>
            <a:ext cx="1057982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Optic nerve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7420009" y="4915194"/>
            <a:ext cx="1253548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Central artery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and vein of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the retina</a:t>
            </a:r>
          </a:p>
        </p:txBody>
      </p:sp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7420009" y="5699419"/>
            <a:ext cx="104355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Optic disc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(blind spot)</a:t>
            </a:r>
          </a:p>
        </p:txBody>
      </p:sp>
      <p:sp>
        <p:nvSpPr>
          <p:cNvPr id="23" name="Freeform 22"/>
          <p:cNvSpPr/>
          <p:nvPr/>
        </p:nvSpPr>
        <p:spPr>
          <a:xfrm>
            <a:off x="1469661" y="1557721"/>
            <a:ext cx="1333893" cy="577672"/>
          </a:xfrm>
          <a:custGeom>
            <a:avLst/>
            <a:gdLst>
              <a:gd name="connsiteX0" fmla="*/ 17348 w 1333893"/>
              <a:gd name="connsiteY0" fmla="*/ 17348 h 577672"/>
              <a:gd name="connsiteX1" fmla="*/ 353580 w 1333893"/>
              <a:gd name="connsiteY1" fmla="*/ 17348 h 577672"/>
              <a:gd name="connsiteX2" fmla="*/ 1316545 w 1333893"/>
              <a:gd name="connsiteY2" fmla="*/ 560323 h 577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33893" h="577672">
                <a:moveTo>
                  <a:pt x="17348" y="17348"/>
                </a:moveTo>
                <a:lnTo>
                  <a:pt x="353580" y="17348"/>
                </a:lnTo>
                <a:lnTo>
                  <a:pt x="1316545" y="560323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1606198" y="1884822"/>
            <a:ext cx="1186015" cy="523722"/>
          </a:xfrm>
          <a:custGeom>
            <a:avLst/>
            <a:gdLst>
              <a:gd name="connsiteX0" fmla="*/ 17348 w 1186015"/>
              <a:gd name="connsiteY0" fmla="*/ 17348 h 523722"/>
              <a:gd name="connsiteX1" fmla="*/ 143687 w 1186015"/>
              <a:gd name="connsiteY1" fmla="*/ 17348 h 523722"/>
              <a:gd name="connsiteX2" fmla="*/ 1168666 w 1186015"/>
              <a:gd name="connsiteY2" fmla="*/ 506374 h 5237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86015" h="523722">
                <a:moveTo>
                  <a:pt x="17348" y="17348"/>
                </a:moveTo>
                <a:lnTo>
                  <a:pt x="143687" y="17348"/>
                </a:lnTo>
                <a:lnTo>
                  <a:pt x="1168666" y="506374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1014201" y="2453185"/>
            <a:ext cx="1067587" cy="69392"/>
          </a:xfrm>
          <a:custGeom>
            <a:avLst/>
            <a:gdLst>
              <a:gd name="connsiteX0" fmla="*/ 17348 w 1067587"/>
              <a:gd name="connsiteY0" fmla="*/ 17348 h 69392"/>
              <a:gd name="connsiteX1" fmla="*/ 1050239 w 1067587"/>
              <a:gd name="connsiteY1" fmla="*/ 17348 h 69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7587" h="69392">
                <a:moveTo>
                  <a:pt x="17348" y="17348"/>
                </a:moveTo>
                <a:lnTo>
                  <a:pt x="1050239" y="17348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737198" y="2790192"/>
            <a:ext cx="1696481" cy="69392"/>
          </a:xfrm>
          <a:custGeom>
            <a:avLst/>
            <a:gdLst>
              <a:gd name="connsiteX0" fmla="*/ 17348 w 1696481"/>
              <a:gd name="connsiteY0" fmla="*/ 17348 h 69392"/>
              <a:gd name="connsiteX1" fmla="*/ 1679133 w 1696481"/>
              <a:gd name="connsiteY1" fmla="*/ 17348 h 69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96481" h="69392">
                <a:moveTo>
                  <a:pt x="17348" y="17348"/>
                </a:moveTo>
                <a:lnTo>
                  <a:pt x="1679133" y="17348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818481" y="3157159"/>
            <a:ext cx="1549107" cy="37350"/>
          </a:xfrm>
          <a:custGeom>
            <a:avLst/>
            <a:gdLst>
              <a:gd name="connsiteX0" fmla="*/ 17348 w 1549107"/>
              <a:gd name="connsiteY0" fmla="*/ 20002 h 37350"/>
              <a:gd name="connsiteX1" fmla="*/ 710691 w 1549107"/>
              <a:gd name="connsiteY1" fmla="*/ 20002 h 37350"/>
              <a:gd name="connsiteX2" fmla="*/ 1531759 w 1549107"/>
              <a:gd name="connsiteY2" fmla="*/ 17348 h 37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49107" h="37350">
                <a:moveTo>
                  <a:pt x="17348" y="20002"/>
                </a:moveTo>
                <a:lnTo>
                  <a:pt x="710691" y="20002"/>
                </a:lnTo>
                <a:lnTo>
                  <a:pt x="1531759" y="17348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1187352" y="3519122"/>
            <a:ext cx="1016698" cy="69392"/>
          </a:xfrm>
          <a:custGeom>
            <a:avLst/>
            <a:gdLst>
              <a:gd name="connsiteX0" fmla="*/ 17348 w 1016698"/>
              <a:gd name="connsiteY0" fmla="*/ 17348 h 69392"/>
              <a:gd name="connsiteX1" fmla="*/ 999350 w 1016698"/>
              <a:gd name="connsiteY1" fmla="*/ 17348 h 69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6698" h="69392">
                <a:moveTo>
                  <a:pt x="17348" y="17348"/>
                </a:moveTo>
                <a:lnTo>
                  <a:pt x="999350" y="17348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803431" y="3454351"/>
            <a:ext cx="1972259" cy="1162278"/>
          </a:xfrm>
          <a:custGeom>
            <a:avLst/>
            <a:gdLst>
              <a:gd name="connsiteX0" fmla="*/ 17348 w 1972259"/>
              <a:gd name="connsiteY0" fmla="*/ 1144930 h 1162278"/>
              <a:gd name="connsiteX1" fmla="*/ 627240 w 1972259"/>
              <a:gd name="connsiteY1" fmla="*/ 1144930 h 1162278"/>
              <a:gd name="connsiteX2" fmla="*/ 1954910 w 1972259"/>
              <a:gd name="connsiteY2" fmla="*/ 17348 h 1162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72259" h="1162278">
                <a:moveTo>
                  <a:pt x="17348" y="1144930"/>
                </a:moveTo>
                <a:lnTo>
                  <a:pt x="627240" y="1144930"/>
                </a:lnTo>
                <a:lnTo>
                  <a:pt x="1954910" y="17348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6775505" y="3358530"/>
            <a:ext cx="616598" cy="437819"/>
          </a:xfrm>
          <a:custGeom>
            <a:avLst/>
            <a:gdLst>
              <a:gd name="connsiteX0" fmla="*/ 599249 w 616598"/>
              <a:gd name="connsiteY0" fmla="*/ 17348 h 437819"/>
              <a:gd name="connsiteX1" fmla="*/ 301523 w 616598"/>
              <a:gd name="connsiteY1" fmla="*/ 17348 h 437819"/>
              <a:gd name="connsiteX2" fmla="*/ 17348 w 616598"/>
              <a:gd name="connsiteY2" fmla="*/ 420471 h 437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16598" h="437819">
                <a:moveTo>
                  <a:pt x="599249" y="17348"/>
                </a:moveTo>
                <a:lnTo>
                  <a:pt x="301523" y="17348"/>
                </a:lnTo>
                <a:lnTo>
                  <a:pt x="17348" y="420471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6202544" y="3951810"/>
            <a:ext cx="1189558" cy="1866734"/>
          </a:xfrm>
          <a:custGeom>
            <a:avLst/>
            <a:gdLst>
              <a:gd name="connsiteX0" fmla="*/ 1172209 w 1189558"/>
              <a:gd name="connsiteY0" fmla="*/ 1849386 h 1866734"/>
              <a:gd name="connsiteX1" fmla="*/ 679487 w 1189558"/>
              <a:gd name="connsiteY1" fmla="*/ 1849386 h 1866734"/>
              <a:gd name="connsiteX2" fmla="*/ 17348 w 1189558"/>
              <a:gd name="connsiteY2" fmla="*/ 17348 h 18667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89558" h="1866734">
                <a:moveTo>
                  <a:pt x="1172209" y="1849386"/>
                </a:moveTo>
                <a:lnTo>
                  <a:pt x="679487" y="1849386"/>
                </a:lnTo>
                <a:lnTo>
                  <a:pt x="17348" y="17348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6742447" y="3994292"/>
            <a:ext cx="649656" cy="1041146"/>
          </a:xfrm>
          <a:custGeom>
            <a:avLst/>
            <a:gdLst>
              <a:gd name="connsiteX0" fmla="*/ 632307 w 649656"/>
              <a:gd name="connsiteY0" fmla="*/ 1023797 h 1041146"/>
              <a:gd name="connsiteX1" fmla="*/ 417182 w 649656"/>
              <a:gd name="connsiteY1" fmla="*/ 1023797 h 1041146"/>
              <a:gd name="connsiteX2" fmla="*/ 17348 w 649656"/>
              <a:gd name="connsiteY2" fmla="*/ 17348 h 10411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49656" h="1041146">
                <a:moveTo>
                  <a:pt x="632307" y="1023797"/>
                </a:moveTo>
                <a:lnTo>
                  <a:pt x="417182" y="1023797"/>
                </a:lnTo>
                <a:lnTo>
                  <a:pt x="17348" y="17348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6326128" y="2644803"/>
            <a:ext cx="1065974" cy="378371"/>
          </a:xfrm>
          <a:custGeom>
            <a:avLst/>
            <a:gdLst>
              <a:gd name="connsiteX0" fmla="*/ 1048625 w 1065974"/>
              <a:gd name="connsiteY0" fmla="*/ 17348 h 378371"/>
              <a:gd name="connsiteX1" fmla="*/ 638492 w 1065974"/>
              <a:gd name="connsiteY1" fmla="*/ 17348 h 378371"/>
              <a:gd name="connsiteX2" fmla="*/ 17348 w 1065974"/>
              <a:gd name="connsiteY2" fmla="*/ 361022 h 378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65974" h="378371">
                <a:moveTo>
                  <a:pt x="1048625" y="17348"/>
                </a:moveTo>
                <a:lnTo>
                  <a:pt x="638492" y="17348"/>
                </a:lnTo>
                <a:lnTo>
                  <a:pt x="17348" y="361022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5149778" y="1931101"/>
            <a:ext cx="2242324" cy="887183"/>
          </a:xfrm>
          <a:custGeom>
            <a:avLst/>
            <a:gdLst>
              <a:gd name="connsiteX0" fmla="*/ 2224976 w 2242324"/>
              <a:gd name="connsiteY0" fmla="*/ 17348 h 887183"/>
              <a:gd name="connsiteX1" fmla="*/ 1814842 w 2242324"/>
              <a:gd name="connsiteY1" fmla="*/ 17348 h 887183"/>
              <a:gd name="connsiteX2" fmla="*/ 17348 w 2242324"/>
              <a:gd name="connsiteY2" fmla="*/ 869835 h 8871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42324" h="887183">
                <a:moveTo>
                  <a:pt x="2224976" y="17348"/>
                </a:moveTo>
                <a:lnTo>
                  <a:pt x="1814842" y="17348"/>
                </a:lnTo>
                <a:lnTo>
                  <a:pt x="17348" y="869835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5333153" y="1574218"/>
            <a:ext cx="2058949" cy="759993"/>
          </a:xfrm>
          <a:custGeom>
            <a:avLst/>
            <a:gdLst>
              <a:gd name="connsiteX0" fmla="*/ 2041600 w 2058949"/>
              <a:gd name="connsiteY0" fmla="*/ 17348 h 759993"/>
              <a:gd name="connsiteX1" fmla="*/ 1631467 w 2058949"/>
              <a:gd name="connsiteY1" fmla="*/ 17348 h 759993"/>
              <a:gd name="connsiteX2" fmla="*/ 17348 w 2058949"/>
              <a:gd name="connsiteY2" fmla="*/ 742645 h 759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58949" h="759993">
                <a:moveTo>
                  <a:pt x="2041600" y="17348"/>
                </a:moveTo>
                <a:lnTo>
                  <a:pt x="1631467" y="17348"/>
                </a:lnTo>
                <a:lnTo>
                  <a:pt x="17348" y="742645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6106367" y="1217374"/>
            <a:ext cx="1285734" cy="224688"/>
          </a:xfrm>
          <a:custGeom>
            <a:avLst/>
            <a:gdLst>
              <a:gd name="connsiteX0" fmla="*/ 1268386 w 1285734"/>
              <a:gd name="connsiteY0" fmla="*/ 17348 h 224688"/>
              <a:gd name="connsiteX1" fmla="*/ 858253 w 1285734"/>
              <a:gd name="connsiteY1" fmla="*/ 17348 h 224688"/>
              <a:gd name="connsiteX2" fmla="*/ 17348 w 1285734"/>
              <a:gd name="connsiteY2" fmla="*/ 207340 h 2246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85734" h="224688">
                <a:moveTo>
                  <a:pt x="1268386" y="17348"/>
                </a:moveTo>
                <a:lnTo>
                  <a:pt x="858253" y="17348"/>
                </a:lnTo>
                <a:lnTo>
                  <a:pt x="17348" y="20734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1770778" y="4515030"/>
            <a:ext cx="2627312" cy="1047496"/>
          </a:xfrm>
          <a:custGeom>
            <a:avLst/>
            <a:gdLst>
              <a:gd name="connsiteX0" fmla="*/ 17348 w 2627312"/>
              <a:gd name="connsiteY0" fmla="*/ 1030147 h 1047496"/>
              <a:gd name="connsiteX1" fmla="*/ 561327 w 2627312"/>
              <a:gd name="connsiteY1" fmla="*/ 1030147 h 1047496"/>
              <a:gd name="connsiteX2" fmla="*/ 2609964 w 2627312"/>
              <a:gd name="connsiteY2" fmla="*/ 17348 h 10474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27312" h="1047496">
                <a:moveTo>
                  <a:pt x="17348" y="1030147"/>
                </a:moveTo>
                <a:lnTo>
                  <a:pt x="561327" y="1030147"/>
                </a:lnTo>
                <a:lnTo>
                  <a:pt x="2609964" y="17348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2271399" y="4456978"/>
            <a:ext cx="265772" cy="515505"/>
          </a:xfrm>
          <a:custGeom>
            <a:avLst/>
            <a:gdLst>
              <a:gd name="connsiteX0" fmla="*/ 17348 w 265772"/>
              <a:gd name="connsiteY0" fmla="*/ 498157 h 515505"/>
              <a:gd name="connsiteX1" fmla="*/ 235470 w 265772"/>
              <a:gd name="connsiteY1" fmla="*/ 498157 h 515505"/>
              <a:gd name="connsiteX2" fmla="*/ 248424 w 265772"/>
              <a:gd name="connsiteY2" fmla="*/ 17348 h 5155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5772" h="515505">
                <a:moveTo>
                  <a:pt x="17348" y="498157"/>
                </a:moveTo>
                <a:lnTo>
                  <a:pt x="235470" y="498157"/>
                </a:lnTo>
                <a:lnTo>
                  <a:pt x="248424" y="17348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6398798" y="1931101"/>
            <a:ext cx="583171" cy="543534"/>
          </a:xfrm>
          <a:custGeom>
            <a:avLst/>
            <a:gdLst>
              <a:gd name="connsiteX0" fmla="*/ 565822 w 583171"/>
              <a:gd name="connsiteY0" fmla="*/ 17348 h 543534"/>
              <a:gd name="connsiteX1" fmla="*/ 17348 w 583171"/>
              <a:gd name="connsiteY1" fmla="*/ 526186 h 5435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3171" h="543534">
                <a:moveTo>
                  <a:pt x="565822" y="17348"/>
                </a:moveTo>
                <a:lnTo>
                  <a:pt x="17348" y="526186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6344289" y="1574218"/>
            <a:ext cx="637679" cy="492366"/>
          </a:xfrm>
          <a:custGeom>
            <a:avLst/>
            <a:gdLst>
              <a:gd name="connsiteX0" fmla="*/ 620331 w 637679"/>
              <a:gd name="connsiteY0" fmla="*/ 17348 h 492366"/>
              <a:gd name="connsiteX1" fmla="*/ 17348 w 637679"/>
              <a:gd name="connsiteY1" fmla="*/ 475018 h 492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7679" h="492366">
                <a:moveTo>
                  <a:pt x="620331" y="17348"/>
                </a:moveTo>
                <a:lnTo>
                  <a:pt x="17348" y="475018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6702900" y="3886710"/>
            <a:ext cx="116724" cy="140792"/>
          </a:xfrm>
          <a:custGeom>
            <a:avLst/>
            <a:gdLst>
              <a:gd name="connsiteX0" fmla="*/ 55941 w 116724"/>
              <a:gd name="connsiteY0" fmla="*/ 119087 h 140792"/>
              <a:gd name="connsiteX1" fmla="*/ 27659 w 116724"/>
              <a:gd name="connsiteY1" fmla="*/ 123444 h 140792"/>
              <a:gd name="connsiteX2" fmla="*/ 31088 w 116724"/>
              <a:gd name="connsiteY2" fmla="*/ 54597 h 140792"/>
              <a:gd name="connsiteX3" fmla="*/ 89139 w 116724"/>
              <a:gd name="connsiteY3" fmla="*/ 17348 h 140792"/>
              <a:gd name="connsiteX4" fmla="*/ 99376 w 116724"/>
              <a:gd name="connsiteY4" fmla="*/ 44094 h 1407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6724" h="140792">
                <a:moveTo>
                  <a:pt x="55941" y="119087"/>
                </a:moveTo>
                <a:cubicBezTo>
                  <a:pt x="45426" y="125793"/>
                  <a:pt x="35177" y="127825"/>
                  <a:pt x="27659" y="123444"/>
                </a:cubicBezTo>
                <a:cubicBezTo>
                  <a:pt x="12533" y="114706"/>
                  <a:pt x="14146" y="83870"/>
                  <a:pt x="31088" y="54597"/>
                </a:cubicBezTo>
                <a:cubicBezTo>
                  <a:pt x="48080" y="25298"/>
                  <a:pt x="74077" y="8648"/>
                  <a:pt x="89139" y="17348"/>
                </a:cubicBezTo>
                <a:cubicBezTo>
                  <a:pt x="96632" y="21742"/>
                  <a:pt x="100010" y="31610"/>
                  <a:pt x="99376" y="44094"/>
                </a:cubicBez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1479573" y="1567633"/>
            <a:ext cx="1314068" cy="557847"/>
          </a:xfrm>
          <a:custGeom>
            <a:avLst/>
            <a:gdLst>
              <a:gd name="connsiteX0" fmla="*/ 7435 w 1314068"/>
              <a:gd name="connsiteY0" fmla="*/ 7435 h 557847"/>
              <a:gd name="connsiteX1" fmla="*/ 343668 w 1314068"/>
              <a:gd name="connsiteY1" fmla="*/ 7435 h 557847"/>
              <a:gd name="connsiteX2" fmla="*/ 1306633 w 1314068"/>
              <a:gd name="connsiteY2" fmla="*/ 550411 h 5578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14068" h="557847">
                <a:moveTo>
                  <a:pt x="7435" y="7435"/>
                </a:moveTo>
                <a:lnTo>
                  <a:pt x="343668" y="7435"/>
                </a:lnTo>
                <a:lnTo>
                  <a:pt x="1306633" y="55041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1616111" y="1894734"/>
            <a:ext cx="1166190" cy="503897"/>
          </a:xfrm>
          <a:custGeom>
            <a:avLst/>
            <a:gdLst>
              <a:gd name="connsiteX0" fmla="*/ 7435 w 1166190"/>
              <a:gd name="connsiteY0" fmla="*/ 7435 h 503897"/>
              <a:gd name="connsiteX1" fmla="*/ 133775 w 1166190"/>
              <a:gd name="connsiteY1" fmla="*/ 7435 h 503897"/>
              <a:gd name="connsiteX2" fmla="*/ 1158754 w 1166190"/>
              <a:gd name="connsiteY2" fmla="*/ 496462 h 5038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66190" h="503897">
                <a:moveTo>
                  <a:pt x="7435" y="7435"/>
                </a:moveTo>
                <a:lnTo>
                  <a:pt x="133775" y="7435"/>
                </a:lnTo>
                <a:lnTo>
                  <a:pt x="1158754" y="49646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1024113" y="2463097"/>
            <a:ext cx="1047762" cy="29743"/>
          </a:xfrm>
          <a:custGeom>
            <a:avLst/>
            <a:gdLst>
              <a:gd name="connsiteX0" fmla="*/ 7435 w 1047762"/>
              <a:gd name="connsiteY0" fmla="*/ 7435 h 29743"/>
              <a:gd name="connsiteX1" fmla="*/ 1040326 w 1047762"/>
              <a:gd name="connsiteY1" fmla="*/ 7435 h 297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47762" h="29743">
                <a:moveTo>
                  <a:pt x="7435" y="7435"/>
                </a:moveTo>
                <a:lnTo>
                  <a:pt x="1040326" y="743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666533" y="2800105"/>
            <a:ext cx="1757235" cy="29743"/>
          </a:xfrm>
          <a:custGeom>
            <a:avLst/>
            <a:gdLst>
              <a:gd name="connsiteX0" fmla="*/ 7435 w 1757235"/>
              <a:gd name="connsiteY0" fmla="*/ 7435 h 29743"/>
              <a:gd name="connsiteX1" fmla="*/ 1749799 w 1757235"/>
              <a:gd name="connsiteY1" fmla="*/ 7435 h 297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57235" h="29743">
                <a:moveTo>
                  <a:pt x="7435" y="7435"/>
                </a:moveTo>
                <a:lnTo>
                  <a:pt x="1749799" y="743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828393" y="3167071"/>
            <a:ext cx="1529283" cy="17525"/>
          </a:xfrm>
          <a:custGeom>
            <a:avLst/>
            <a:gdLst>
              <a:gd name="connsiteX0" fmla="*/ 7435 w 1529283"/>
              <a:gd name="connsiteY0" fmla="*/ 10090 h 17525"/>
              <a:gd name="connsiteX1" fmla="*/ 700779 w 1529283"/>
              <a:gd name="connsiteY1" fmla="*/ 10090 h 17525"/>
              <a:gd name="connsiteX2" fmla="*/ 1521847 w 1529283"/>
              <a:gd name="connsiteY2" fmla="*/ 7435 h 17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29283" h="17525">
                <a:moveTo>
                  <a:pt x="7435" y="10090"/>
                </a:moveTo>
                <a:lnTo>
                  <a:pt x="700779" y="10090"/>
                </a:lnTo>
                <a:lnTo>
                  <a:pt x="1521847" y="743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1197265" y="3529034"/>
            <a:ext cx="996873" cy="29743"/>
          </a:xfrm>
          <a:custGeom>
            <a:avLst/>
            <a:gdLst>
              <a:gd name="connsiteX0" fmla="*/ 7435 w 996873"/>
              <a:gd name="connsiteY0" fmla="*/ 7435 h 29743"/>
              <a:gd name="connsiteX1" fmla="*/ 989437 w 996873"/>
              <a:gd name="connsiteY1" fmla="*/ 7435 h 297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96873" h="29743">
                <a:moveTo>
                  <a:pt x="7435" y="7435"/>
                </a:moveTo>
                <a:lnTo>
                  <a:pt x="989437" y="743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813344" y="3464264"/>
            <a:ext cx="1952434" cy="1142453"/>
          </a:xfrm>
          <a:custGeom>
            <a:avLst/>
            <a:gdLst>
              <a:gd name="connsiteX0" fmla="*/ 7435 w 1952434"/>
              <a:gd name="connsiteY0" fmla="*/ 1135017 h 1142453"/>
              <a:gd name="connsiteX1" fmla="*/ 617327 w 1952434"/>
              <a:gd name="connsiteY1" fmla="*/ 1135017 h 1142453"/>
              <a:gd name="connsiteX2" fmla="*/ 1944998 w 1952434"/>
              <a:gd name="connsiteY2" fmla="*/ 7435 h 11424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52434" h="1142453">
                <a:moveTo>
                  <a:pt x="7435" y="1135017"/>
                </a:moveTo>
                <a:lnTo>
                  <a:pt x="617327" y="1135017"/>
                </a:lnTo>
                <a:lnTo>
                  <a:pt x="1944998" y="743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6785417" y="3368442"/>
            <a:ext cx="596773" cy="417995"/>
          </a:xfrm>
          <a:custGeom>
            <a:avLst/>
            <a:gdLst>
              <a:gd name="connsiteX0" fmla="*/ 589336 w 596773"/>
              <a:gd name="connsiteY0" fmla="*/ 7435 h 417995"/>
              <a:gd name="connsiteX1" fmla="*/ 291611 w 596773"/>
              <a:gd name="connsiteY1" fmla="*/ 7435 h 417995"/>
              <a:gd name="connsiteX2" fmla="*/ 7435 w 596773"/>
              <a:gd name="connsiteY2" fmla="*/ 410559 h 417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6773" h="417995">
                <a:moveTo>
                  <a:pt x="589336" y="7435"/>
                </a:moveTo>
                <a:lnTo>
                  <a:pt x="291611" y="7435"/>
                </a:lnTo>
                <a:lnTo>
                  <a:pt x="7435" y="41055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6212457" y="3961723"/>
            <a:ext cx="1169733" cy="1846910"/>
          </a:xfrm>
          <a:custGeom>
            <a:avLst/>
            <a:gdLst>
              <a:gd name="connsiteX0" fmla="*/ 1162297 w 1169733"/>
              <a:gd name="connsiteY0" fmla="*/ 1839474 h 1846910"/>
              <a:gd name="connsiteX1" fmla="*/ 669575 w 1169733"/>
              <a:gd name="connsiteY1" fmla="*/ 1839474 h 1846910"/>
              <a:gd name="connsiteX2" fmla="*/ 7435 w 1169733"/>
              <a:gd name="connsiteY2" fmla="*/ 7435 h 18469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69733" h="1846910">
                <a:moveTo>
                  <a:pt x="1162297" y="1839474"/>
                </a:moveTo>
                <a:lnTo>
                  <a:pt x="669575" y="1839474"/>
                </a:lnTo>
                <a:lnTo>
                  <a:pt x="7435" y="743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6752359" y="4004204"/>
            <a:ext cx="629831" cy="1021321"/>
          </a:xfrm>
          <a:custGeom>
            <a:avLst/>
            <a:gdLst>
              <a:gd name="connsiteX0" fmla="*/ 622394 w 629831"/>
              <a:gd name="connsiteY0" fmla="*/ 1013885 h 1021321"/>
              <a:gd name="connsiteX1" fmla="*/ 407270 w 629831"/>
              <a:gd name="connsiteY1" fmla="*/ 1013885 h 1021321"/>
              <a:gd name="connsiteX2" fmla="*/ 7435 w 629831"/>
              <a:gd name="connsiteY2" fmla="*/ 7435 h 1021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29831" h="1021321">
                <a:moveTo>
                  <a:pt x="622394" y="1013885"/>
                </a:moveTo>
                <a:lnTo>
                  <a:pt x="407270" y="1013885"/>
                </a:lnTo>
                <a:lnTo>
                  <a:pt x="7435" y="743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6336040" y="2654715"/>
            <a:ext cx="1046149" cy="358546"/>
          </a:xfrm>
          <a:custGeom>
            <a:avLst/>
            <a:gdLst>
              <a:gd name="connsiteX0" fmla="*/ 1038713 w 1046149"/>
              <a:gd name="connsiteY0" fmla="*/ 7435 h 358546"/>
              <a:gd name="connsiteX1" fmla="*/ 628580 w 1046149"/>
              <a:gd name="connsiteY1" fmla="*/ 7435 h 358546"/>
              <a:gd name="connsiteX2" fmla="*/ 7435 w 1046149"/>
              <a:gd name="connsiteY2" fmla="*/ 351110 h 3585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46149" h="358546">
                <a:moveTo>
                  <a:pt x="1038713" y="7435"/>
                </a:moveTo>
                <a:lnTo>
                  <a:pt x="628580" y="7435"/>
                </a:lnTo>
                <a:lnTo>
                  <a:pt x="7435" y="35111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5159690" y="1941013"/>
            <a:ext cx="2222499" cy="867359"/>
          </a:xfrm>
          <a:custGeom>
            <a:avLst/>
            <a:gdLst>
              <a:gd name="connsiteX0" fmla="*/ 2215064 w 2222499"/>
              <a:gd name="connsiteY0" fmla="*/ 7435 h 867359"/>
              <a:gd name="connsiteX1" fmla="*/ 1804930 w 2222499"/>
              <a:gd name="connsiteY1" fmla="*/ 7435 h 867359"/>
              <a:gd name="connsiteX2" fmla="*/ 7435 w 2222499"/>
              <a:gd name="connsiteY2" fmla="*/ 859923 h 867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22499" h="867359">
                <a:moveTo>
                  <a:pt x="2215064" y="7435"/>
                </a:moveTo>
                <a:lnTo>
                  <a:pt x="1804930" y="7435"/>
                </a:lnTo>
                <a:lnTo>
                  <a:pt x="7435" y="8599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5343065" y="1584130"/>
            <a:ext cx="2039124" cy="740168"/>
          </a:xfrm>
          <a:custGeom>
            <a:avLst/>
            <a:gdLst>
              <a:gd name="connsiteX0" fmla="*/ 2031688 w 2039124"/>
              <a:gd name="connsiteY0" fmla="*/ 7435 h 740168"/>
              <a:gd name="connsiteX1" fmla="*/ 1621555 w 2039124"/>
              <a:gd name="connsiteY1" fmla="*/ 7435 h 740168"/>
              <a:gd name="connsiteX2" fmla="*/ 7435 w 2039124"/>
              <a:gd name="connsiteY2" fmla="*/ 732732 h 740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39124" h="740168">
                <a:moveTo>
                  <a:pt x="2031688" y="7435"/>
                </a:moveTo>
                <a:lnTo>
                  <a:pt x="1621555" y="7435"/>
                </a:lnTo>
                <a:lnTo>
                  <a:pt x="7435" y="7327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6116279" y="1227286"/>
            <a:ext cx="1265910" cy="204863"/>
          </a:xfrm>
          <a:custGeom>
            <a:avLst/>
            <a:gdLst>
              <a:gd name="connsiteX0" fmla="*/ 1258474 w 1265910"/>
              <a:gd name="connsiteY0" fmla="*/ 7435 h 204863"/>
              <a:gd name="connsiteX1" fmla="*/ 848340 w 1265910"/>
              <a:gd name="connsiteY1" fmla="*/ 7435 h 204863"/>
              <a:gd name="connsiteX2" fmla="*/ 7435 w 1265910"/>
              <a:gd name="connsiteY2" fmla="*/ 197427 h 204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65910" h="204863">
                <a:moveTo>
                  <a:pt x="1258474" y="7435"/>
                </a:moveTo>
                <a:lnTo>
                  <a:pt x="848340" y="7435"/>
                </a:lnTo>
                <a:lnTo>
                  <a:pt x="7435" y="19742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1780690" y="4524942"/>
            <a:ext cx="2607487" cy="1027671"/>
          </a:xfrm>
          <a:custGeom>
            <a:avLst/>
            <a:gdLst>
              <a:gd name="connsiteX0" fmla="*/ 7435 w 2607487"/>
              <a:gd name="connsiteY0" fmla="*/ 1020235 h 1027671"/>
              <a:gd name="connsiteX1" fmla="*/ 551414 w 2607487"/>
              <a:gd name="connsiteY1" fmla="*/ 1020235 h 1027671"/>
              <a:gd name="connsiteX2" fmla="*/ 2600052 w 2607487"/>
              <a:gd name="connsiteY2" fmla="*/ 7435 h 10276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07487" h="1027671">
                <a:moveTo>
                  <a:pt x="7435" y="1020235"/>
                </a:moveTo>
                <a:lnTo>
                  <a:pt x="551414" y="1020235"/>
                </a:lnTo>
                <a:lnTo>
                  <a:pt x="2600052" y="743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2281311" y="4466891"/>
            <a:ext cx="245948" cy="495681"/>
          </a:xfrm>
          <a:custGeom>
            <a:avLst/>
            <a:gdLst>
              <a:gd name="connsiteX0" fmla="*/ 7435 w 245948"/>
              <a:gd name="connsiteY0" fmla="*/ 488245 h 495681"/>
              <a:gd name="connsiteX1" fmla="*/ 225558 w 245948"/>
              <a:gd name="connsiteY1" fmla="*/ 488245 h 495681"/>
              <a:gd name="connsiteX2" fmla="*/ 238512 w 245948"/>
              <a:gd name="connsiteY2" fmla="*/ 7435 h 4956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45948" h="495681">
                <a:moveTo>
                  <a:pt x="7435" y="488245"/>
                </a:moveTo>
                <a:lnTo>
                  <a:pt x="225558" y="488245"/>
                </a:lnTo>
                <a:lnTo>
                  <a:pt x="238512" y="743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6408710" y="1941013"/>
            <a:ext cx="563346" cy="523709"/>
          </a:xfrm>
          <a:custGeom>
            <a:avLst/>
            <a:gdLst>
              <a:gd name="connsiteX0" fmla="*/ 555910 w 563346"/>
              <a:gd name="connsiteY0" fmla="*/ 7435 h 523709"/>
              <a:gd name="connsiteX1" fmla="*/ 7435 w 563346"/>
              <a:gd name="connsiteY1" fmla="*/ 516274 h 5237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3346" h="523709">
                <a:moveTo>
                  <a:pt x="555910" y="7435"/>
                </a:moveTo>
                <a:lnTo>
                  <a:pt x="7435" y="51627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6354201" y="1584130"/>
            <a:ext cx="617855" cy="472541"/>
          </a:xfrm>
          <a:custGeom>
            <a:avLst/>
            <a:gdLst>
              <a:gd name="connsiteX0" fmla="*/ 610419 w 617855"/>
              <a:gd name="connsiteY0" fmla="*/ 7435 h 472541"/>
              <a:gd name="connsiteX1" fmla="*/ 7435 w 617855"/>
              <a:gd name="connsiteY1" fmla="*/ 465105 h 4725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7855" h="472541">
                <a:moveTo>
                  <a:pt x="610419" y="7435"/>
                </a:moveTo>
                <a:lnTo>
                  <a:pt x="7435" y="4651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6712812" y="3896623"/>
            <a:ext cx="96899" cy="120967"/>
          </a:xfrm>
          <a:custGeom>
            <a:avLst/>
            <a:gdLst>
              <a:gd name="connsiteX0" fmla="*/ 50017 w 96899"/>
              <a:gd name="connsiteY0" fmla="*/ 106406 h 120967"/>
              <a:gd name="connsiteX1" fmla="*/ 17746 w 96899"/>
              <a:gd name="connsiteY1" fmla="*/ 113531 h 120967"/>
              <a:gd name="connsiteX2" fmla="*/ 21175 w 96899"/>
              <a:gd name="connsiteY2" fmla="*/ 44684 h 120967"/>
              <a:gd name="connsiteX3" fmla="*/ 79227 w 96899"/>
              <a:gd name="connsiteY3" fmla="*/ 7435 h 120967"/>
              <a:gd name="connsiteX4" fmla="*/ 89463 w 96899"/>
              <a:gd name="connsiteY4" fmla="*/ 34182 h 120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899" h="120967">
                <a:moveTo>
                  <a:pt x="50017" y="106406"/>
                </a:moveTo>
                <a:cubicBezTo>
                  <a:pt x="38168" y="115309"/>
                  <a:pt x="26204" y="118459"/>
                  <a:pt x="17746" y="113531"/>
                </a:cubicBezTo>
                <a:cubicBezTo>
                  <a:pt x="2621" y="104793"/>
                  <a:pt x="4234" y="73958"/>
                  <a:pt x="21175" y="44684"/>
                </a:cubicBezTo>
                <a:cubicBezTo>
                  <a:pt x="38168" y="15385"/>
                  <a:pt x="64165" y="-1263"/>
                  <a:pt x="79227" y="7435"/>
                </a:cubicBezTo>
                <a:cubicBezTo>
                  <a:pt x="86720" y="11829"/>
                  <a:pt x="90098" y="21697"/>
                  <a:pt x="89463" y="34182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51767-A618-3941-9028-625123E28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7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136648" y="213360"/>
            <a:ext cx="4870704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521546" y="707328"/>
            <a:ext cx="151323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Pigmented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layer of retina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35833" y="1394715"/>
            <a:ext cx="44884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Rod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404071" y="1709040"/>
            <a:ext cx="57708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Cone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272308" y="3223515"/>
            <a:ext cx="79508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Bipolar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356571" y="4155378"/>
            <a:ext cx="100027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Ganglion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5034" y="4749896"/>
            <a:ext cx="3334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47384" y="4177603"/>
            <a:ext cx="93615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Pathway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light</a:t>
            </a:r>
          </a:p>
        </p:txBody>
      </p:sp>
      <p:sp>
        <p:nvSpPr>
          <p:cNvPr id="13" name="Freeform 12"/>
          <p:cNvSpPr/>
          <p:nvPr/>
        </p:nvSpPr>
        <p:spPr>
          <a:xfrm>
            <a:off x="3090726" y="3069164"/>
            <a:ext cx="1226126" cy="292417"/>
          </a:xfrm>
          <a:custGeom>
            <a:avLst/>
            <a:gdLst>
              <a:gd name="connsiteX0" fmla="*/ 1216601 w 1226126"/>
              <a:gd name="connsiteY0" fmla="*/ 9525 h 292417"/>
              <a:gd name="connsiteX1" fmla="*/ 298797 w 1226126"/>
              <a:gd name="connsiteY1" fmla="*/ 282892 h 292417"/>
              <a:gd name="connsiteX2" fmla="*/ 9525 w 1226126"/>
              <a:gd name="connsiteY2" fmla="*/ 282892 h 292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26126" h="292417">
                <a:moveTo>
                  <a:pt x="1216601" y="9525"/>
                </a:moveTo>
                <a:lnTo>
                  <a:pt x="298797" y="282892"/>
                </a:lnTo>
                <a:lnTo>
                  <a:pt x="9525" y="282892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3379999" y="3342531"/>
            <a:ext cx="654202" cy="38100"/>
          </a:xfrm>
          <a:custGeom>
            <a:avLst/>
            <a:gdLst>
              <a:gd name="connsiteX0" fmla="*/ 9525 w 654202"/>
              <a:gd name="connsiteY0" fmla="*/ 9525 h 38100"/>
              <a:gd name="connsiteX1" fmla="*/ 644677 w 654202"/>
              <a:gd name="connsiteY1" fmla="*/ 12534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4202" h="38100">
                <a:moveTo>
                  <a:pt x="9525" y="9525"/>
                </a:moveTo>
                <a:lnTo>
                  <a:pt x="644677" y="12534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4576326" y="3833208"/>
            <a:ext cx="489292" cy="476884"/>
          </a:xfrm>
          <a:custGeom>
            <a:avLst/>
            <a:gdLst>
              <a:gd name="connsiteX0" fmla="*/ 479767 w 489292"/>
              <a:gd name="connsiteY0" fmla="*/ 9525 h 476884"/>
              <a:gd name="connsiteX1" fmla="*/ 9525 w 489292"/>
              <a:gd name="connsiteY1" fmla="*/ 467360 h 4768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9292" h="476884">
                <a:moveTo>
                  <a:pt x="479767" y="9525"/>
                </a:moveTo>
                <a:lnTo>
                  <a:pt x="9525" y="46736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4576326" y="3982789"/>
            <a:ext cx="90690" cy="327304"/>
          </a:xfrm>
          <a:custGeom>
            <a:avLst/>
            <a:gdLst>
              <a:gd name="connsiteX0" fmla="*/ 9525 w 90690"/>
              <a:gd name="connsiteY0" fmla="*/ 317779 h 327304"/>
              <a:gd name="connsiteX1" fmla="*/ 81165 w 90690"/>
              <a:gd name="connsiteY1" fmla="*/ 9525 h 327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690" h="327304">
                <a:moveTo>
                  <a:pt x="9525" y="317779"/>
                </a:moveTo>
                <a:lnTo>
                  <a:pt x="81165" y="952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2989945" y="1530317"/>
            <a:ext cx="775766" cy="424091"/>
          </a:xfrm>
          <a:custGeom>
            <a:avLst/>
            <a:gdLst>
              <a:gd name="connsiteX0" fmla="*/ 9524 w 775766"/>
              <a:gd name="connsiteY0" fmla="*/ 9525 h 424091"/>
              <a:gd name="connsiteX1" fmla="*/ 157085 w 775766"/>
              <a:gd name="connsiteY1" fmla="*/ 9525 h 424091"/>
              <a:gd name="connsiteX2" fmla="*/ 766241 w 775766"/>
              <a:gd name="connsiteY2" fmla="*/ 414566 h 42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75766" h="424091">
                <a:moveTo>
                  <a:pt x="9525" y="9525"/>
                </a:moveTo>
                <a:lnTo>
                  <a:pt x="157085" y="9525"/>
                </a:lnTo>
                <a:lnTo>
                  <a:pt x="766241" y="41456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989436" y="1842394"/>
            <a:ext cx="571741" cy="547293"/>
          </a:xfrm>
          <a:custGeom>
            <a:avLst/>
            <a:gdLst>
              <a:gd name="connsiteX0" fmla="*/ 9525 w 571741"/>
              <a:gd name="connsiteY0" fmla="*/ 9525 h 547293"/>
              <a:gd name="connsiteX1" fmla="*/ 142201 w 571741"/>
              <a:gd name="connsiteY1" fmla="*/ 9525 h 547293"/>
              <a:gd name="connsiteX2" fmla="*/ 562216 w 571741"/>
              <a:gd name="connsiteY2" fmla="*/ 537768 h 5472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71741" h="547293">
                <a:moveTo>
                  <a:pt x="9525" y="9525"/>
                </a:moveTo>
                <a:lnTo>
                  <a:pt x="142201" y="9525"/>
                </a:lnTo>
                <a:lnTo>
                  <a:pt x="562216" y="537768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3697600" y="846753"/>
            <a:ext cx="907605" cy="154368"/>
          </a:xfrm>
          <a:custGeom>
            <a:avLst/>
            <a:gdLst>
              <a:gd name="connsiteX0" fmla="*/ 9525 w 907605"/>
              <a:gd name="connsiteY0" fmla="*/ 9525 h 154368"/>
              <a:gd name="connsiteX1" fmla="*/ 475538 w 907605"/>
              <a:gd name="connsiteY1" fmla="*/ 9525 h 154368"/>
              <a:gd name="connsiteX2" fmla="*/ 898080 w 907605"/>
              <a:gd name="connsiteY2" fmla="*/ 144843 h 154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07605" h="154368">
                <a:moveTo>
                  <a:pt x="9525" y="9525"/>
                </a:moveTo>
                <a:lnTo>
                  <a:pt x="475538" y="9525"/>
                </a:lnTo>
                <a:lnTo>
                  <a:pt x="898080" y="144843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989945" y="1530317"/>
            <a:ext cx="775766" cy="424091"/>
          </a:xfrm>
          <a:custGeom>
            <a:avLst/>
            <a:gdLst>
              <a:gd name="connsiteX0" fmla="*/ 9524 w 775766"/>
              <a:gd name="connsiteY0" fmla="*/ 9525 h 424091"/>
              <a:gd name="connsiteX1" fmla="*/ 157085 w 775766"/>
              <a:gd name="connsiteY1" fmla="*/ 9525 h 424091"/>
              <a:gd name="connsiteX2" fmla="*/ 766241 w 775766"/>
              <a:gd name="connsiteY2" fmla="*/ 414566 h 42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75766" h="424091">
                <a:moveTo>
                  <a:pt x="9525" y="9525"/>
                </a:moveTo>
                <a:lnTo>
                  <a:pt x="157085" y="9525"/>
                </a:lnTo>
                <a:lnTo>
                  <a:pt x="766241" y="41456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989436" y="1842394"/>
            <a:ext cx="571741" cy="547293"/>
          </a:xfrm>
          <a:custGeom>
            <a:avLst/>
            <a:gdLst>
              <a:gd name="connsiteX0" fmla="*/ 9525 w 571741"/>
              <a:gd name="connsiteY0" fmla="*/ 9525 h 547293"/>
              <a:gd name="connsiteX1" fmla="*/ 142201 w 571741"/>
              <a:gd name="connsiteY1" fmla="*/ 9525 h 547293"/>
              <a:gd name="connsiteX2" fmla="*/ 562216 w 571741"/>
              <a:gd name="connsiteY2" fmla="*/ 537768 h 5472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71741" h="547293">
                <a:moveTo>
                  <a:pt x="9525" y="9525"/>
                </a:moveTo>
                <a:lnTo>
                  <a:pt x="142201" y="9525"/>
                </a:lnTo>
                <a:lnTo>
                  <a:pt x="562216" y="53776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3090726" y="3069164"/>
            <a:ext cx="1226126" cy="292417"/>
          </a:xfrm>
          <a:custGeom>
            <a:avLst/>
            <a:gdLst>
              <a:gd name="connsiteX0" fmla="*/ 1216601 w 1226126"/>
              <a:gd name="connsiteY0" fmla="*/ 9525 h 292417"/>
              <a:gd name="connsiteX1" fmla="*/ 298797 w 1226126"/>
              <a:gd name="connsiteY1" fmla="*/ 282892 h 292417"/>
              <a:gd name="connsiteX2" fmla="*/ 9525 w 1226126"/>
              <a:gd name="connsiteY2" fmla="*/ 282892 h 292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26126" h="292417">
                <a:moveTo>
                  <a:pt x="1216601" y="9525"/>
                </a:moveTo>
                <a:lnTo>
                  <a:pt x="298797" y="282892"/>
                </a:lnTo>
                <a:lnTo>
                  <a:pt x="9525" y="28289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379999" y="3342531"/>
            <a:ext cx="654202" cy="38100"/>
          </a:xfrm>
          <a:custGeom>
            <a:avLst/>
            <a:gdLst>
              <a:gd name="connsiteX0" fmla="*/ 9525 w 654202"/>
              <a:gd name="connsiteY0" fmla="*/ 9525 h 38100"/>
              <a:gd name="connsiteX1" fmla="*/ 644677 w 654202"/>
              <a:gd name="connsiteY1" fmla="*/ 12534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4202" h="38100">
                <a:moveTo>
                  <a:pt x="9525" y="9525"/>
                </a:moveTo>
                <a:lnTo>
                  <a:pt x="644677" y="1253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576326" y="3833208"/>
            <a:ext cx="489292" cy="476884"/>
          </a:xfrm>
          <a:custGeom>
            <a:avLst/>
            <a:gdLst>
              <a:gd name="connsiteX0" fmla="*/ 479767 w 489292"/>
              <a:gd name="connsiteY0" fmla="*/ 9525 h 476884"/>
              <a:gd name="connsiteX1" fmla="*/ 9525 w 489292"/>
              <a:gd name="connsiteY1" fmla="*/ 467360 h 4768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9292" h="476884">
                <a:moveTo>
                  <a:pt x="479767" y="9525"/>
                </a:moveTo>
                <a:lnTo>
                  <a:pt x="9525" y="46736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4360705" y="3982789"/>
            <a:ext cx="306311" cy="327304"/>
          </a:xfrm>
          <a:custGeom>
            <a:avLst/>
            <a:gdLst>
              <a:gd name="connsiteX0" fmla="*/ 296786 w 306311"/>
              <a:gd name="connsiteY0" fmla="*/ 9525 h 327304"/>
              <a:gd name="connsiteX1" fmla="*/ 225145 w 306311"/>
              <a:gd name="connsiteY1" fmla="*/ 317779 h 327304"/>
              <a:gd name="connsiteX2" fmla="*/ 9525 w 306311"/>
              <a:gd name="connsiteY2" fmla="*/ 317779 h 327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06311" h="327304">
                <a:moveTo>
                  <a:pt x="296786" y="9525"/>
                </a:moveTo>
                <a:lnTo>
                  <a:pt x="225145" y="317779"/>
                </a:lnTo>
                <a:lnTo>
                  <a:pt x="9525" y="31777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702325" y="846753"/>
            <a:ext cx="902881" cy="154368"/>
          </a:xfrm>
          <a:custGeom>
            <a:avLst/>
            <a:gdLst>
              <a:gd name="connsiteX0" fmla="*/ 9525 w 902881"/>
              <a:gd name="connsiteY0" fmla="*/ 9525 h 154368"/>
              <a:gd name="connsiteX1" fmla="*/ 470814 w 902881"/>
              <a:gd name="connsiteY1" fmla="*/ 9525 h 154368"/>
              <a:gd name="connsiteX2" fmla="*/ 893356 w 902881"/>
              <a:gd name="connsiteY2" fmla="*/ 144843 h 154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02881" h="154368">
                <a:moveTo>
                  <a:pt x="9525" y="9525"/>
                </a:moveTo>
                <a:lnTo>
                  <a:pt x="470814" y="9525"/>
                </a:lnTo>
                <a:lnTo>
                  <a:pt x="893356" y="14484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859E5-7D6B-D342-8FA4-D9147593E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03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124456" y="213360"/>
            <a:ext cx="489508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806180" y="1613793"/>
            <a:ext cx="11798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Pigmented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layer of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retina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025130" y="2815530"/>
            <a:ext cx="936154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Central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artery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and vein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of retina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393680" y="1797943"/>
            <a:ext cx="132087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Neural layer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of retina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854055" y="4083943"/>
            <a:ext cx="111569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Optic disc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269480" y="6362005"/>
            <a:ext cx="3334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274368" y="6090543"/>
            <a:ext cx="61555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Optic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nerve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011018" y="6268351"/>
            <a:ext cx="88485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Choroid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3956993" y="5892105"/>
            <a:ext cx="69249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Sclera</a:t>
            </a:r>
          </a:p>
        </p:txBody>
      </p:sp>
      <p:sp>
        <p:nvSpPr>
          <p:cNvPr id="14" name="Freeform 13"/>
          <p:cNvSpPr/>
          <p:nvPr/>
        </p:nvSpPr>
        <p:spPr>
          <a:xfrm>
            <a:off x="5269453" y="4205185"/>
            <a:ext cx="549795" cy="449859"/>
          </a:xfrm>
          <a:custGeom>
            <a:avLst/>
            <a:gdLst>
              <a:gd name="connsiteX0" fmla="*/ 9525 w 549795"/>
              <a:gd name="connsiteY0" fmla="*/ 440334 h 449859"/>
              <a:gd name="connsiteX1" fmla="*/ 395668 w 549795"/>
              <a:gd name="connsiteY1" fmla="*/ 9525 h 449859"/>
              <a:gd name="connsiteX2" fmla="*/ 540270 w 549795"/>
              <a:gd name="connsiteY2" fmla="*/ 9525 h 449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49795" h="449859">
                <a:moveTo>
                  <a:pt x="9525" y="440334"/>
                </a:moveTo>
                <a:lnTo>
                  <a:pt x="395668" y="9525"/>
                </a:lnTo>
                <a:lnTo>
                  <a:pt x="540270" y="952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3030885" y="4096765"/>
            <a:ext cx="474412" cy="1096060"/>
          </a:xfrm>
          <a:custGeom>
            <a:avLst/>
            <a:gdLst>
              <a:gd name="connsiteX0" fmla="*/ 9525 w 474412"/>
              <a:gd name="connsiteY0" fmla="*/ 1086535 h 1096060"/>
              <a:gd name="connsiteX1" fmla="*/ 313109 w 474412"/>
              <a:gd name="connsiteY1" fmla="*/ 9525 h 1096060"/>
              <a:gd name="connsiteX2" fmla="*/ 464887 w 474412"/>
              <a:gd name="connsiteY2" fmla="*/ 934719 h 10960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4412" h="1096060">
                <a:moveTo>
                  <a:pt x="9525" y="1086535"/>
                </a:moveTo>
                <a:lnTo>
                  <a:pt x="313109" y="9525"/>
                </a:lnTo>
                <a:lnTo>
                  <a:pt x="464887" y="934719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334469" y="3827906"/>
            <a:ext cx="38100" cy="287909"/>
          </a:xfrm>
          <a:custGeom>
            <a:avLst/>
            <a:gdLst>
              <a:gd name="connsiteX0" fmla="*/ 9525 w 38100"/>
              <a:gd name="connsiteY0" fmla="*/ 278384 h 287909"/>
              <a:gd name="connsiteX1" fmla="*/ 9525 w 38100"/>
              <a:gd name="connsiteY1" fmla="*/ 9525 h 2879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287909">
                <a:moveTo>
                  <a:pt x="9525" y="278384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4665962" y="6033921"/>
            <a:ext cx="292227" cy="38100"/>
          </a:xfrm>
          <a:custGeom>
            <a:avLst/>
            <a:gdLst>
              <a:gd name="connsiteX0" fmla="*/ 9525 w 292227"/>
              <a:gd name="connsiteY0" fmla="*/ 9525 h 38100"/>
              <a:gd name="connsiteX1" fmla="*/ 282701 w 292227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2227" h="38100">
                <a:moveTo>
                  <a:pt x="9525" y="9525"/>
                </a:moveTo>
                <a:lnTo>
                  <a:pt x="282701" y="952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4899401" y="6402552"/>
            <a:ext cx="571969" cy="38100"/>
          </a:xfrm>
          <a:custGeom>
            <a:avLst/>
            <a:gdLst>
              <a:gd name="connsiteX0" fmla="*/ 9525 w 571969"/>
              <a:gd name="connsiteY0" fmla="*/ 9525 h 38100"/>
              <a:gd name="connsiteX1" fmla="*/ 562444 w 571969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969" h="38100">
                <a:moveTo>
                  <a:pt x="9525" y="9525"/>
                </a:moveTo>
                <a:lnTo>
                  <a:pt x="562444" y="952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3993573" y="4339805"/>
            <a:ext cx="423621" cy="1130617"/>
          </a:xfrm>
          <a:custGeom>
            <a:avLst/>
            <a:gdLst>
              <a:gd name="connsiteX0" fmla="*/ 131965 w 423621"/>
              <a:gd name="connsiteY0" fmla="*/ 9525 h 1130617"/>
              <a:gd name="connsiteX1" fmla="*/ 9525 w 423621"/>
              <a:gd name="connsiteY1" fmla="*/ 41325 h 1130617"/>
              <a:gd name="connsiteX2" fmla="*/ 288162 w 423621"/>
              <a:gd name="connsiteY2" fmla="*/ 1121092 h 1130617"/>
              <a:gd name="connsiteX3" fmla="*/ 414096 w 423621"/>
              <a:gd name="connsiteY3" fmla="*/ 1088351 h 1130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3621" h="1130617">
                <a:moveTo>
                  <a:pt x="131965" y="9525"/>
                </a:moveTo>
                <a:lnTo>
                  <a:pt x="9525" y="41325"/>
                </a:lnTo>
                <a:lnTo>
                  <a:pt x="288162" y="1121092"/>
                </a:lnTo>
                <a:lnTo>
                  <a:pt x="414096" y="1088351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587427" y="4907952"/>
            <a:ext cx="559866" cy="1188364"/>
          </a:xfrm>
          <a:custGeom>
            <a:avLst/>
            <a:gdLst>
              <a:gd name="connsiteX0" fmla="*/ 550341 w 559866"/>
              <a:gd name="connsiteY0" fmla="*/ 9525 h 1188364"/>
              <a:gd name="connsiteX1" fmla="*/ 482993 w 559866"/>
              <a:gd name="connsiteY1" fmla="*/ 29553 h 1188364"/>
              <a:gd name="connsiteX2" fmla="*/ 9525 w 559866"/>
              <a:gd name="connsiteY2" fmla="*/ 1178839 h 1188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59866" h="1188364">
                <a:moveTo>
                  <a:pt x="550341" y="9525"/>
                </a:moveTo>
                <a:lnTo>
                  <a:pt x="482993" y="29553"/>
                </a:lnTo>
                <a:lnTo>
                  <a:pt x="9525" y="1178839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592213" y="2575229"/>
            <a:ext cx="656005" cy="149161"/>
          </a:xfrm>
          <a:custGeom>
            <a:avLst/>
            <a:gdLst>
              <a:gd name="connsiteX0" fmla="*/ 624776 w 656005"/>
              <a:gd name="connsiteY0" fmla="*/ 136042 h 149161"/>
              <a:gd name="connsiteX1" fmla="*/ 646480 w 656005"/>
              <a:gd name="connsiteY1" fmla="*/ 9525 h 149161"/>
              <a:gd name="connsiteX2" fmla="*/ 9525 w 656005"/>
              <a:gd name="connsiteY2" fmla="*/ 9525 h 149161"/>
              <a:gd name="connsiteX3" fmla="*/ 9525 w 656005"/>
              <a:gd name="connsiteY3" fmla="*/ 139636 h 1491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56005" h="149161">
                <a:moveTo>
                  <a:pt x="624776" y="136042"/>
                </a:moveTo>
                <a:lnTo>
                  <a:pt x="646480" y="9525"/>
                </a:lnTo>
                <a:lnTo>
                  <a:pt x="9525" y="9525"/>
                </a:lnTo>
                <a:lnTo>
                  <a:pt x="9525" y="13963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892594" y="1903005"/>
            <a:ext cx="466750" cy="687666"/>
          </a:xfrm>
          <a:custGeom>
            <a:avLst/>
            <a:gdLst>
              <a:gd name="connsiteX0" fmla="*/ 9525 w 466750"/>
              <a:gd name="connsiteY0" fmla="*/ 678141 h 687666"/>
              <a:gd name="connsiteX1" fmla="*/ 283743 w 466750"/>
              <a:gd name="connsiteY1" fmla="*/ 9525 h 687666"/>
              <a:gd name="connsiteX2" fmla="*/ 457225 w 466750"/>
              <a:gd name="connsiteY2" fmla="*/ 9525 h 687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66750" h="687666">
                <a:moveTo>
                  <a:pt x="9525" y="678141"/>
                </a:moveTo>
                <a:lnTo>
                  <a:pt x="283743" y="9525"/>
                </a:lnTo>
                <a:lnTo>
                  <a:pt x="457225" y="952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104254" y="2358376"/>
            <a:ext cx="452767" cy="680453"/>
          </a:xfrm>
          <a:custGeom>
            <a:avLst/>
            <a:gdLst>
              <a:gd name="connsiteX0" fmla="*/ 443242 w 452767"/>
              <a:gd name="connsiteY0" fmla="*/ 670928 h 680453"/>
              <a:gd name="connsiteX1" fmla="*/ 9525 w 452767"/>
              <a:gd name="connsiteY1" fmla="*/ 454075 h 680453"/>
              <a:gd name="connsiteX2" fmla="*/ 9525 w 452767"/>
              <a:gd name="connsiteY2" fmla="*/ 9525 h 6804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52767" h="680453">
                <a:moveTo>
                  <a:pt x="443242" y="670928"/>
                </a:moveTo>
                <a:lnTo>
                  <a:pt x="9525" y="454075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5269453" y="4205185"/>
            <a:ext cx="549795" cy="449859"/>
          </a:xfrm>
          <a:custGeom>
            <a:avLst/>
            <a:gdLst>
              <a:gd name="connsiteX0" fmla="*/ 9525 w 549795"/>
              <a:gd name="connsiteY0" fmla="*/ 440334 h 449859"/>
              <a:gd name="connsiteX1" fmla="*/ 395668 w 549795"/>
              <a:gd name="connsiteY1" fmla="*/ 9525 h 449859"/>
              <a:gd name="connsiteX2" fmla="*/ 540270 w 549795"/>
              <a:gd name="connsiteY2" fmla="*/ 9525 h 449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49795" h="449859">
                <a:moveTo>
                  <a:pt x="9525" y="440334"/>
                </a:moveTo>
                <a:lnTo>
                  <a:pt x="395668" y="9525"/>
                </a:lnTo>
                <a:lnTo>
                  <a:pt x="540270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030885" y="4096765"/>
            <a:ext cx="474412" cy="1096060"/>
          </a:xfrm>
          <a:custGeom>
            <a:avLst/>
            <a:gdLst>
              <a:gd name="connsiteX0" fmla="*/ 9525 w 474412"/>
              <a:gd name="connsiteY0" fmla="*/ 1086535 h 1096060"/>
              <a:gd name="connsiteX1" fmla="*/ 313109 w 474412"/>
              <a:gd name="connsiteY1" fmla="*/ 9525 h 1096060"/>
              <a:gd name="connsiteX2" fmla="*/ 464887 w 474412"/>
              <a:gd name="connsiteY2" fmla="*/ 934719 h 10960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4412" h="1096060">
                <a:moveTo>
                  <a:pt x="9525" y="1086535"/>
                </a:moveTo>
                <a:lnTo>
                  <a:pt x="313109" y="9525"/>
                </a:lnTo>
                <a:lnTo>
                  <a:pt x="464887" y="93471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334469" y="3827906"/>
            <a:ext cx="38100" cy="287909"/>
          </a:xfrm>
          <a:custGeom>
            <a:avLst/>
            <a:gdLst>
              <a:gd name="connsiteX0" fmla="*/ 9525 w 38100"/>
              <a:gd name="connsiteY0" fmla="*/ 278384 h 287909"/>
              <a:gd name="connsiteX1" fmla="*/ 9525 w 38100"/>
              <a:gd name="connsiteY1" fmla="*/ 9525 h 2879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287909">
                <a:moveTo>
                  <a:pt x="9525" y="278384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665962" y="6033921"/>
            <a:ext cx="292227" cy="38100"/>
          </a:xfrm>
          <a:custGeom>
            <a:avLst/>
            <a:gdLst>
              <a:gd name="connsiteX0" fmla="*/ 9525 w 292227"/>
              <a:gd name="connsiteY0" fmla="*/ 9525 h 38100"/>
              <a:gd name="connsiteX1" fmla="*/ 282701 w 292227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2227" h="38100">
                <a:moveTo>
                  <a:pt x="9525" y="9525"/>
                </a:moveTo>
                <a:lnTo>
                  <a:pt x="282701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4899401" y="6402552"/>
            <a:ext cx="571969" cy="38100"/>
          </a:xfrm>
          <a:custGeom>
            <a:avLst/>
            <a:gdLst>
              <a:gd name="connsiteX0" fmla="*/ 9525 w 571969"/>
              <a:gd name="connsiteY0" fmla="*/ 9525 h 38100"/>
              <a:gd name="connsiteX1" fmla="*/ 562444 w 571969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969" h="38100">
                <a:moveTo>
                  <a:pt x="9525" y="9525"/>
                </a:moveTo>
                <a:lnTo>
                  <a:pt x="562444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3993573" y="4339805"/>
            <a:ext cx="423621" cy="1130617"/>
          </a:xfrm>
          <a:custGeom>
            <a:avLst/>
            <a:gdLst>
              <a:gd name="connsiteX0" fmla="*/ 131965 w 423621"/>
              <a:gd name="connsiteY0" fmla="*/ 9525 h 1130617"/>
              <a:gd name="connsiteX1" fmla="*/ 9525 w 423621"/>
              <a:gd name="connsiteY1" fmla="*/ 41325 h 1130617"/>
              <a:gd name="connsiteX2" fmla="*/ 288162 w 423621"/>
              <a:gd name="connsiteY2" fmla="*/ 1121092 h 1130617"/>
              <a:gd name="connsiteX3" fmla="*/ 414096 w 423621"/>
              <a:gd name="connsiteY3" fmla="*/ 1088351 h 1130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3621" h="1130617">
                <a:moveTo>
                  <a:pt x="131965" y="9525"/>
                </a:moveTo>
                <a:lnTo>
                  <a:pt x="9525" y="41325"/>
                </a:lnTo>
                <a:lnTo>
                  <a:pt x="288162" y="1121092"/>
                </a:lnTo>
                <a:lnTo>
                  <a:pt x="414096" y="108835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3587427" y="4907952"/>
            <a:ext cx="559866" cy="1188364"/>
          </a:xfrm>
          <a:custGeom>
            <a:avLst/>
            <a:gdLst>
              <a:gd name="connsiteX0" fmla="*/ 550341 w 559866"/>
              <a:gd name="connsiteY0" fmla="*/ 9525 h 1188364"/>
              <a:gd name="connsiteX1" fmla="*/ 482993 w 559866"/>
              <a:gd name="connsiteY1" fmla="*/ 29553 h 1188364"/>
              <a:gd name="connsiteX2" fmla="*/ 9525 w 559866"/>
              <a:gd name="connsiteY2" fmla="*/ 1178839 h 1188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59866" h="1188364">
                <a:moveTo>
                  <a:pt x="550341" y="9525"/>
                </a:moveTo>
                <a:lnTo>
                  <a:pt x="482993" y="29553"/>
                </a:lnTo>
                <a:lnTo>
                  <a:pt x="9525" y="117883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592213" y="2575229"/>
            <a:ext cx="656005" cy="149161"/>
          </a:xfrm>
          <a:custGeom>
            <a:avLst/>
            <a:gdLst>
              <a:gd name="connsiteX0" fmla="*/ 646480 w 656005"/>
              <a:gd name="connsiteY0" fmla="*/ 136042 h 149161"/>
              <a:gd name="connsiteX1" fmla="*/ 646480 w 656005"/>
              <a:gd name="connsiteY1" fmla="*/ 9525 h 149161"/>
              <a:gd name="connsiteX2" fmla="*/ 9525 w 656005"/>
              <a:gd name="connsiteY2" fmla="*/ 9525 h 149161"/>
              <a:gd name="connsiteX3" fmla="*/ 9525 w 656005"/>
              <a:gd name="connsiteY3" fmla="*/ 139636 h 1491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56005" h="149161">
                <a:moveTo>
                  <a:pt x="646480" y="136042"/>
                </a:moveTo>
                <a:lnTo>
                  <a:pt x="646480" y="9525"/>
                </a:lnTo>
                <a:lnTo>
                  <a:pt x="9525" y="9525"/>
                </a:lnTo>
                <a:lnTo>
                  <a:pt x="9525" y="13963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4892594" y="1903005"/>
            <a:ext cx="466750" cy="687666"/>
          </a:xfrm>
          <a:custGeom>
            <a:avLst/>
            <a:gdLst>
              <a:gd name="connsiteX0" fmla="*/ 9525 w 466750"/>
              <a:gd name="connsiteY0" fmla="*/ 678141 h 687666"/>
              <a:gd name="connsiteX1" fmla="*/ 283743 w 466750"/>
              <a:gd name="connsiteY1" fmla="*/ 9525 h 687666"/>
              <a:gd name="connsiteX2" fmla="*/ 457225 w 466750"/>
              <a:gd name="connsiteY2" fmla="*/ 9525 h 687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66750" h="687666">
                <a:moveTo>
                  <a:pt x="9525" y="678141"/>
                </a:moveTo>
                <a:lnTo>
                  <a:pt x="283743" y="9525"/>
                </a:lnTo>
                <a:lnTo>
                  <a:pt x="4572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4104254" y="2358376"/>
            <a:ext cx="452767" cy="680453"/>
          </a:xfrm>
          <a:custGeom>
            <a:avLst/>
            <a:gdLst>
              <a:gd name="connsiteX0" fmla="*/ 443242 w 452767"/>
              <a:gd name="connsiteY0" fmla="*/ 670928 h 680453"/>
              <a:gd name="connsiteX1" fmla="*/ 9525 w 452767"/>
              <a:gd name="connsiteY1" fmla="*/ 454075 h 680453"/>
              <a:gd name="connsiteX2" fmla="*/ 9525 w 452767"/>
              <a:gd name="connsiteY2" fmla="*/ 9525 h 6804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52767" h="680453">
                <a:moveTo>
                  <a:pt x="443242" y="670928"/>
                </a:moveTo>
                <a:lnTo>
                  <a:pt x="9525" y="454075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D942A7-3E76-434B-8827-EDD3B6655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73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828800" y="213360"/>
            <a:ext cx="5486400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002870" y="213360"/>
            <a:ext cx="129105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Visible light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3879" y="1421266"/>
            <a:ext cx="256480" cy="4129336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Light absorption by cone populations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58207" y="1148398"/>
            <a:ext cx="135934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420 nm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(blue cones)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663145" y="1148398"/>
            <a:ext cx="151323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530 nm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(green cones)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328432" y="1623061"/>
            <a:ext cx="12439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560 nm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(red cones)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008970" y="6014086"/>
            <a:ext cx="38472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400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837645" y="6014086"/>
            <a:ext cx="38472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450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666320" y="6014086"/>
            <a:ext cx="38472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500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493407" y="6014086"/>
            <a:ext cx="38472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550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322082" y="6014086"/>
            <a:ext cx="38472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600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6150757" y="6014086"/>
            <a:ext cx="38472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650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904820" y="6014086"/>
            <a:ext cx="38472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700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3250395" y="6358573"/>
            <a:ext cx="281269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Wavelength (nanometers)</a:t>
            </a: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2A251-BBE7-2748-B50E-8A1206B34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01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>
          <a:xfrm>
            <a:off x="1487424" y="387096"/>
            <a:ext cx="6169152" cy="608380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795651" y="393446"/>
            <a:ext cx="86882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Macula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25651" y="402971"/>
            <a:ext cx="1053173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Fovea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centralis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221226" y="390271"/>
            <a:ext cx="926536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vessels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94401" y="407734"/>
            <a:ext cx="123751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Optic disc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846326" y="5914137"/>
            <a:ext cx="99867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 Black" pitchFamily="34" charset="0"/>
                <a:ea typeface="ＭＳ Ｐゴシック" charset="0"/>
              </a:rPr>
              <a:t>Lateral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53264" y="5914137"/>
            <a:ext cx="92653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  <a:ea typeface="ＭＳ Ｐゴシック" charset="0"/>
              </a:rPr>
              <a:t>Medial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879057" y="410909"/>
            <a:ext cx="783869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Retina</a:t>
            </a:r>
          </a:p>
        </p:txBody>
      </p:sp>
      <p:sp>
        <p:nvSpPr>
          <p:cNvPr id="13" name="Freeform 12"/>
          <p:cNvSpPr/>
          <p:nvPr/>
        </p:nvSpPr>
        <p:spPr>
          <a:xfrm>
            <a:off x="4588994" y="923033"/>
            <a:ext cx="927036" cy="1427695"/>
          </a:xfrm>
          <a:custGeom>
            <a:avLst/>
            <a:gdLst>
              <a:gd name="connsiteX0" fmla="*/ 25400 w 927036"/>
              <a:gd name="connsiteY0" fmla="*/ 25400 h 1427695"/>
              <a:gd name="connsiteX1" fmla="*/ 25400 w 927036"/>
              <a:gd name="connsiteY1" fmla="*/ 282676 h 1427695"/>
              <a:gd name="connsiteX2" fmla="*/ 901636 w 927036"/>
              <a:gd name="connsiteY2" fmla="*/ 1402295 h 14276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27036" h="1427695">
                <a:moveTo>
                  <a:pt x="25400" y="25400"/>
                </a:moveTo>
                <a:lnTo>
                  <a:pt x="25400" y="282676"/>
                </a:lnTo>
                <a:lnTo>
                  <a:pt x="901636" y="140229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6023980" y="642567"/>
            <a:ext cx="103924" cy="3003435"/>
          </a:xfrm>
          <a:custGeom>
            <a:avLst/>
            <a:gdLst>
              <a:gd name="connsiteX0" fmla="*/ 78524 w 103924"/>
              <a:gd name="connsiteY0" fmla="*/ 25399 h 3003435"/>
              <a:gd name="connsiteX1" fmla="*/ 78524 w 103924"/>
              <a:gd name="connsiteY1" fmla="*/ 580148 h 3003435"/>
              <a:gd name="connsiteX2" fmla="*/ 25400 w 103924"/>
              <a:gd name="connsiteY2" fmla="*/ 2978035 h 30034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3924" h="3003435">
                <a:moveTo>
                  <a:pt x="78524" y="25399"/>
                </a:moveTo>
                <a:lnTo>
                  <a:pt x="78524" y="580148"/>
                </a:lnTo>
                <a:lnTo>
                  <a:pt x="25400" y="297803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6763005" y="641030"/>
            <a:ext cx="512026" cy="2651582"/>
          </a:xfrm>
          <a:custGeom>
            <a:avLst/>
            <a:gdLst>
              <a:gd name="connsiteX0" fmla="*/ 486625 w 512026"/>
              <a:gd name="connsiteY0" fmla="*/ 25400 h 2651582"/>
              <a:gd name="connsiteX1" fmla="*/ 486625 w 512026"/>
              <a:gd name="connsiteY1" fmla="*/ 886460 h 2651582"/>
              <a:gd name="connsiteX2" fmla="*/ 25400 w 512026"/>
              <a:gd name="connsiteY2" fmla="*/ 2626182 h 26515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12026" h="2651582">
                <a:moveTo>
                  <a:pt x="486625" y="25400"/>
                </a:moveTo>
                <a:lnTo>
                  <a:pt x="486625" y="886460"/>
                </a:lnTo>
                <a:lnTo>
                  <a:pt x="25400" y="2626182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4588994" y="1180310"/>
            <a:ext cx="1130211" cy="992632"/>
          </a:xfrm>
          <a:custGeom>
            <a:avLst/>
            <a:gdLst>
              <a:gd name="connsiteX0" fmla="*/ 25400 w 1130211"/>
              <a:gd name="connsiteY0" fmla="*/ 25400 h 992632"/>
              <a:gd name="connsiteX1" fmla="*/ 1104810 w 1130211"/>
              <a:gd name="connsiteY1" fmla="*/ 967231 h 9926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30211" h="992632">
                <a:moveTo>
                  <a:pt x="25400" y="25400"/>
                </a:moveTo>
                <a:lnTo>
                  <a:pt x="1104810" y="967231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4601694" y="935733"/>
            <a:ext cx="901636" cy="1402295"/>
          </a:xfrm>
          <a:custGeom>
            <a:avLst/>
            <a:gdLst>
              <a:gd name="connsiteX0" fmla="*/ 12700 w 901636"/>
              <a:gd name="connsiteY0" fmla="*/ 12700 h 1402295"/>
              <a:gd name="connsiteX1" fmla="*/ 12700 w 901636"/>
              <a:gd name="connsiteY1" fmla="*/ 269976 h 1402295"/>
              <a:gd name="connsiteX2" fmla="*/ 888936 w 901636"/>
              <a:gd name="connsiteY2" fmla="*/ 1389595 h 14022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01636" h="1402295">
                <a:moveTo>
                  <a:pt x="12700" y="12700"/>
                </a:moveTo>
                <a:lnTo>
                  <a:pt x="12700" y="269976"/>
                </a:lnTo>
                <a:lnTo>
                  <a:pt x="888936" y="1389595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6036680" y="655267"/>
            <a:ext cx="78524" cy="2978035"/>
          </a:xfrm>
          <a:custGeom>
            <a:avLst/>
            <a:gdLst>
              <a:gd name="connsiteX0" fmla="*/ 65824 w 78524"/>
              <a:gd name="connsiteY0" fmla="*/ 12700 h 2978035"/>
              <a:gd name="connsiteX1" fmla="*/ 65824 w 78524"/>
              <a:gd name="connsiteY1" fmla="*/ 567448 h 2978035"/>
              <a:gd name="connsiteX2" fmla="*/ 12700 w 78524"/>
              <a:gd name="connsiteY2" fmla="*/ 2965335 h 297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8524" h="2978035">
                <a:moveTo>
                  <a:pt x="65824" y="12700"/>
                </a:moveTo>
                <a:lnTo>
                  <a:pt x="65824" y="567448"/>
                </a:lnTo>
                <a:lnTo>
                  <a:pt x="12700" y="2965335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3200846" y="1040711"/>
            <a:ext cx="870711" cy="2693352"/>
          </a:xfrm>
          <a:custGeom>
            <a:avLst/>
            <a:gdLst>
              <a:gd name="connsiteX0" fmla="*/ 25400 w 870711"/>
              <a:gd name="connsiteY0" fmla="*/ 25400 h 2693352"/>
              <a:gd name="connsiteX1" fmla="*/ 25400 w 870711"/>
              <a:gd name="connsiteY1" fmla="*/ 410578 h 2693352"/>
              <a:gd name="connsiteX2" fmla="*/ 845311 w 870711"/>
              <a:gd name="connsiteY2" fmla="*/ 2667952 h 2693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70711" h="2693352">
                <a:moveTo>
                  <a:pt x="25400" y="25400"/>
                </a:moveTo>
                <a:lnTo>
                  <a:pt x="25400" y="410578"/>
                </a:lnTo>
                <a:lnTo>
                  <a:pt x="845311" y="2667952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213546" y="662875"/>
            <a:ext cx="845311" cy="3058490"/>
          </a:xfrm>
          <a:custGeom>
            <a:avLst/>
            <a:gdLst>
              <a:gd name="connsiteX0" fmla="*/ 12700 w 845311"/>
              <a:gd name="connsiteY0" fmla="*/ 12700 h 3058490"/>
              <a:gd name="connsiteX1" fmla="*/ 12700 w 845311"/>
              <a:gd name="connsiteY1" fmla="*/ 788415 h 3058490"/>
              <a:gd name="connsiteX2" fmla="*/ 832611 w 845311"/>
              <a:gd name="connsiteY2" fmla="*/ 3045790 h 30584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45311" h="3058490">
                <a:moveTo>
                  <a:pt x="12700" y="12700"/>
                </a:moveTo>
                <a:lnTo>
                  <a:pt x="12700" y="788415"/>
                </a:lnTo>
                <a:lnTo>
                  <a:pt x="832611" y="3045790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1973061" y="954262"/>
            <a:ext cx="1998345" cy="2976295"/>
          </a:xfrm>
          <a:custGeom>
            <a:avLst/>
            <a:gdLst>
              <a:gd name="connsiteX0" fmla="*/ 25400 w 1998345"/>
              <a:gd name="connsiteY0" fmla="*/ 25400 h 2976295"/>
              <a:gd name="connsiteX1" fmla="*/ 25400 w 1998345"/>
              <a:gd name="connsiteY1" fmla="*/ 784783 h 2976295"/>
              <a:gd name="connsiteX2" fmla="*/ 1972945 w 1998345"/>
              <a:gd name="connsiteY2" fmla="*/ 2950895 h 29762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98345" h="2976295">
                <a:moveTo>
                  <a:pt x="25400" y="25400"/>
                </a:moveTo>
                <a:lnTo>
                  <a:pt x="25400" y="784783"/>
                </a:lnTo>
                <a:lnTo>
                  <a:pt x="1972945" y="295089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1985761" y="937702"/>
            <a:ext cx="1972945" cy="2980156"/>
          </a:xfrm>
          <a:custGeom>
            <a:avLst/>
            <a:gdLst>
              <a:gd name="connsiteX0" fmla="*/ 12700 w 1972945"/>
              <a:gd name="connsiteY0" fmla="*/ 12700 h 2980156"/>
              <a:gd name="connsiteX1" fmla="*/ 12700 w 1972945"/>
              <a:gd name="connsiteY1" fmla="*/ 801344 h 2980156"/>
              <a:gd name="connsiteX2" fmla="*/ 1960245 w 1972945"/>
              <a:gd name="connsiteY2" fmla="*/ 2967456 h 298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72945" h="2980156">
                <a:moveTo>
                  <a:pt x="12700" y="12700"/>
                </a:moveTo>
                <a:lnTo>
                  <a:pt x="12700" y="801344"/>
                </a:lnTo>
                <a:lnTo>
                  <a:pt x="1960245" y="2967456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6775705" y="653730"/>
            <a:ext cx="486626" cy="2626182"/>
          </a:xfrm>
          <a:custGeom>
            <a:avLst/>
            <a:gdLst>
              <a:gd name="connsiteX0" fmla="*/ 473925 w 486626"/>
              <a:gd name="connsiteY0" fmla="*/ 12700 h 2626182"/>
              <a:gd name="connsiteX1" fmla="*/ 473925 w 486626"/>
              <a:gd name="connsiteY1" fmla="*/ 873760 h 2626182"/>
              <a:gd name="connsiteX2" fmla="*/ 12700 w 486626"/>
              <a:gd name="connsiteY2" fmla="*/ 2613482 h 2626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86626" h="2626182">
                <a:moveTo>
                  <a:pt x="473925" y="12700"/>
                </a:moveTo>
                <a:lnTo>
                  <a:pt x="473925" y="873760"/>
                </a:lnTo>
                <a:lnTo>
                  <a:pt x="12700" y="2613482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601694" y="1193010"/>
            <a:ext cx="1104811" cy="967232"/>
          </a:xfrm>
          <a:custGeom>
            <a:avLst/>
            <a:gdLst>
              <a:gd name="connsiteX0" fmla="*/ 12700 w 1104811"/>
              <a:gd name="connsiteY0" fmla="*/ 12700 h 967232"/>
              <a:gd name="connsiteX1" fmla="*/ 1092110 w 1104811"/>
              <a:gd name="connsiteY1" fmla="*/ 954531 h 967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04811" h="967232">
                <a:moveTo>
                  <a:pt x="12700" y="12700"/>
                </a:moveTo>
                <a:lnTo>
                  <a:pt x="1092110" y="954531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EA651D-8B71-1045-8952-6A35CF84E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5497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733</Words>
  <Application>Microsoft Macintosh PowerPoint</Application>
  <PresentationFormat>On-screen Show (4:3)</PresentationFormat>
  <Paragraphs>368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Times</vt:lpstr>
      <vt:lpstr>Times New Roman</vt:lpstr>
      <vt:lpstr>Wingdings</vt:lpstr>
      <vt:lpstr>Custom Design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161</cp:revision>
  <dcterms:modified xsi:type="dcterms:W3CDTF">2020-02-07T17:25:48Z</dcterms:modified>
</cp:coreProperties>
</file>