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62" r:id="rId2"/>
    <p:sldMasterId id="2147484764" r:id="rId3"/>
  </p:sldMasterIdLst>
  <p:notesMasterIdLst>
    <p:notesMasterId r:id="rId34"/>
  </p:notesMasterIdLst>
  <p:sldIdLst>
    <p:sldId id="551" r:id="rId4"/>
    <p:sldId id="552" r:id="rId5"/>
    <p:sldId id="553" r:id="rId6"/>
    <p:sldId id="554" r:id="rId7"/>
    <p:sldId id="557" r:id="rId8"/>
    <p:sldId id="558" r:id="rId9"/>
    <p:sldId id="559" r:id="rId10"/>
    <p:sldId id="560" r:id="rId11"/>
    <p:sldId id="575" r:id="rId12"/>
    <p:sldId id="563" r:id="rId13"/>
    <p:sldId id="564" r:id="rId14"/>
    <p:sldId id="565" r:id="rId15"/>
    <p:sldId id="566" r:id="rId16"/>
    <p:sldId id="576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94" r:id="rId27"/>
    <p:sldId id="595" r:id="rId28"/>
    <p:sldId id="596" r:id="rId29"/>
    <p:sldId id="597" r:id="rId30"/>
    <p:sldId id="610" r:id="rId31"/>
    <p:sldId id="611" r:id="rId32"/>
    <p:sldId id="61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09" autoAdjust="0"/>
  </p:normalViewPr>
  <p:slideViewPr>
    <p:cSldViewPr>
      <p:cViewPr varScale="1">
        <p:scale>
          <a:sx n="211" d="100"/>
          <a:sy n="211" d="100"/>
        </p:scale>
        <p:origin x="258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E44E24"/>
                </a:solidFill>
                <a:latin typeface="Arial"/>
              </a:rPr>
              <a:t>The Muscular System</a:t>
            </a:r>
            <a:endParaRPr lang="en-US" sz="3200" dirty="0"/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5FA4075-1DA3-DD43-A58B-003284A00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71BB1-FDEB-6C48-A2E3-73A9D5FDA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F65EE3-65DF-9148-AF3F-3D0D64A47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4500B4-A4FC-3C45-A76B-7321154DB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4B1C993-A17B-8B4B-B2D3-3C62632F9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8017E11-7367-764D-BA6C-EBAABA8F7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1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817C4-59F3-064B-ADA8-DD92E8E0E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822FFFE-137F-DF46-9A47-8D4F8DAA7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C732B8-D31D-8E48-8350-B7C533C59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0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table_06_01_1-U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07-U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08a-U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08b-U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08c-U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12-U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13a-U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13b-U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13c-U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13d-U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13d-U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table_06_01_2-U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13e-U.jp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13f-U.jpg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13g-U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13h-U.jpg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16-U.jp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17a-U.jp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17b-U.jpg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20c-U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21b-U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22-U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table_06_01_3-U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23-U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01-U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03a-U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03b-U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03c-U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Unlabeled_without_Leaders\figure_06_04a-U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"/>
          <a:stretch>
            <a:fillRect/>
          </a:stretch>
        </p:blipFill>
        <p:spPr>
          <a:xfrm>
            <a:off x="298704" y="432816"/>
            <a:ext cx="8546592" cy="5992368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10BD6-D07D-7E46-A2B2-0D705E295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99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093976" y="213360"/>
            <a:ext cx="4956048" cy="6431280"/>
          </a:xfrm>
          <a:prstGeom prst="rect">
            <a:avLst/>
          </a:prstGeom>
        </p:spPr>
      </p:pic>
      <p:sp>
        <p:nvSpPr>
          <p:cNvPr id="41" name="object 57"/>
          <p:cNvSpPr txBox="1"/>
          <p:nvPr/>
        </p:nvSpPr>
        <p:spPr>
          <a:xfrm>
            <a:off x="2132075" y="6365557"/>
            <a:ext cx="406437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(b) Fully contracted sarcomere</a:t>
            </a:r>
          </a:p>
        </p:txBody>
      </p:sp>
      <p:sp>
        <p:nvSpPr>
          <p:cNvPr id="42" name="object 58"/>
          <p:cNvSpPr txBox="1"/>
          <p:nvPr/>
        </p:nvSpPr>
        <p:spPr>
          <a:xfrm>
            <a:off x="4923474" y="214621"/>
            <a:ext cx="80581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Myosin</a:t>
            </a:r>
          </a:p>
        </p:txBody>
      </p:sp>
      <p:sp>
        <p:nvSpPr>
          <p:cNvPr id="43" name="object 59"/>
          <p:cNvSpPr txBox="1"/>
          <p:nvPr/>
        </p:nvSpPr>
        <p:spPr>
          <a:xfrm>
            <a:off x="6497840" y="205096"/>
            <a:ext cx="55218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Actin</a:t>
            </a:r>
          </a:p>
        </p:txBody>
      </p:sp>
      <p:sp>
        <p:nvSpPr>
          <p:cNvPr id="44" name="object 62"/>
          <p:cNvSpPr txBox="1"/>
          <p:nvPr/>
        </p:nvSpPr>
        <p:spPr>
          <a:xfrm>
            <a:off x="6504823" y="2851191"/>
            <a:ext cx="60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</a:t>
            </a:r>
          </a:p>
        </p:txBody>
      </p:sp>
      <p:sp>
        <p:nvSpPr>
          <p:cNvPr id="45" name="object 63"/>
          <p:cNvSpPr txBox="1"/>
          <p:nvPr/>
        </p:nvSpPr>
        <p:spPr>
          <a:xfrm>
            <a:off x="2622328" y="2851191"/>
            <a:ext cx="60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</a:t>
            </a:r>
          </a:p>
        </p:txBody>
      </p:sp>
      <p:sp>
        <p:nvSpPr>
          <p:cNvPr id="46" name="object 64"/>
          <p:cNvSpPr txBox="1"/>
          <p:nvPr/>
        </p:nvSpPr>
        <p:spPr>
          <a:xfrm>
            <a:off x="4500239" y="2851191"/>
            <a:ext cx="1104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</a:t>
            </a:r>
          </a:p>
        </p:txBody>
      </p:sp>
      <p:sp>
        <p:nvSpPr>
          <p:cNvPr id="47" name="object 65"/>
          <p:cNvSpPr txBox="1"/>
          <p:nvPr/>
        </p:nvSpPr>
        <p:spPr>
          <a:xfrm>
            <a:off x="2606287" y="2473994"/>
            <a:ext cx="1035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Z</a:t>
            </a:r>
          </a:p>
        </p:txBody>
      </p:sp>
      <p:sp>
        <p:nvSpPr>
          <p:cNvPr id="48" name="object 66"/>
          <p:cNvSpPr txBox="1"/>
          <p:nvPr/>
        </p:nvSpPr>
        <p:spPr>
          <a:xfrm>
            <a:off x="6474665" y="2476250"/>
            <a:ext cx="1035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Z</a:t>
            </a:r>
          </a:p>
        </p:txBody>
      </p:sp>
      <p:sp>
        <p:nvSpPr>
          <p:cNvPr id="49" name="object 67"/>
          <p:cNvSpPr txBox="1"/>
          <p:nvPr/>
        </p:nvSpPr>
        <p:spPr>
          <a:xfrm>
            <a:off x="4520882" y="2521582"/>
            <a:ext cx="1174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</a:t>
            </a:r>
          </a:p>
        </p:txBody>
      </p:sp>
      <p:sp>
        <p:nvSpPr>
          <p:cNvPr id="50" name="object 60"/>
          <p:cNvSpPr txBox="1"/>
          <p:nvPr/>
        </p:nvSpPr>
        <p:spPr>
          <a:xfrm>
            <a:off x="3068495" y="5657233"/>
            <a:ext cx="2609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Z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425607" y="5933304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</a:t>
            </a:r>
            <a:endParaRPr lang="en-US" sz="16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2" name="object 60"/>
          <p:cNvSpPr txBox="1"/>
          <p:nvPr/>
        </p:nvSpPr>
        <p:spPr>
          <a:xfrm>
            <a:off x="3078019" y="5975762"/>
            <a:ext cx="2609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 eaLnBrk="0" fontAlgn="base" hangingPunct="0">
              <a:spcBef>
                <a:spcPts val="370"/>
              </a:spcBef>
              <a:spcAft>
                <a:spcPct val="0"/>
              </a:spcAft>
              <a:tabLst>
                <a:tab pos="89154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</a:t>
            </a:r>
          </a:p>
        </p:txBody>
      </p:sp>
      <p:sp>
        <p:nvSpPr>
          <p:cNvPr id="53" name="object 60"/>
          <p:cNvSpPr txBox="1"/>
          <p:nvPr/>
        </p:nvSpPr>
        <p:spPr>
          <a:xfrm>
            <a:off x="5913295" y="5654155"/>
            <a:ext cx="2609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Z</a:t>
            </a:r>
          </a:p>
        </p:txBody>
      </p:sp>
      <p:sp>
        <p:nvSpPr>
          <p:cNvPr id="54" name="object 60"/>
          <p:cNvSpPr txBox="1"/>
          <p:nvPr/>
        </p:nvSpPr>
        <p:spPr>
          <a:xfrm>
            <a:off x="5922819" y="5972684"/>
            <a:ext cx="2609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 eaLnBrk="0" fontAlgn="base" hangingPunct="0">
              <a:spcBef>
                <a:spcPts val="370"/>
              </a:spcBef>
              <a:spcAft>
                <a:spcPct val="0"/>
              </a:spcAft>
              <a:tabLst>
                <a:tab pos="89154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</a:t>
            </a:r>
          </a:p>
        </p:txBody>
      </p:sp>
      <p:sp>
        <p:nvSpPr>
          <p:cNvPr id="55" name="object 57"/>
          <p:cNvSpPr txBox="1"/>
          <p:nvPr/>
        </p:nvSpPr>
        <p:spPr>
          <a:xfrm>
            <a:off x="2122553" y="3359570"/>
            <a:ext cx="29209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(a)</a:t>
            </a:r>
            <a:r>
              <a:rPr sz="1600" b="1" spc="2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Relaxed</a:t>
            </a:r>
            <a:r>
              <a:rPr lang="en-US" sz="1600" b="1" spc="2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sarcomere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608368" y="2274453"/>
            <a:ext cx="156525" cy="208345"/>
            <a:chOff x="2608368" y="2274453"/>
            <a:chExt cx="156525" cy="208345"/>
          </a:xfrm>
        </p:grpSpPr>
        <p:sp>
          <p:nvSpPr>
            <p:cNvPr id="69" name="object 19"/>
            <p:cNvSpPr/>
            <p:nvPr/>
          </p:nvSpPr>
          <p:spPr>
            <a:xfrm>
              <a:off x="2608368" y="2274453"/>
              <a:ext cx="156525" cy="97272"/>
            </a:xfrm>
            <a:custGeom>
              <a:avLst/>
              <a:gdLst/>
              <a:ahLst/>
              <a:cxnLst/>
              <a:rect l="l" t="t" r="r" b="b"/>
              <a:pathLst>
                <a:path w="91439" h="63500">
                  <a:moveTo>
                    <a:pt x="0" y="2103"/>
                  </a:moveTo>
                  <a:lnTo>
                    <a:pt x="0" y="63489"/>
                  </a:lnTo>
                  <a:lnTo>
                    <a:pt x="90860" y="63489"/>
                  </a:lnTo>
                  <a:lnTo>
                    <a:pt x="9086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70" name="object 20"/>
            <p:cNvSpPr/>
            <p:nvPr/>
          </p:nvSpPr>
          <p:spPr>
            <a:xfrm>
              <a:off x="2685042" y="2371725"/>
              <a:ext cx="45720" cy="111073"/>
            </a:xfrm>
            <a:custGeom>
              <a:avLst/>
              <a:gdLst/>
              <a:ahLst/>
              <a:cxnLst/>
              <a:rect l="l" t="t" r="r" b="b"/>
              <a:pathLst>
                <a:path h="67944">
                  <a:moveTo>
                    <a:pt x="0" y="0"/>
                  </a:moveTo>
                  <a:lnTo>
                    <a:pt x="0" y="6781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58" name="object 54"/>
          <p:cNvSpPr/>
          <p:nvPr/>
        </p:nvSpPr>
        <p:spPr>
          <a:xfrm>
            <a:off x="4250373" y="347663"/>
            <a:ext cx="635952" cy="730436"/>
          </a:xfrm>
          <a:custGeom>
            <a:avLst/>
            <a:gdLst/>
            <a:ahLst/>
            <a:cxnLst/>
            <a:rect l="l" t="t" r="r" b="b"/>
            <a:pathLst>
              <a:path w="405129" h="444500">
                <a:moveTo>
                  <a:pt x="0" y="444032"/>
                </a:moveTo>
                <a:lnTo>
                  <a:pt x="267035" y="0"/>
                </a:lnTo>
                <a:lnTo>
                  <a:pt x="404621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600" b="1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9" name="object 55"/>
          <p:cNvSpPr/>
          <p:nvPr/>
        </p:nvSpPr>
        <p:spPr>
          <a:xfrm>
            <a:off x="5408507" y="347663"/>
            <a:ext cx="1073256" cy="911035"/>
          </a:xfrm>
          <a:custGeom>
            <a:avLst/>
            <a:gdLst/>
            <a:ahLst/>
            <a:cxnLst/>
            <a:rect l="l" t="t" r="r" b="b"/>
            <a:pathLst>
              <a:path w="659765" h="565785">
                <a:moveTo>
                  <a:pt x="0" y="565190"/>
                </a:moveTo>
                <a:lnTo>
                  <a:pt x="521909" y="0"/>
                </a:lnTo>
                <a:lnTo>
                  <a:pt x="65952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600" b="1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463893" y="2264928"/>
            <a:ext cx="156525" cy="208345"/>
            <a:chOff x="2608368" y="2274453"/>
            <a:chExt cx="156525" cy="208345"/>
          </a:xfrm>
        </p:grpSpPr>
        <p:sp>
          <p:nvSpPr>
            <p:cNvPr id="67" name="object 19"/>
            <p:cNvSpPr/>
            <p:nvPr/>
          </p:nvSpPr>
          <p:spPr>
            <a:xfrm>
              <a:off x="2608368" y="2274453"/>
              <a:ext cx="156525" cy="97272"/>
            </a:xfrm>
            <a:custGeom>
              <a:avLst/>
              <a:gdLst/>
              <a:ahLst/>
              <a:cxnLst/>
              <a:rect l="l" t="t" r="r" b="b"/>
              <a:pathLst>
                <a:path w="91439" h="63500">
                  <a:moveTo>
                    <a:pt x="0" y="2103"/>
                  </a:moveTo>
                  <a:lnTo>
                    <a:pt x="0" y="63489"/>
                  </a:lnTo>
                  <a:lnTo>
                    <a:pt x="90860" y="63489"/>
                  </a:lnTo>
                  <a:lnTo>
                    <a:pt x="9086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68" name="object 20"/>
            <p:cNvSpPr/>
            <p:nvPr/>
          </p:nvSpPr>
          <p:spPr>
            <a:xfrm>
              <a:off x="2685042" y="2371725"/>
              <a:ext cx="45720" cy="111073"/>
            </a:xfrm>
            <a:custGeom>
              <a:avLst/>
              <a:gdLst/>
              <a:ahLst/>
              <a:cxnLst/>
              <a:rect l="l" t="t" r="r" b="b"/>
              <a:pathLst>
                <a:path h="67944">
                  <a:moveTo>
                    <a:pt x="0" y="0"/>
                  </a:moveTo>
                  <a:lnTo>
                    <a:pt x="0" y="6781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073369" y="5436755"/>
            <a:ext cx="156525" cy="208345"/>
            <a:chOff x="2608368" y="2274453"/>
            <a:chExt cx="156525" cy="208345"/>
          </a:xfrm>
        </p:grpSpPr>
        <p:sp>
          <p:nvSpPr>
            <p:cNvPr id="65" name="object 19"/>
            <p:cNvSpPr/>
            <p:nvPr/>
          </p:nvSpPr>
          <p:spPr>
            <a:xfrm>
              <a:off x="2608368" y="2274453"/>
              <a:ext cx="156525" cy="97272"/>
            </a:xfrm>
            <a:custGeom>
              <a:avLst/>
              <a:gdLst/>
              <a:ahLst/>
              <a:cxnLst/>
              <a:rect l="l" t="t" r="r" b="b"/>
              <a:pathLst>
                <a:path w="91439" h="63500">
                  <a:moveTo>
                    <a:pt x="0" y="2103"/>
                  </a:moveTo>
                  <a:lnTo>
                    <a:pt x="0" y="63489"/>
                  </a:lnTo>
                  <a:lnTo>
                    <a:pt x="90860" y="63489"/>
                  </a:lnTo>
                  <a:lnTo>
                    <a:pt x="9086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66" name="object 20"/>
            <p:cNvSpPr/>
            <p:nvPr/>
          </p:nvSpPr>
          <p:spPr>
            <a:xfrm>
              <a:off x="2685042" y="2371725"/>
              <a:ext cx="45720" cy="111073"/>
            </a:xfrm>
            <a:custGeom>
              <a:avLst/>
              <a:gdLst/>
              <a:ahLst/>
              <a:cxnLst/>
              <a:rect l="l" t="t" r="r" b="b"/>
              <a:pathLst>
                <a:path h="67944">
                  <a:moveTo>
                    <a:pt x="0" y="0"/>
                  </a:moveTo>
                  <a:lnTo>
                    <a:pt x="0" y="6781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915376" y="5450035"/>
            <a:ext cx="156525" cy="208345"/>
            <a:chOff x="2608368" y="2274453"/>
            <a:chExt cx="156525" cy="208345"/>
          </a:xfrm>
        </p:grpSpPr>
        <p:sp>
          <p:nvSpPr>
            <p:cNvPr id="63" name="object 19"/>
            <p:cNvSpPr/>
            <p:nvPr/>
          </p:nvSpPr>
          <p:spPr>
            <a:xfrm>
              <a:off x="2608368" y="2274453"/>
              <a:ext cx="156525" cy="97272"/>
            </a:xfrm>
            <a:custGeom>
              <a:avLst/>
              <a:gdLst/>
              <a:ahLst/>
              <a:cxnLst/>
              <a:rect l="l" t="t" r="r" b="b"/>
              <a:pathLst>
                <a:path w="91439" h="63500">
                  <a:moveTo>
                    <a:pt x="0" y="2103"/>
                  </a:moveTo>
                  <a:lnTo>
                    <a:pt x="0" y="63489"/>
                  </a:lnTo>
                  <a:lnTo>
                    <a:pt x="90860" y="63489"/>
                  </a:lnTo>
                  <a:lnTo>
                    <a:pt x="9086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64" name="object 20"/>
            <p:cNvSpPr/>
            <p:nvPr/>
          </p:nvSpPr>
          <p:spPr>
            <a:xfrm>
              <a:off x="2685042" y="2371725"/>
              <a:ext cx="45720" cy="111073"/>
            </a:xfrm>
            <a:custGeom>
              <a:avLst/>
              <a:gdLst/>
              <a:ahLst/>
              <a:cxnLst/>
              <a:rect l="l" t="t" r="r" b="b"/>
              <a:pathLst>
                <a:path h="67944">
                  <a:moveTo>
                    <a:pt x="0" y="0"/>
                  </a:moveTo>
                  <a:lnTo>
                    <a:pt x="0" y="6781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3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1FD48-4796-8E41-8D5B-1D77279FA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81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1"/>
          <a:stretch>
            <a:fillRect/>
          </a:stretch>
        </p:blipFill>
        <p:spPr>
          <a:xfrm>
            <a:off x="298704" y="2231136"/>
            <a:ext cx="8546592" cy="2395728"/>
          </a:xfrm>
          <a:prstGeom prst="rect">
            <a:avLst/>
          </a:prstGeom>
        </p:spPr>
      </p:pic>
      <p:sp>
        <p:nvSpPr>
          <p:cNvPr id="6" name="object 245"/>
          <p:cNvSpPr txBox="1"/>
          <p:nvPr/>
        </p:nvSpPr>
        <p:spPr>
          <a:xfrm>
            <a:off x="4813124" y="2282236"/>
            <a:ext cx="4069618" cy="145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 a relaxed muscle fiber, the regulatory proteins forming part of the actin myofilaments prevent myosin binding (see </a:t>
            </a:r>
            <a:r>
              <a:rPr sz="1350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a</a:t>
            </a: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). When an action potential (AP) sweeps along its sarcolemma and a muscle fiber is excited, calcium ions (Ca</a:t>
            </a:r>
            <a:r>
              <a:rPr sz="1350" b="1" kern="0" baseline="34188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2+</a:t>
            </a: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 are released from intracellular storage areas (the sacs of the sarcoplasmic reticulum).</a:t>
            </a:r>
          </a:p>
        </p:txBody>
      </p:sp>
      <p:sp>
        <p:nvSpPr>
          <p:cNvPr id="7" name="object 251"/>
          <p:cNvSpPr txBox="1"/>
          <p:nvPr/>
        </p:nvSpPr>
        <p:spPr>
          <a:xfrm>
            <a:off x="2479751" y="4006179"/>
            <a:ext cx="160647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Actin myofilament</a:t>
            </a:r>
          </a:p>
        </p:txBody>
      </p:sp>
      <p:sp>
        <p:nvSpPr>
          <p:cNvPr id="8" name="object 252"/>
          <p:cNvSpPr txBox="1"/>
          <p:nvPr/>
        </p:nvSpPr>
        <p:spPr>
          <a:xfrm>
            <a:off x="335227" y="4006179"/>
            <a:ext cx="1665804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Myosin myofilament</a:t>
            </a:r>
          </a:p>
        </p:txBody>
      </p:sp>
      <p:sp>
        <p:nvSpPr>
          <p:cNvPr id="9" name="object 253"/>
          <p:cNvSpPr txBox="1"/>
          <p:nvPr/>
        </p:nvSpPr>
        <p:spPr>
          <a:xfrm>
            <a:off x="1549492" y="2228755"/>
            <a:ext cx="1657197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Regulatory</a:t>
            </a:r>
            <a:r>
              <a:rPr lang="en-US"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proteins</a:t>
            </a:r>
          </a:p>
        </p:txBody>
      </p:sp>
      <p:sp>
        <p:nvSpPr>
          <p:cNvPr id="10" name="object 254"/>
          <p:cNvSpPr txBox="1"/>
          <p:nvPr/>
        </p:nvSpPr>
        <p:spPr>
          <a:xfrm>
            <a:off x="327279" y="4400065"/>
            <a:ext cx="27896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(a)</a:t>
            </a:r>
          </a:p>
        </p:txBody>
      </p:sp>
      <p:sp>
        <p:nvSpPr>
          <p:cNvPr id="11" name="object 238"/>
          <p:cNvSpPr/>
          <p:nvPr/>
        </p:nvSpPr>
        <p:spPr>
          <a:xfrm>
            <a:off x="3190875" y="2336006"/>
            <a:ext cx="299211" cy="223532"/>
          </a:xfrm>
          <a:custGeom>
            <a:avLst/>
            <a:gdLst/>
            <a:ahLst/>
            <a:cxnLst/>
            <a:rect l="l" t="t" r="r" b="b"/>
            <a:pathLst>
              <a:path w="278764" h="172719">
                <a:moveTo>
                  <a:pt x="0" y="0"/>
                </a:moveTo>
                <a:lnTo>
                  <a:pt x="102534" y="0"/>
                </a:lnTo>
                <a:lnTo>
                  <a:pt x="278221" y="17273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350" b="1" kern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2" name="object 239"/>
          <p:cNvSpPr/>
          <p:nvPr/>
        </p:nvSpPr>
        <p:spPr>
          <a:xfrm>
            <a:off x="1262388" y="2336006"/>
            <a:ext cx="287805" cy="259651"/>
          </a:xfrm>
          <a:custGeom>
            <a:avLst/>
            <a:gdLst/>
            <a:ahLst/>
            <a:cxnLst/>
            <a:rect l="l" t="t" r="r" b="b"/>
            <a:pathLst>
              <a:path w="262889" h="200025">
                <a:moveTo>
                  <a:pt x="262697" y="0"/>
                </a:moveTo>
                <a:lnTo>
                  <a:pt x="162461" y="0"/>
                </a:lnTo>
                <a:lnTo>
                  <a:pt x="0" y="19943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350" b="1" kern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3" name="object 241"/>
          <p:cNvSpPr/>
          <p:nvPr/>
        </p:nvSpPr>
        <p:spPr>
          <a:xfrm>
            <a:off x="2016920" y="3308127"/>
            <a:ext cx="269080" cy="811436"/>
          </a:xfrm>
          <a:custGeom>
            <a:avLst/>
            <a:gdLst>
              <a:gd name="connsiteX0" fmla="*/ 0 w 361085"/>
              <a:gd name="connsiteY0" fmla="*/ 605688 h 609599"/>
              <a:gd name="connsiteX1" fmla="*/ 150200 w 361085"/>
              <a:gd name="connsiteY1" fmla="*/ 609599 h 609599"/>
              <a:gd name="connsiteX2" fmla="*/ 361085 w 361085"/>
              <a:gd name="connsiteY2" fmla="*/ 0 h 609599"/>
              <a:gd name="connsiteX0" fmla="*/ 0 w 398655"/>
              <a:gd name="connsiteY0" fmla="*/ 609598 h 609599"/>
              <a:gd name="connsiteX1" fmla="*/ 187770 w 398655"/>
              <a:gd name="connsiteY1" fmla="*/ 609599 h 609599"/>
              <a:gd name="connsiteX2" fmla="*/ 398655 w 398655"/>
              <a:gd name="connsiteY2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655" h="609599">
                <a:moveTo>
                  <a:pt x="0" y="609598"/>
                </a:moveTo>
                <a:lnTo>
                  <a:pt x="187770" y="609599"/>
                </a:lnTo>
                <a:lnTo>
                  <a:pt x="39865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350" b="1" kern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4" name="object 241"/>
          <p:cNvSpPr/>
          <p:nvPr/>
        </p:nvSpPr>
        <p:spPr>
          <a:xfrm>
            <a:off x="4014788" y="3829619"/>
            <a:ext cx="112500" cy="289944"/>
          </a:xfrm>
          <a:custGeom>
            <a:avLst/>
            <a:gdLst>
              <a:gd name="connsiteX0" fmla="*/ 0 w 361085"/>
              <a:gd name="connsiteY0" fmla="*/ 605688 h 609599"/>
              <a:gd name="connsiteX1" fmla="*/ 150200 w 361085"/>
              <a:gd name="connsiteY1" fmla="*/ 609599 h 609599"/>
              <a:gd name="connsiteX2" fmla="*/ 361085 w 361085"/>
              <a:gd name="connsiteY2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085" h="609599">
                <a:moveTo>
                  <a:pt x="0" y="605688"/>
                </a:moveTo>
                <a:lnTo>
                  <a:pt x="150200" y="609599"/>
                </a:lnTo>
                <a:lnTo>
                  <a:pt x="36108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350" b="1" kern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3A646A-F2CE-E14E-99CA-8D77045A4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1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0"/>
          <a:stretch>
            <a:fillRect/>
          </a:stretch>
        </p:blipFill>
        <p:spPr>
          <a:xfrm>
            <a:off x="298704" y="2325624"/>
            <a:ext cx="8546592" cy="2206752"/>
          </a:xfrm>
          <a:prstGeom prst="rect">
            <a:avLst/>
          </a:prstGeom>
        </p:spPr>
      </p:pic>
      <p:sp>
        <p:nvSpPr>
          <p:cNvPr id="6" name="object 246"/>
          <p:cNvSpPr txBox="1"/>
          <p:nvPr/>
        </p:nvSpPr>
        <p:spPr>
          <a:xfrm>
            <a:off x="4522470" y="2351147"/>
            <a:ext cx="4392930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The flood of calcium acts as the final trigger for contraction, because as calcium binds to the regulatory proteins on the actin filaments, the proteins undergo a change in both their shape and their position on the thin filaments. This action exposes myosin-binding sites on the actin, to which the myosin heads can attach (see </a:t>
            </a:r>
            <a:r>
              <a:rPr sz="1350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b</a:t>
            </a: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), and the myosin heads immediately begin seeking out binding sites.</a:t>
            </a:r>
          </a:p>
        </p:txBody>
      </p:sp>
      <p:sp>
        <p:nvSpPr>
          <p:cNvPr id="7" name="object 249"/>
          <p:cNvSpPr txBox="1"/>
          <p:nvPr/>
        </p:nvSpPr>
        <p:spPr>
          <a:xfrm>
            <a:off x="1300393" y="3963839"/>
            <a:ext cx="263343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Upper part of thick</a:t>
            </a:r>
            <a:r>
              <a:rPr lang="en-US"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filament only</a:t>
            </a:r>
          </a:p>
        </p:txBody>
      </p:sp>
      <p:sp>
        <p:nvSpPr>
          <p:cNvPr id="8" name="object 254"/>
          <p:cNvSpPr txBox="1"/>
          <p:nvPr/>
        </p:nvSpPr>
        <p:spPr>
          <a:xfrm>
            <a:off x="1807228" y="2322396"/>
            <a:ext cx="166701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Myosin-binding site</a:t>
            </a:r>
          </a:p>
        </p:txBody>
      </p:sp>
      <p:sp>
        <p:nvSpPr>
          <p:cNvPr id="9" name="object 254"/>
          <p:cNvSpPr txBox="1"/>
          <p:nvPr/>
        </p:nvSpPr>
        <p:spPr>
          <a:xfrm>
            <a:off x="330640" y="4302463"/>
            <a:ext cx="27896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(b)</a:t>
            </a:r>
          </a:p>
        </p:txBody>
      </p:sp>
      <p:sp>
        <p:nvSpPr>
          <p:cNvPr id="10" name="object 255"/>
          <p:cNvSpPr txBox="1"/>
          <p:nvPr/>
        </p:nvSpPr>
        <p:spPr>
          <a:xfrm>
            <a:off x="3821981" y="2423209"/>
            <a:ext cx="48179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</a:t>
            </a:r>
            <a:r>
              <a:rPr sz="1350" b="1" kern="0" baseline="300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2+</a:t>
            </a:r>
          </a:p>
        </p:txBody>
      </p:sp>
      <p:sp>
        <p:nvSpPr>
          <p:cNvPr id="11" name="object 240"/>
          <p:cNvSpPr/>
          <p:nvPr/>
        </p:nvSpPr>
        <p:spPr>
          <a:xfrm>
            <a:off x="1050925" y="2433656"/>
            <a:ext cx="738981" cy="865169"/>
          </a:xfrm>
          <a:custGeom>
            <a:avLst/>
            <a:gdLst/>
            <a:ahLst/>
            <a:cxnLst/>
            <a:rect l="l" t="t" r="r" b="b"/>
            <a:pathLst>
              <a:path w="581025" h="671829">
                <a:moveTo>
                  <a:pt x="580787" y="0"/>
                </a:moveTo>
                <a:lnTo>
                  <a:pt x="376534" y="0"/>
                </a:lnTo>
                <a:lnTo>
                  <a:pt x="0" y="67126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350" b="1" kern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64694" y="2545016"/>
            <a:ext cx="550412" cy="283909"/>
            <a:chOff x="3341156" y="3581796"/>
            <a:chExt cx="424815" cy="220345"/>
          </a:xfrm>
        </p:grpSpPr>
        <p:sp>
          <p:nvSpPr>
            <p:cNvPr id="13" name="object 243"/>
            <p:cNvSpPr/>
            <p:nvPr/>
          </p:nvSpPr>
          <p:spPr>
            <a:xfrm>
              <a:off x="3341156" y="3581796"/>
              <a:ext cx="424815" cy="127000"/>
            </a:xfrm>
            <a:custGeom>
              <a:avLst/>
              <a:gdLst/>
              <a:ahLst/>
              <a:cxnLst/>
              <a:rect l="l" t="t" r="r" b="b"/>
              <a:pathLst>
                <a:path w="424814" h="127000">
                  <a:moveTo>
                    <a:pt x="424647" y="0"/>
                  </a:moveTo>
                  <a:lnTo>
                    <a:pt x="327294" y="0"/>
                  </a:lnTo>
                  <a:lnTo>
                    <a:pt x="0" y="12701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35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4" name="object 244"/>
            <p:cNvSpPr/>
            <p:nvPr/>
          </p:nvSpPr>
          <p:spPr>
            <a:xfrm>
              <a:off x="3562624" y="3581796"/>
              <a:ext cx="106045" cy="220345"/>
            </a:xfrm>
            <a:custGeom>
              <a:avLst/>
              <a:gdLst/>
              <a:ahLst/>
              <a:cxnLst/>
              <a:rect l="l" t="t" r="r" b="b"/>
              <a:pathLst>
                <a:path w="106045" h="220345">
                  <a:moveTo>
                    <a:pt x="105826" y="0"/>
                  </a:moveTo>
                  <a:lnTo>
                    <a:pt x="0" y="22012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35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E1021D-C49F-C64C-90C8-8D1F2A2A9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14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>
            <a:fillRect/>
          </a:stretch>
        </p:blipFill>
        <p:spPr>
          <a:xfrm>
            <a:off x="298704" y="2481072"/>
            <a:ext cx="8546592" cy="1895856"/>
          </a:xfrm>
          <a:prstGeom prst="rect">
            <a:avLst/>
          </a:prstGeom>
        </p:spPr>
      </p:pic>
      <p:sp>
        <p:nvSpPr>
          <p:cNvPr id="6" name="object 247"/>
          <p:cNvSpPr txBox="1"/>
          <p:nvPr/>
        </p:nvSpPr>
        <p:spPr>
          <a:xfrm>
            <a:off x="4441767" y="2602159"/>
            <a:ext cx="4496494" cy="173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541"/>
              </a:lnSpc>
              <a:spcBef>
                <a:spcPct val="0"/>
              </a:spcBef>
              <a:spcAft>
                <a:spcPct val="0"/>
              </a:spcAft>
            </a:pP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The free myosin heads are “cocked,” much like an </a:t>
            </a:r>
            <a:endParaRPr lang="en-US" sz="1350" b="1" kern="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12700" marR="5080" eaLnBrk="0" fontAlgn="base" hangingPunct="0">
              <a:lnSpc>
                <a:spcPts val="1541"/>
              </a:lnSpc>
              <a:spcBef>
                <a:spcPct val="0"/>
              </a:spcBef>
              <a:spcAft>
                <a:spcPct val="0"/>
              </a:spcAft>
            </a:pP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oar ready to be pulled on for rowing. Myosin attachment to actin causes the myosin heads to snap (pivot) toward the center of the sarcomere in a rowing motion. When this happens, the thin filaments are slightly pulled toward the center of the sarcomere </a:t>
            </a:r>
            <a:endParaRPr lang="en-US" sz="1350" b="1" kern="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12700" marR="5080" eaLnBrk="0" fontAlgn="base" hangingPunct="0">
              <a:lnSpc>
                <a:spcPts val="1541"/>
              </a:lnSpc>
              <a:spcBef>
                <a:spcPct val="0"/>
              </a:spcBef>
              <a:spcAft>
                <a:spcPct val="0"/>
              </a:spcAft>
            </a:pP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(see </a:t>
            </a:r>
            <a:r>
              <a:rPr sz="135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c</a:t>
            </a:r>
            <a:r>
              <a:rPr sz="13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). ATP provides the energy needed to release and recock each myosin head so that it is ready to attach to a binding site farther along the thin filament.</a:t>
            </a:r>
          </a:p>
        </p:txBody>
      </p:sp>
      <p:sp>
        <p:nvSpPr>
          <p:cNvPr id="7" name="object 254"/>
          <p:cNvSpPr txBox="1"/>
          <p:nvPr/>
        </p:nvSpPr>
        <p:spPr>
          <a:xfrm>
            <a:off x="327279" y="3572843"/>
            <a:ext cx="27896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(c)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62E3B-1F7F-0A46-A165-88C12BB15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35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"/>
          <a:stretch>
            <a:fillRect/>
          </a:stretch>
        </p:blipFill>
        <p:spPr>
          <a:xfrm>
            <a:off x="1438656" y="484632"/>
            <a:ext cx="6266688" cy="58887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67001" y="2527300"/>
            <a:ext cx="762000" cy="862520"/>
            <a:chOff x="5706097" y="2735770"/>
            <a:chExt cx="827484" cy="921818"/>
          </a:xfrm>
        </p:grpSpPr>
        <p:sp>
          <p:nvSpPr>
            <p:cNvPr id="10" name="object 18"/>
            <p:cNvSpPr/>
            <p:nvPr/>
          </p:nvSpPr>
          <p:spPr>
            <a:xfrm>
              <a:off x="6287032" y="2735770"/>
              <a:ext cx="246549" cy="921818"/>
            </a:xfrm>
            <a:custGeom>
              <a:avLst/>
              <a:gdLst/>
              <a:ahLst/>
              <a:cxnLst/>
              <a:rect l="l" t="t" r="r" b="b"/>
              <a:pathLst>
                <a:path w="114300" h="427355">
                  <a:moveTo>
                    <a:pt x="114299" y="0"/>
                  </a:moveTo>
                  <a:lnTo>
                    <a:pt x="0" y="0"/>
                  </a:lnTo>
                  <a:lnTo>
                    <a:pt x="0" y="427055"/>
                  </a:lnTo>
                  <a:lnTo>
                    <a:pt x="95249" y="42705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1" name="object 19"/>
            <p:cNvSpPr/>
            <p:nvPr/>
          </p:nvSpPr>
          <p:spPr>
            <a:xfrm>
              <a:off x="5706097" y="3232351"/>
              <a:ext cx="582129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321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12" name="object 20"/>
          <p:cNvSpPr/>
          <p:nvPr/>
        </p:nvSpPr>
        <p:spPr>
          <a:xfrm>
            <a:off x="2709406" y="3663787"/>
            <a:ext cx="1087894" cy="45719"/>
          </a:xfrm>
          <a:custGeom>
            <a:avLst/>
            <a:gdLst/>
            <a:ahLst/>
            <a:cxnLst/>
            <a:rect l="l" t="t" r="r" b="b"/>
            <a:pathLst>
              <a:path w="538479">
                <a:moveTo>
                  <a:pt x="0" y="0"/>
                </a:moveTo>
                <a:lnTo>
                  <a:pt x="53818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8829" y="4902070"/>
            <a:ext cx="376322" cy="908180"/>
            <a:chOff x="3998828" y="4902070"/>
            <a:chExt cx="395847" cy="974382"/>
          </a:xfrm>
        </p:grpSpPr>
        <p:sp>
          <p:nvSpPr>
            <p:cNvPr id="14" name="object 21"/>
            <p:cNvSpPr/>
            <p:nvPr/>
          </p:nvSpPr>
          <p:spPr>
            <a:xfrm>
              <a:off x="3998828" y="4902070"/>
              <a:ext cx="395847" cy="173954"/>
            </a:xfrm>
            <a:custGeom>
              <a:avLst/>
              <a:gdLst/>
              <a:ahLst/>
              <a:cxnLst/>
              <a:rect l="l" t="t" r="r" b="b"/>
              <a:pathLst>
                <a:path w="183514" h="80645">
                  <a:moveTo>
                    <a:pt x="7833" y="0"/>
                  </a:moveTo>
                  <a:lnTo>
                    <a:pt x="0" y="34655"/>
                  </a:lnTo>
                  <a:lnTo>
                    <a:pt x="175138" y="80192"/>
                  </a:lnTo>
                  <a:lnTo>
                    <a:pt x="182971" y="455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5" name="object 22"/>
            <p:cNvSpPr/>
            <p:nvPr/>
          </p:nvSpPr>
          <p:spPr>
            <a:xfrm>
              <a:off x="4181472" y="5024490"/>
              <a:ext cx="0" cy="851962"/>
            </a:xfrm>
            <a:custGeom>
              <a:avLst/>
              <a:gdLst/>
              <a:ahLst/>
              <a:cxnLst/>
              <a:rect l="l" t="t" r="r" b="b"/>
              <a:pathLst>
                <a:path h="394970">
                  <a:moveTo>
                    <a:pt x="0" y="0"/>
                  </a:moveTo>
                  <a:lnTo>
                    <a:pt x="0" y="39447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16" name="object 23"/>
          <p:cNvSpPr/>
          <p:nvPr/>
        </p:nvSpPr>
        <p:spPr>
          <a:xfrm>
            <a:off x="2901950" y="4562475"/>
            <a:ext cx="1181582" cy="917575"/>
          </a:xfrm>
          <a:custGeom>
            <a:avLst/>
            <a:gdLst/>
            <a:ahLst/>
            <a:cxnLst/>
            <a:rect l="l" t="t" r="r" b="b"/>
            <a:pathLst>
              <a:path w="596900" h="450850">
                <a:moveTo>
                  <a:pt x="0" y="450860"/>
                </a:moveTo>
                <a:lnTo>
                  <a:pt x="222229" y="450860"/>
                </a:lnTo>
                <a:lnTo>
                  <a:pt x="59688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7" name="object 24"/>
          <p:cNvSpPr/>
          <p:nvPr/>
        </p:nvSpPr>
        <p:spPr>
          <a:xfrm>
            <a:off x="3893860" y="1400174"/>
            <a:ext cx="515938" cy="1736057"/>
          </a:xfrm>
          <a:custGeom>
            <a:avLst/>
            <a:gdLst>
              <a:gd name="connsiteX0" fmla="*/ 370173 w 370173"/>
              <a:gd name="connsiteY0" fmla="*/ 0 h 855261"/>
              <a:gd name="connsiteX1" fmla="*/ 210616 w 370173"/>
              <a:gd name="connsiteY1" fmla="*/ 2340 h 855261"/>
              <a:gd name="connsiteX2" fmla="*/ 0 w 370173"/>
              <a:gd name="connsiteY2" fmla="*/ 855261 h 855261"/>
              <a:gd name="connsiteX0" fmla="*/ 377136 w 377136"/>
              <a:gd name="connsiteY0" fmla="*/ 2340 h 852921"/>
              <a:gd name="connsiteX1" fmla="*/ 210616 w 377136"/>
              <a:gd name="connsiteY1" fmla="*/ 0 h 852921"/>
              <a:gd name="connsiteX2" fmla="*/ 0 w 377136"/>
              <a:gd name="connsiteY2" fmla="*/ 852921 h 85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36" h="852921">
                <a:moveTo>
                  <a:pt x="377136" y="2340"/>
                </a:moveTo>
                <a:lnTo>
                  <a:pt x="210616" y="0"/>
                </a:lnTo>
                <a:lnTo>
                  <a:pt x="0" y="85292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8" name="object 25"/>
          <p:cNvSpPr txBox="1"/>
          <p:nvPr/>
        </p:nvSpPr>
        <p:spPr>
          <a:xfrm>
            <a:off x="1845425" y="2812442"/>
            <a:ext cx="7903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</a:t>
            </a:r>
            <a:r>
              <a:rPr sz="2000" b="1" spc="1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</a:t>
            </a: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igin</a:t>
            </a:r>
          </a:p>
        </p:txBody>
      </p:sp>
      <p:sp>
        <p:nvSpPr>
          <p:cNvPr id="19" name="object 26"/>
          <p:cNvSpPr txBox="1"/>
          <p:nvPr/>
        </p:nvSpPr>
        <p:spPr>
          <a:xfrm>
            <a:off x="1426684" y="3496527"/>
            <a:ext cx="123959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ea typeface="ＭＳ Ｐゴシック" charset="0"/>
              </a:rPr>
              <a:t>Brachialis</a:t>
            </a:r>
          </a:p>
        </p:txBody>
      </p:sp>
      <p:sp>
        <p:nvSpPr>
          <p:cNvPr id="20" name="object 27"/>
          <p:cNvSpPr txBox="1"/>
          <p:nvPr/>
        </p:nvSpPr>
        <p:spPr>
          <a:xfrm>
            <a:off x="4436301" y="1327097"/>
            <a:ext cx="1799399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Muscle cont</a:t>
            </a:r>
            <a:r>
              <a:rPr sz="2000" b="1" spc="-1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</a:t>
            </a: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acting</a:t>
            </a:r>
          </a:p>
        </p:txBody>
      </p:sp>
      <p:sp>
        <p:nvSpPr>
          <p:cNvPr id="21" name="object 28"/>
          <p:cNvSpPr txBox="1"/>
          <p:nvPr/>
        </p:nvSpPr>
        <p:spPr>
          <a:xfrm>
            <a:off x="3706006" y="5740834"/>
            <a:ext cx="111631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Inse</a:t>
            </a:r>
            <a:r>
              <a:rPr sz="2000" b="1" spc="4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</a:t>
            </a: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tion</a:t>
            </a:r>
          </a:p>
        </p:txBody>
      </p:sp>
      <p:sp>
        <p:nvSpPr>
          <p:cNvPr id="22" name="object 29"/>
          <p:cNvSpPr txBox="1"/>
          <p:nvPr/>
        </p:nvSpPr>
        <p:spPr>
          <a:xfrm>
            <a:off x="1937738" y="5289067"/>
            <a:ext cx="95195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spc="-12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</a:t>
            </a: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endon</a:t>
            </a: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0DCC75-FA78-0C44-9C86-FA0141028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37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"/>
          <a:stretch>
            <a:fillRect/>
          </a:stretch>
        </p:blipFill>
        <p:spPr>
          <a:xfrm>
            <a:off x="298704" y="691896"/>
            <a:ext cx="8546592" cy="5474208"/>
          </a:xfrm>
          <a:prstGeom prst="rect">
            <a:avLst/>
          </a:prstGeom>
        </p:spPr>
      </p:pic>
      <p:sp>
        <p:nvSpPr>
          <p:cNvPr id="6" name="object 53"/>
          <p:cNvSpPr txBox="1"/>
          <p:nvPr/>
        </p:nvSpPr>
        <p:spPr>
          <a:xfrm>
            <a:off x="6026499" y="1606034"/>
            <a:ext cx="1641367" cy="18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2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Hyperextension</a:t>
            </a:r>
          </a:p>
        </p:txBody>
      </p:sp>
      <p:sp>
        <p:nvSpPr>
          <p:cNvPr id="7" name="object 54"/>
          <p:cNvSpPr txBox="1"/>
          <p:nvPr/>
        </p:nvSpPr>
        <p:spPr>
          <a:xfrm>
            <a:off x="5040395" y="4466763"/>
            <a:ext cx="941712" cy="18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20" b="1" dirty="0">
                <a:solidFill>
                  <a:srgbClr val="000000"/>
                </a:solidFill>
                <a:ea typeface="ＭＳ Ｐゴシック" charset="0"/>
              </a:rPr>
              <a:t>Extension</a:t>
            </a:r>
          </a:p>
        </p:txBody>
      </p:sp>
      <p:sp>
        <p:nvSpPr>
          <p:cNvPr id="8" name="object 54"/>
          <p:cNvSpPr txBox="1"/>
          <p:nvPr/>
        </p:nvSpPr>
        <p:spPr>
          <a:xfrm>
            <a:off x="8030926" y="2371580"/>
            <a:ext cx="941712" cy="18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20" b="1" dirty="0">
                <a:solidFill>
                  <a:srgbClr val="000000"/>
                </a:solidFill>
                <a:ea typeface="ＭＳ Ｐゴシック" charset="0"/>
              </a:rPr>
              <a:t>Extension</a:t>
            </a:r>
          </a:p>
        </p:txBody>
      </p:sp>
      <p:sp>
        <p:nvSpPr>
          <p:cNvPr id="9" name="object 51"/>
          <p:cNvSpPr txBox="1"/>
          <p:nvPr/>
        </p:nvSpPr>
        <p:spPr>
          <a:xfrm>
            <a:off x="2349565" y="1469105"/>
            <a:ext cx="717647" cy="18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20" b="1" dirty="0">
                <a:solidFill>
                  <a:srgbClr val="000000"/>
                </a:solidFill>
                <a:ea typeface="ＭＳ Ｐゴシック" charset="0"/>
              </a:rPr>
              <a:t>Flexion</a:t>
            </a:r>
          </a:p>
        </p:txBody>
      </p:sp>
      <p:sp>
        <p:nvSpPr>
          <p:cNvPr id="10" name="object 51"/>
          <p:cNvSpPr txBox="1"/>
          <p:nvPr/>
        </p:nvSpPr>
        <p:spPr>
          <a:xfrm>
            <a:off x="504791" y="3972436"/>
            <a:ext cx="717647" cy="18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2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20" b="1" dirty="0">
                <a:solidFill>
                  <a:srgbClr val="000000"/>
                </a:solidFill>
                <a:ea typeface="ＭＳ Ｐゴシック" charset="0"/>
              </a:rPr>
              <a:t>Flexion</a:t>
            </a:r>
          </a:p>
        </p:txBody>
      </p:sp>
      <p:sp>
        <p:nvSpPr>
          <p:cNvPr id="11" name="object 55"/>
          <p:cNvSpPr txBox="1"/>
          <p:nvPr/>
        </p:nvSpPr>
        <p:spPr>
          <a:xfrm>
            <a:off x="315927" y="5944168"/>
            <a:ext cx="6427773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(a) Flexion, extension, and hyperextension of the shoulder and knee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3744E-FEC2-FC42-A1B1-20F2839A9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25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606296" y="213360"/>
            <a:ext cx="5931408" cy="6431280"/>
          </a:xfrm>
          <a:prstGeom prst="rect">
            <a:avLst/>
          </a:prstGeom>
        </p:spPr>
      </p:pic>
      <p:sp>
        <p:nvSpPr>
          <p:cNvPr id="6" name="object 47"/>
          <p:cNvSpPr txBox="1"/>
          <p:nvPr/>
        </p:nvSpPr>
        <p:spPr>
          <a:xfrm>
            <a:off x="1645831" y="6340813"/>
            <a:ext cx="5929310" cy="280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82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(b)</a:t>
            </a:r>
            <a:r>
              <a:rPr sz="1820" spc="2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82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Fl</a:t>
            </a:r>
            <a:r>
              <a:rPr sz="1820" spc="-1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e</a:t>
            </a:r>
            <a:r>
              <a:rPr sz="182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xion,</a:t>
            </a:r>
            <a:r>
              <a:rPr sz="1820" spc="-1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82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extension,</a:t>
            </a:r>
            <a:r>
              <a:rPr lang="en-US" sz="182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82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and</a:t>
            </a:r>
            <a:r>
              <a:rPr sz="1820" spc="-6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820" spc="-2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h</a:t>
            </a:r>
            <a:r>
              <a:rPr sz="182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yper</a:t>
            </a:r>
            <a:r>
              <a:rPr sz="1820" spc="-1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e</a:t>
            </a:r>
            <a:r>
              <a:rPr sz="182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xtension</a:t>
            </a:r>
          </a:p>
        </p:txBody>
      </p:sp>
      <p:sp>
        <p:nvSpPr>
          <p:cNvPr id="7" name="object 48"/>
          <p:cNvSpPr txBox="1"/>
          <p:nvPr/>
        </p:nvSpPr>
        <p:spPr>
          <a:xfrm>
            <a:off x="2257513" y="214160"/>
            <a:ext cx="2082130" cy="2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850" b="1" spc="-4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Hyperextension</a:t>
            </a:r>
          </a:p>
        </p:txBody>
      </p:sp>
      <p:sp>
        <p:nvSpPr>
          <p:cNvPr id="8" name="object 51"/>
          <p:cNvSpPr txBox="1"/>
          <p:nvPr/>
        </p:nvSpPr>
        <p:spPr>
          <a:xfrm>
            <a:off x="6654722" y="2143332"/>
            <a:ext cx="1046308" cy="2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850" b="1" spc="-40" dirty="0">
                <a:solidFill>
                  <a:srgbClr val="000000"/>
                </a:solidFill>
                <a:ea typeface="ＭＳ Ｐゴシック" charset="0"/>
              </a:rPr>
              <a:t>Flexion</a:t>
            </a:r>
          </a:p>
        </p:txBody>
      </p:sp>
      <p:sp>
        <p:nvSpPr>
          <p:cNvPr id="9" name="object 54"/>
          <p:cNvSpPr txBox="1"/>
          <p:nvPr/>
        </p:nvSpPr>
        <p:spPr>
          <a:xfrm>
            <a:off x="4808471" y="215048"/>
            <a:ext cx="1154447" cy="2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700" spc="-40">
                <a:solidFill>
                  <a:srgbClr val="FF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8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Extension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3DAE68-1128-3445-B117-91249C70D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263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59608" y="213360"/>
            <a:ext cx="3224784" cy="6431280"/>
          </a:xfrm>
          <a:prstGeom prst="rect">
            <a:avLst/>
          </a:prstGeom>
        </p:spPr>
      </p:pic>
      <p:sp>
        <p:nvSpPr>
          <p:cNvPr id="6" name="object 57"/>
          <p:cNvSpPr txBox="1"/>
          <p:nvPr/>
        </p:nvSpPr>
        <p:spPr>
          <a:xfrm>
            <a:off x="2987019" y="6395024"/>
            <a:ext cx="1407181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(c)</a:t>
            </a:r>
            <a:r>
              <a:rPr sz="1450" b="1" spc="2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4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Rotation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0190" y="3178810"/>
            <a:ext cx="8787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Lateral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rotation</a:t>
            </a:r>
          </a:p>
        </p:txBody>
      </p:sp>
      <p:sp>
        <p:nvSpPr>
          <p:cNvPr id="8" name="object 57"/>
          <p:cNvSpPr txBox="1"/>
          <p:nvPr/>
        </p:nvSpPr>
        <p:spPr>
          <a:xfrm>
            <a:off x="2985432" y="1219774"/>
            <a:ext cx="824568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Rotation</a:t>
            </a:r>
          </a:p>
        </p:txBody>
      </p:sp>
      <p:sp>
        <p:nvSpPr>
          <p:cNvPr id="9" name="object 56"/>
          <p:cNvSpPr txBox="1"/>
          <p:nvPr/>
        </p:nvSpPr>
        <p:spPr>
          <a:xfrm>
            <a:off x="5411439" y="3931914"/>
            <a:ext cx="722661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Medial rotation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820E74-FD2A-B446-A0AA-D5F8C663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14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124456" y="213360"/>
            <a:ext cx="4895088" cy="6431280"/>
          </a:xfrm>
          <a:prstGeom prst="rect">
            <a:avLst/>
          </a:prstGeom>
        </p:spPr>
      </p:pic>
      <p:sp>
        <p:nvSpPr>
          <p:cNvPr id="6" name="object 42"/>
          <p:cNvSpPr txBox="1"/>
          <p:nvPr/>
        </p:nvSpPr>
        <p:spPr>
          <a:xfrm>
            <a:off x="2159148" y="2323331"/>
            <a:ext cx="113015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Abduction</a:t>
            </a:r>
          </a:p>
        </p:txBody>
      </p:sp>
      <p:sp>
        <p:nvSpPr>
          <p:cNvPr id="7" name="object 43"/>
          <p:cNvSpPr txBox="1"/>
          <p:nvPr/>
        </p:nvSpPr>
        <p:spPr>
          <a:xfrm>
            <a:off x="2139832" y="3622921"/>
            <a:ext cx="113015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8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Adduction</a:t>
            </a:r>
          </a:p>
        </p:txBody>
      </p:sp>
      <p:sp>
        <p:nvSpPr>
          <p:cNvPr id="8" name="object 44"/>
          <p:cNvSpPr txBox="1"/>
          <p:nvPr/>
        </p:nvSpPr>
        <p:spPr>
          <a:xfrm>
            <a:off x="2141718" y="6388345"/>
            <a:ext cx="577038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(d)</a:t>
            </a:r>
            <a:r>
              <a:rPr sz="1600" b="1" spc="-1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Abduction</a:t>
            </a:r>
            <a:r>
              <a:rPr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600" b="1" spc="-5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adduction,</a:t>
            </a:r>
            <a:r>
              <a:rPr lang="en-US" sz="1600" b="1" spc="-5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600" b="1" spc="-5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and</a:t>
            </a:r>
            <a:r>
              <a:rPr sz="1600" b="1" spc="1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600" b="1" spc="-5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circumduction</a:t>
            </a:r>
            <a:r>
              <a:rPr lang="en-US" sz="1600" b="1" spc="-5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endParaRPr sz="1600" b="1" spc="-50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object 45"/>
          <p:cNvSpPr txBox="1"/>
          <p:nvPr/>
        </p:nvSpPr>
        <p:spPr>
          <a:xfrm>
            <a:off x="5588352" y="3690731"/>
            <a:ext cx="160165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Cir</a:t>
            </a: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cumduction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51B25-5A16-B24F-87A5-93BF6381B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401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124456" y="213360"/>
            <a:ext cx="4895088" cy="6431280"/>
          </a:xfrm>
          <a:prstGeom prst="rect">
            <a:avLst/>
          </a:prstGeom>
        </p:spPr>
      </p:pic>
      <p:sp>
        <p:nvSpPr>
          <p:cNvPr id="6" name="object 42"/>
          <p:cNvSpPr txBox="1"/>
          <p:nvPr/>
        </p:nvSpPr>
        <p:spPr>
          <a:xfrm>
            <a:off x="2159148" y="2323331"/>
            <a:ext cx="113015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Abduction</a:t>
            </a:r>
          </a:p>
        </p:txBody>
      </p:sp>
      <p:sp>
        <p:nvSpPr>
          <p:cNvPr id="7" name="object 43"/>
          <p:cNvSpPr txBox="1"/>
          <p:nvPr/>
        </p:nvSpPr>
        <p:spPr>
          <a:xfrm>
            <a:off x="2139832" y="3622921"/>
            <a:ext cx="113015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8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Adduction</a:t>
            </a:r>
          </a:p>
        </p:txBody>
      </p:sp>
      <p:sp>
        <p:nvSpPr>
          <p:cNvPr id="8" name="object 44"/>
          <p:cNvSpPr txBox="1"/>
          <p:nvPr/>
        </p:nvSpPr>
        <p:spPr>
          <a:xfrm>
            <a:off x="2141718" y="6388345"/>
            <a:ext cx="577038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(d)</a:t>
            </a:r>
            <a:r>
              <a:rPr sz="1600" b="1" spc="-1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Abduction</a:t>
            </a:r>
            <a:r>
              <a:rPr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600" b="1" spc="-5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adduction,</a:t>
            </a:r>
            <a:r>
              <a:rPr lang="en-US" sz="1600" b="1" spc="-5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600" b="1" spc="-5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and</a:t>
            </a:r>
            <a:r>
              <a:rPr sz="1600" b="1" spc="1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600" b="1" spc="-5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circumduction</a:t>
            </a:r>
            <a:r>
              <a:rPr lang="en-US" sz="1600" b="1" spc="-5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endParaRPr sz="1600" b="1" spc="-50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object 45"/>
          <p:cNvSpPr txBox="1"/>
          <p:nvPr/>
        </p:nvSpPr>
        <p:spPr>
          <a:xfrm>
            <a:off x="5588352" y="3690731"/>
            <a:ext cx="160165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Cir</a:t>
            </a:r>
            <a:r>
              <a:rPr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cumduction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DA7B26-CE74-8345-B2DC-9319744B8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08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"/>
          <a:stretch>
            <a:fillRect/>
          </a:stretch>
        </p:blipFill>
        <p:spPr>
          <a:xfrm>
            <a:off x="298704" y="1840992"/>
            <a:ext cx="8546592" cy="3176016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ED80C-99E4-094F-9733-7A3048674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272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"/>
          <a:stretch>
            <a:fillRect/>
          </a:stretch>
        </p:blipFill>
        <p:spPr>
          <a:xfrm>
            <a:off x="1514856" y="807720"/>
            <a:ext cx="6114288" cy="5242560"/>
          </a:xfrm>
          <a:prstGeom prst="rect">
            <a:avLst/>
          </a:prstGeom>
        </p:spPr>
      </p:pic>
      <p:sp>
        <p:nvSpPr>
          <p:cNvPr id="6" name="object 46"/>
          <p:cNvSpPr txBox="1"/>
          <p:nvPr/>
        </p:nvSpPr>
        <p:spPr>
          <a:xfrm>
            <a:off x="1534406" y="1574740"/>
            <a:ext cx="16151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Dorsiﬂexion</a:t>
            </a:r>
          </a:p>
        </p:txBody>
      </p:sp>
      <p:sp>
        <p:nvSpPr>
          <p:cNvPr id="7" name="object 57"/>
          <p:cNvSpPr txBox="1"/>
          <p:nvPr/>
        </p:nvSpPr>
        <p:spPr>
          <a:xfrm>
            <a:off x="1527392" y="5717975"/>
            <a:ext cx="494383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(e) Dorsiﬂexion and</a:t>
            </a:r>
            <a:r>
              <a:rPr lang="en-US" sz="2000" b="1" spc="-1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planta</a:t>
            </a:r>
            <a:r>
              <a:rPr sz="2000" b="1" spc="-1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r</a:t>
            </a:r>
            <a:r>
              <a:rPr lang="en-US" sz="2000" b="1" spc="-1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ﬂexion</a:t>
            </a:r>
          </a:p>
        </p:txBody>
      </p:sp>
      <p:sp>
        <p:nvSpPr>
          <p:cNvPr id="8" name="object 47"/>
          <p:cNvSpPr txBox="1"/>
          <p:nvPr/>
        </p:nvSpPr>
        <p:spPr>
          <a:xfrm>
            <a:off x="927100" y="3791189"/>
            <a:ext cx="23622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Plantar flexion</a:t>
            </a:r>
            <a:endParaRPr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18DEED-6707-D94C-AA34-1FFF5E925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571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"/>
          <a:stretch>
            <a:fillRect/>
          </a:stretch>
        </p:blipFill>
        <p:spPr>
          <a:xfrm>
            <a:off x="1600200" y="1243584"/>
            <a:ext cx="5943600" cy="4370832"/>
          </a:xfrm>
          <a:prstGeom prst="rect">
            <a:avLst/>
          </a:prstGeom>
        </p:spPr>
      </p:pic>
      <p:sp>
        <p:nvSpPr>
          <p:cNvPr id="6" name="object 50"/>
          <p:cNvSpPr txBox="1"/>
          <p:nvPr/>
        </p:nvSpPr>
        <p:spPr>
          <a:xfrm>
            <a:off x="6414914" y="4064249"/>
            <a:ext cx="128382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Eversion</a:t>
            </a:r>
          </a:p>
        </p:txBody>
      </p:sp>
      <p:sp>
        <p:nvSpPr>
          <p:cNvPr id="7" name="object 51"/>
          <p:cNvSpPr txBox="1"/>
          <p:nvPr/>
        </p:nvSpPr>
        <p:spPr>
          <a:xfrm>
            <a:off x="1620662" y="3977889"/>
            <a:ext cx="135113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Inversion</a:t>
            </a:r>
          </a:p>
        </p:txBody>
      </p:sp>
      <p:sp>
        <p:nvSpPr>
          <p:cNvPr id="8" name="object 54"/>
          <p:cNvSpPr txBox="1"/>
          <p:nvPr/>
        </p:nvSpPr>
        <p:spPr>
          <a:xfrm>
            <a:off x="1626892" y="5300204"/>
            <a:ext cx="434718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spc="-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(f)</a:t>
            </a:r>
            <a:r>
              <a:rPr sz="2000" b="1" spc="-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Inversion</a:t>
            </a:r>
            <a:r>
              <a:rPr sz="2000" b="1" spc="-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and</a:t>
            </a:r>
            <a:r>
              <a:rPr sz="2000" b="1" spc="-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eversion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847EF-4EB2-3A4B-A58A-4EFF14988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702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795272" y="213360"/>
            <a:ext cx="5553456" cy="6431280"/>
          </a:xfrm>
          <a:prstGeom prst="rect">
            <a:avLst/>
          </a:prstGeom>
        </p:spPr>
      </p:pic>
      <p:sp>
        <p:nvSpPr>
          <p:cNvPr id="6" name="object 48"/>
          <p:cNvSpPr txBox="1"/>
          <p:nvPr/>
        </p:nvSpPr>
        <p:spPr>
          <a:xfrm>
            <a:off x="5351462" y="2386219"/>
            <a:ext cx="2103438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Supination</a:t>
            </a:r>
            <a:r>
              <a:rPr sz="2000" b="1" spc="-2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endParaRPr lang="en-US" sz="2000" b="1" spc="-2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12700" marR="508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(radius</a:t>
            </a:r>
            <a:r>
              <a:rPr sz="2000" b="1" spc="-2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20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</a:t>
            </a:r>
            <a:r>
              <a:rPr sz="2000" b="1" spc="-2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20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ulna</a:t>
            </a:r>
            <a:r>
              <a:rPr sz="2000" b="1" spc="-2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endParaRPr lang="en-US" sz="2000" b="1" spc="-2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12700" marR="508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are parallel)</a:t>
            </a:r>
          </a:p>
        </p:txBody>
      </p:sp>
      <p:sp>
        <p:nvSpPr>
          <p:cNvPr id="7" name="object 49"/>
          <p:cNvSpPr txBox="1"/>
          <p:nvPr/>
        </p:nvSpPr>
        <p:spPr>
          <a:xfrm>
            <a:off x="1821421" y="2340855"/>
            <a:ext cx="2013979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900"/>
              </a:lnSpc>
              <a:defRPr sz="800" spc="-2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ea typeface="ＭＳ Ｐゴシック" charset="0"/>
              </a:rPr>
              <a:t>Pronation </a:t>
            </a:r>
            <a:endParaRPr lang="en-US" sz="2000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ea typeface="ＭＳ Ｐゴシック" charset="0"/>
              </a:rPr>
              <a:t>(radius rotates </a:t>
            </a:r>
            <a:endParaRPr lang="en-US" sz="2000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ea typeface="ＭＳ Ｐゴシック" charset="0"/>
              </a:rPr>
              <a:t>over ulna)</a:t>
            </a:r>
          </a:p>
        </p:txBody>
      </p:sp>
      <p:sp>
        <p:nvSpPr>
          <p:cNvPr id="8" name="object 55"/>
          <p:cNvSpPr txBox="1"/>
          <p:nvPr/>
        </p:nvSpPr>
        <p:spPr>
          <a:xfrm>
            <a:off x="1829201" y="6318873"/>
            <a:ext cx="529549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(g)</a:t>
            </a:r>
            <a:r>
              <a:rPr sz="2000" b="1" spc="2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Supination</a:t>
            </a:r>
            <a:r>
              <a:rPr sz="2000" b="1" spc="2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(S)</a:t>
            </a:r>
            <a:r>
              <a:rPr sz="2000" b="1" spc="2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and</a:t>
            </a:r>
            <a:r>
              <a:rPr sz="2000" b="1" spc="2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p</a:t>
            </a:r>
            <a:r>
              <a:rPr sz="2000" b="1" spc="-2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r</a:t>
            </a: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onation</a:t>
            </a:r>
            <a:r>
              <a:rPr sz="2000" b="1" spc="2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(P)</a:t>
            </a:r>
          </a:p>
        </p:txBody>
      </p:sp>
      <p:sp>
        <p:nvSpPr>
          <p:cNvPr id="12" name="object 49"/>
          <p:cNvSpPr txBox="1"/>
          <p:nvPr/>
        </p:nvSpPr>
        <p:spPr>
          <a:xfrm>
            <a:off x="4026065" y="4360106"/>
            <a:ext cx="204229" cy="2778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12700" marR="5080">
              <a:lnSpc>
                <a:spcPts val="900"/>
              </a:lnSpc>
              <a:defRPr sz="800" spc="-2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algn="ctr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a typeface="ＭＳ Ｐゴシック" charset="0"/>
              </a:rPr>
              <a:t>s</a:t>
            </a:r>
            <a:endParaRPr sz="240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3" name="object 49"/>
          <p:cNvSpPr txBox="1"/>
          <p:nvPr/>
        </p:nvSpPr>
        <p:spPr>
          <a:xfrm>
            <a:off x="4609472" y="4167225"/>
            <a:ext cx="204229" cy="2778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12700" marR="5080">
              <a:lnSpc>
                <a:spcPts val="900"/>
              </a:lnSpc>
              <a:defRPr sz="800" spc="-2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algn="ctr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ea typeface="ＭＳ Ｐゴシック" charset="0"/>
              </a:rPr>
              <a:t>P</a:t>
            </a:r>
            <a:endParaRPr sz="200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4" name="object 49"/>
          <p:cNvSpPr txBox="1"/>
          <p:nvPr/>
        </p:nvSpPr>
        <p:spPr>
          <a:xfrm>
            <a:off x="4026858" y="4342422"/>
            <a:ext cx="204229" cy="2719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12700" marR="5080">
              <a:lnSpc>
                <a:spcPts val="900"/>
              </a:lnSpc>
              <a:defRPr sz="800" spc="-2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algn="ctr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50" b="1" dirty="0">
                <a:solidFill>
                  <a:srgbClr val="000000"/>
                </a:solidFill>
                <a:ea typeface="ＭＳ Ｐゴシック" charset="0"/>
              </a:rPr>
              <a:t>s</a:t>
            </a:r>
            <a:endParaRPr sz="205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object 49"/>
          <p:cNvSpPr txBox="1"/>
          <p:nvPr/>
        </p:nvSpPr>
        <p:spPr>
          <a:xfrm>
            <a:off x="4605503" y="4148972"/>
            <a:ext cx="204229" cy="2778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12700" marR="5080">
              <a:lnSpc>
                <a:spcPts val="900"/>
              </a:lnSpc>
              <a:defRPr sz="800" spc="-2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algn="ctr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P</a:t>
            </a:r>
            <a:endParaRPr sz="16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0717F-FEF2-BF4F-88E2-7C85FAADD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742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3"/>
          <a:stretch>
            <a:fillRect/>
          </a:stretch>
        </p:blipFill>
        <p:spPr>
          <a:xfrm>
            <a:off x="2642616" y="950976"/>
            <a:ext cx="3858768" cy="4956048"/>
          </a:xfrm>
          <a:prstGeom prst="rect">
            <a:avLst/>
          </a:prstGeom>
        </p:spPr>
      </p:pic>
      <p:sp>
        <p:nvSpPr>
          <p:cNvPr id="7" name="object 47"/>
          <p:cNvSpPr txBox="1"/>
          <p:nvPr/>
        </p:nvSpPr>
        <p:spPr>
          <a:xfrm>
            <a:off x="2625725" y="1962389"/>
            <a:ext cx="13716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Opposition</a:t>
            </a:r>
          </a:p>
        </p:txBody>
      </p:sp>
      <p:sp>
        <p:nvSpPr>
          <p:cNvPr id="8" name="object 47"/>
          <p:cNvSpPr txBox="1"/>
          <p:nvPr/>
        </p:nvSpPr>
        <p:spPr>
          <a:xfrm>
            <a:off x="2486642" y="5574427"/>
            <a:ext cx="21431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(h) </a:t>
            </a: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Opposition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9BE73F-F769-044F-9F2B-BA92ACD82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478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"/>
          <a:stretch>
            <a:fillRect/>
          </a:stretch>
        </p:blipFill>
        <p:spPr>
          <a:xfrm>
            <a:off x="298704" y="295656"/>
            <a:ext cx="8546592" cy="62666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28725" y="1002030"/>
            <a:ext cx="5572125" cy="4772025"/>
            <a:chOff x="2146840" y="1954012"/>
            <a:chExt cx="3549297" cy="3044830"/>
          </a:xfrm>
        </p:grpSpPr>
        <p:sp>
          <p:nvSpPr>
            <p:cNvPr id="7" name="object 16"/>
            <p:cNvSpPr/>
            <p:nvPr/>
          </p:nvSpPr>
          <p:spPr>
            <a:xfrm>
              <a:off x="4672614" y="1954012"/>
              <a:ext cx="1017269" cy="0"/>
            </a:xfrm>
            <a:custGeom>
              <a:avLst/>
              <a:gdLst/>
              <a:ahLst/>
              <a:cxnLst/>
              <a:rect l="l" t="t" r="r" b="b"/>
              <a:pathLst>
                <a:path w="1017270">
                  <a:moveTo>
                    <a:pt x="0" y="0"/>
                  </a:moveTo>
                  <a:lnTo>
                    <a:pt x="1017026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8" name="object 18"/>
            <p:cNvSpPr/>
            <p:nvPr/>
          </p:nvSpPr>
          <p:spPr>
            <a:xfrm>
              <a:off x="5125272" y="2936992"/>
              <a:ext cx="570865" cy="0"/>
            </a:xfrm>
            <a:custGeom>
              <a:avLst/>
              <a:gdLst/>
              <a:ahLst/>
              <a:cxnLst/>
              <a:rect l="l" t="t" r="r" b="b"/>
              <a:pathLst>
                <a:path w="570864">
                  <a:moveTo>
                    <a:pt x="0" y="0"/>
                  </a:moveTo>
                  <a:lnTo>
                    <a:pt x="570677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9" name="object 20"/>
            <p:cNvSpPr/>
            <p:nvPr/>
          </p:nvSpPr>
          <p:spPr>
            <a:xfrm>
              <a:off x="3875318" y="3504377"/>
              <a:ext cx="1433195" cy="277495"/>
            </a:xfrm>
            <a:custGeom>
              <a:avLst/>
              <a:gdLst/>
              <a:ahLst/>
              <a:cxnLst/>
              <a:rect l="l" t="t" r="r" b="b"/>
              <a:pathLst>
                <a:path w="1433195" h="277495">
                  <a:moveTo>
                    <a:pt x="0" y="0"/>
                  </a:moveTo>
                  <a:lnTo>
                    <a:pt x="1432681" y="277154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0" name="object 24"/>
            <p:cNvSpPr/>
            <p:nvPr/>
          </p:nvSpPr>
          <p:spPr>
            <a:xfrm>
              <a:off x="2285938" y="2809616"/>
              <a:ext cx="909319" cy="346710"/>
            </a:xfrm>
            <a:custGeom>
              <a:avLst/>
              <a:gdLst/>
              <a:ahLst/>
              <a:cxnLst/>
              <a:rect l="l" t="t" r="r" b="b"/>
              <a:pathLst>
                <a:path w="909319" h="346710">
                  <a:moveTo>
                    <a:pt x="909096" y="346222"/>
                  </a:moveTo>
                  <a:lnTo>
                    <a:pt x="351281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1" name="object 27"/>
            <p:cNvSpPr/>
            <p:nvPr/>
          </p:nvSpPr>
          <p:spPr>
            <a:xfrm>
              <a:off x="2282927" y="3931158"/>
              <a:ext cx="754380" cy="147955"/>
            </a:xfrm>
            <a:custGeom>
              <a:avLst/>
              <a:gdLst/>
              <a:ahLst/>
              <a:cxnLst/>
              <a:rect l="l" t="t" r="r" b="b"/>
              <a:pathLst>
                <a:path w="754380" h="147954">
                  <a:moveTo>
                    <a:pt x="754142" y="0"/>
                  </a:moveTo>
                  <a:lnTo>
                    <a:pt x="375641" y="147370"/>
                  </a:lnTo>
                  <a:lnTo>
                    <a:pt x="0" y="14737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2" name="object 29"/>
            <p:cNvSpPr/>
            <p:nvPr/>
          </p:nvSpPr>
          <p:spPr>
            <a:xfrm>
              <a:off x="2622340" y="3419246"/>
              <a:ext cx="721360" cy="173355"/>
            </a:xfrm>
            <a:custGeom>
              <a:avLst/>
              <a:gdLst/>
              <a:ahLst/>
              <a:cxnLst/>
              <a:rect l="l" t="t" r="r" b="b"/>
              <a:pathLst>
                <a:path w="721360" h="173354">
                  <a:moveTo>
                    <a:pt x="721223" y="17309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3" name="object 31"/>
            <p:cNvSpPr/>
            <p:nvPr/>
          </p:nvSpPr>
          <p:spPr>
            <a:xfrm>
              <a:off x="4182770" y="2561905"/>
              <a:ext cx="1508760" cy="0"/>
            </a:xfrm>
            <a:custGeom>
              <a:avLst/>
              <a:gdLst/>
              <a:ahLst/>
              <a:cxnLst/>
              <a:rect l="l" t="t" r="r" b="b"/>
              <a:pathLst>
                <a:path w="1508760">
                  <a:moveTo>
                    <a:pt x="0" y="0"/>
                  </a:moveTo>
                  <a:lnTo>
                    <a:pt x="150815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4" name="object 33"/>
            <p:cNvSpPr/>
            <p:nvPr/>
          </p:nvSpPr>
          <p:spPr>
            <a:xfrm>
              <a:off x="3752423" y="3781531"/>
              <a:ext cx="1934210" cy="0"/>
            </a:xfrm>
            <a:custGeom>
              <a:avLst/>
              <a:gdLst/>
              <a:ahLst/>
              <a:cxnLst/>
              <a:rect l="l" t="t" r="r" b="b"/>
              <a:pathLst>
                <a:path w="1934210">
                  <a:moveTo>
                    <a:pt x="0" y="0"/>
                  </a:moveTo>
                  <a:lnTo>
                    <a:pt x="1933894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5" name="object 35"/>
            <p:cNvSpPr/>
            <p:nvPr/>
          </p:nvSpPr>
          <p:spPr>
            <a:xfrm>
              <a:off x="4309536" y="4154485"/>
              <a:ext cx="1380490" cy="0"/>
            </a:xfrm>
            <a:custGeom>
              <a:avLst/>
              <a:gdLst/>
              <a:ahLst/>
              <a:cxnLst/>
              <a:rect l="l" t="t" r="r" b="b"/>
              <a:pathLst>
                <a:path w="1380489">
                  <a:moveTo>
                    <a:pt x="0" y="0"/>
                  </a:moveTo>
                  <a:lnTo>
                    <a:pt x="1379981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6" name="object 36"/>
            <p:cNvSpPr/>
            <p:nvPr/>
          </p:nvSpPr>
          <p:spPr>
            <a:xfrm>
              <a:off x="4875214" y="4841260"/>
              <a:ext cx="808355" cy="0"/>
            </a:xfrm>
            <a:custGeom>
              <a:avLst/>
              <a:gdLst/>
              <a:ahLst/>
              <a:cxnLst/>
              <a:rect l="l" t="t" r="r" b="b"/>
              <a:pathLst>
                <a:path w="808354">
                  <a:moveTo>
                    <a:pt x="0" y="0"/>
                  </a:moveTo>
                  <a:lnTo>
                    <a:pt x="807933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7" name="object 37"/>
            <p:cNvSpPr/>
            <p:nvPr/>
          </p:nvSpPr>
          <p:spPr>
            <a:xfrm>
              <a:off x="2146840" y="2062673"/>
              <a:ext cx="1019810" cy="0"/>
            </a:xfrm>
            <a:custGeom>
              <a:avLst/>
              <a:gdLst/>
              <a:ahLst/>
              <a:cxnLst/>
              <a:rect l="l" t="t" r="r" b="b"/>
              <a:pathLst>
                <a:path w="1019810">
                  <a:moveTo>
                    <a:pt x="101933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8" name="object 39"/>
            <p:cNvSpPr/>
            <p:nvPr/>
          </p:nvSpPr>
          <p:spPr>
            <a:xfrm>
              <a:off x="2275688" y="3682167"/>
              <a:ext cx="1104265" cy="14604"/>
            </a:xfrm>
            <a:custGeom>
              <a:avLst/>
              <a:gdLst/>
              <a:ahLst/>
              <a:cxnLst/>
              <a:rect l="l" t="t" r="r" b="b"/>
              <a:pathLst>
                <a:path w="1104264" h="14604">
                  <a:moveTo>
                    <a:pt x="1104269" y="14020"/>
                  </a:moveTo>
                  <a:lnTo>
                    <a:pt x="438473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9" name="object 40"/>
            <p:cNvSpPr/>
            <p:nvPr/>
          </p:nvSpPr>
          <p:spPr>
            <a:xfrm>
              <a:off x="2408407" y="3418728"/>
              <a:ext cx="877569" cy="0"/>
            </a:xfrm>
            <a:custGeom>
              <a:avLst/>
              <a:gdLst/>
              <a:ahLst/>
              <a:cxnLst/>
              <a:rect l="l" t="t" r="r" b="b"/>
              <a:pathLst>
                <a:path w="877570">
                  <a:moveTo>
                    <a:pt x="87758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20" name="object 42"/>
            <p:cNvSpPr/>
            <p:nvPr/>
          </p:nvSpPr>
          <p:spPr>
            <a:xfrm>
              <a:off x="2176677" y="4998842"/>
              <a:ext cx="2139950" cy="0"/>
            </a:xfrm>
            <a:custGeom>
              <a:avLst/>
              <a:gdLst/>
              <a:ahLst/>
              <a:cxnLst/>
              <a:rect l="l" t="t" r="r" b="b"/>
              <a:pathLst>
                <a:path w="2139950">
                  <a:moveTo>
                    <a:pt x="213971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28725" y="1002507"/>
            <a:ext cx="5572125" cy="4772025"/>
            <a:chOff x="2146840" y="1954012"/>
            <a:chExt cx="3549297" cy="3044830"/>
          </a:xfrm>
        </p:grpSpPr>
        <p:sp>
          <p:nvSpPr>
            <p:cNvPr id="23" name="object 16"/>
            <p:cNvSpPr/>
            <p:nvPr/>
          </p:nvSpPr>
          <p:spPr>
            <a:xfrm>
              <a:off x="4672614" y="1954012"/>
              <a:ext cx="1017269" cy="0"/>
            </a:xfrm>
            <a:custGeom>
              <a:avLst/>
              <a:gdLst/>
              <a:ahLst/>
              <a:cxnLst/>
              <a:rect l="l" t="t" r="r" b="b"/>
              <a:pathLst>
                <a:path w="1017270">
                  <a:moveTo>
                    <a:pt x="0" y="0"/>
                  </a:moveTo>
                  <a:lnTo>
                    <a:pt x="1017026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24" name="object 18"/>
            <p:cNvSpPr/>
            <p:nvPr/>
          </p:nvSpPr>
          <p:spPr>
            <a:xfrm>
              <a:off x="5125272" y="2936992"/>
              <a:ext cx="570865" cy="0"/>
            </a:xfrm>
            <a:custGeom>
              <a:avLst/>
              <a:gdLst/>
              <a:ahLst/>
              <a:cxnLst/>
              <a:rect l="l" t="t" r="r" b="b"/>
              <a:pathLst>
                <a:path w="570864">
                  <a:moveTo>
                    <a:pt x="0" y="0"/>
                  </a:moveTo>
                  <a:lnTo>
                    <a:pt x="570677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25" name="object 20"/>
            <p:cNvSpPr/>
            <p:nvPr/>
          </p:nvSpPr>
          <p:spPr>
            <a:xfrm>
              <a:off x="3875318" y="3504377"/>
              <a:ext cx="1433195" cy="277495"/>
            </a:xfrm>
            <a:custGeom>
              <a:avLst/>
              <a:gdLst/>
              <a:ahLst/>
              <a:cxnLst/>
              <a:rect l="l" t="t" r="r" b="b"/>
              <a:pathLst>
                <a:path w="1433195" h="277495">
                  <a:moveTo>
                    <a:pt x="0" y="0"/>
                  </a:moveTo>
                  <a:lnTo>
                    <a:pt x="1432681" y="27715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26" name="object 24"/>
            <p:cNvSpPr/>
            <p:nvPr/>
          </p:nvSpPr>
          <p:spPr>
            <a:xfrm>
              <a:off x="2285938" y="2809616"/>
              <a:ext cx="909319" cy="346710"/>
            </a:xfrm>
            <a:custGeom>
              <a:avLst/>
              <a:gdLst/>
              <a:ahLst/>
              <a:cxnLst/>
              <a:rect l="l" t="t" r="r" b="b"/>
              <a:pathLst>
                <a:path w="909319" h="346710">
                  <a:moveTo>
                    <a:pt x="909096" y="346222"/>
                  </a:moveTo>
                  <a:lnTo>
                    <a:pt x="351281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282927" y="3931158"/>
              <a:ext cx="754380" cy="147955"/>
            </a:xfrm>
            <a:custGeom>
              <a:avLst/>
              <a:gdLst/>
              <a:ahLst/>
              <a:cxnLst/>
              <a:rect l="l" t="t" r="r" b="b"/>
              <a:pathLst>
                <a:path w="754380" h="147954">
                  <a:moveTo>
                    <a:pt x="754142" y="0"/>
                  </a:moveTo>
                  <a:lnTo>
                    <a:pt x="375641" y="147370"/>
                  </a:lnTo>
                  <a:lnTo>
                    <a:pt x="0" y="14737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28" name="object 29"/>
            <p:cNvSpPr/>
            <p:nvPr/>
          </p:nvSpPr>
          <p:spPr>
            <a:xfrm>
              <a:off x="2622340" y="3419246"/>
              <a:ext cx="721360" cy="173355"/>
            </a:xfrm>
            <a:custGeom>
              <a:avLst/>
              <a:gdLst/>
              <a:ahLst/>
              <a:cxnLst/>
              <a:rect l="l" t="t" r="r" b="b"/>
              <a:pathLst>
                <a:path w="721360" h="173354">
                  <a:moveTo>
                    <a:pt x="721223" y="17309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29" name="object 31"/>
            <p:cNvSpPr/>
            <p:nvPr/>
          </p:nvSpPr>
          <p:spPr>
            <a:xfrm>
              <a:off x="4182770" y="2561905"/>
              <a:ext cx="1508760" cy="0"/>
            </a:xfrm>
            <a:custGeom>
              <a:avLst/>
              <a:gdLst/>
              <a:ahLst/>
              <a:cxnLst/>
              <a:rect l="l" t="t" r="r" b="b"/>
              <a:pathLst>
                <a:path w="1508760">
                  <a:moveTo>
                    <a:pt x="0" y="0"/>
                  </a:moveTo>
                  <a:lnTo>
                    <a:pt x="150815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30" name="object 33"/>
            <p:cNvSpPr/>
            <p:nvPr/>
          </p:nvSpPr>
          <p:spPr>
            <a:xfrm>
              <a:off x="3752423" y="3781531"/>
              <a:ext cx="1934210" cy="0"/>
            </a:xfrm>
            <a:custGeom>
              <a:avLst/>
              <a:gdLst/>
              <a:ahLst/>
              <a:cxnLst/>
              <a:rect l="l" t="t" r="r" b="b"/>
              <a:pathLst>
                <a:path w="1934210">
                  <a:moveTo>
                    <a:pt x="0" y="0"/>
                  </a:moveTo>
                  <a:lnTo>
                    <a:pt x="1933894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31" name="object 35"/>
            <p:cNvSpPr/>
            <p:nvPr/>
          </p:nvSpPr>
          <p:spPr>
            <a:xfrm>
              <a:off x="4309536" y="4154485"/>
              <a:ext cx="1380490" cy="0"/>
            </a:xfrm>
            <a:custGeom>
              <a:avLst/>
              <a:gdLst/>
              <a:ahLst/>
              <a:cxnLst/>
              <a:rect l="l" t="t" r="r" b="b"/>
              <a:pathLst>
                <a:path w="1380489">
                  <a:moveTo>
                    <a:pt x="0" y="0"/>
                  </a:moveTo>
                  <a:lnTo>
                    <a:pt x="1379981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32" name="object 36"/>
            <p:cNvSpPr/>
            <p:nvPr/>
          </p:nvSpPr>
          <p:spPr>
            <a:xfrm>
              <a:off x="4875214" y="4841260"/>
              <a:ext cx="808355" cy="0"/>
            </a:xfrm>
            <a:custGeom>
              <a:avLst/>
              <a:gdLst/>
              <a:ahLst/>
              <a:cxnLst/>
              <a:rect l="l" t="t" r="r" b="b"/>
              <a:pathLst>
                <a:path w="808354">
                  <a:moveTo>
                    <a:pt x="0" y="0"/>
                  </a:moveTo>
                  <a:lnTo>
                    <a:pt x="807933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33" name="object 37"/>
            <p:cNvSpPr/>
            <p:nvPr/>
          </p:nvSpPr>
          <p:spPr>
            <a:xfrm>
              <a:off x="2146840" y="2062673"/>
              <a:ext cx="1019810" cy="0"/>
            </a:xfrm>
            <a:custGeom>
              <a:avLst/>
              <a:gdLst/>
              <a:ahLst/>
              <a:cxnLst/>
              <a:rect l="l" t="t" r="r" b="b"/>
              <a:pathLst>
                <a:path w="1019810">
                  <a:moveTo>
                    <a:pt x="101933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34" name="object 39"/>
            <p:cNvSpPr/>
            <p:nvPr/>
          </p:nvSpPr>
          <p:spPr>
            <a:xfrm>
              <a:off x="2275688" y="3682167"/>
              <a:ext cx="1104265" cy="14604"/>
            </a:xfrm>
            <a:custGeom>
              <a:avLst/>
              <a:gdLst/>
              <a:ahLst/>
              <a:cxnLst/>
              <a:rect l="l" t="t" r="r" b="b"/>
              <a:pathLst>
                <a:path w="1104264" h="14604">
                  <a:moveTo>
                    <a:pt x="1104269" y="14020"/>
                  </a:moveTo>
                  <a:lnTo>
                    <a:pt x="438473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35" name="object 40"/>
            <p:cNvSpPr/>
            <p:nvPr/>
          </p:nvSpPr>
          <p:spPr>
            <a:xfrm>
              <a:off x="2408407" y="3418728"/>
              <a:ext cx="877569" cy="0"/>
            </a:xfrm>
            <a:custGeom>
              <a:avLst/>
              <a:gdLst/>
              <a:ahLst/>
              <a:cxnLst/>
              <a:rect l="l" t="t" r="r" b="b"/>
              <a:pathLst>
                <a:path w="877570">
                  <a:moveTo>
                    <a:pt x="87758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36" name="object 42"/>
            <p:cNvSpPr/>
            <p:nvPr/>
          </p:nvSpPr>
          <p:spPr>
            <a:xfrm>
              <a:off x="2176677" y="4998842"/>
              <a:ext cx="2139950" cy="0"/>
            </a:xfrm>
            <a:custGeom>
              <a:avLst/>
              <a:gdLst/>
              <a:ahLst/>
              <a:cxnLst/>
              <a:rect l="l" t="t" r="r" b="b"/>
              <a:pathLst>
                <a:path w="2139950">
                  <a:moveTo>
                    <a:pt x="213971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</p:grpSp>
      <p:sp>
        <p:nvSpPr>
          <p:cNvPr id="37" name="object 50"/>
          <p:cNvSpPr txBox="1"/>
          <p:nvPr/>
        </p:nvSpPr>
        <p:spPr>
          <a:xfrm>
            <a:off x="311649" y="5720448"/>
            <a:ext cx="936126" cy="162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19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Platysma</a:t>
            </a:r>
            <a:endParaRPr sz="1600" b="1" dirty="0">
              <a:solidFill>
                <a:schemeClr val="bg2">
                  <a:lumMod val="60000"/>
                  <a:lumOff val="4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object 45"/>
          <p:cNvSpPr txBox="1"/>
          <p:nvPr/>
        </p:nvSpPr>
        <p:spPr>
          <a:xfrm>
            <a:off x="311846" y="1033691"/>
            <a:ext cx="92005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Frontalis</a:t>
            </a:r>
          </a:p>
        </p:txBody>
      </p:sp>
      <p:sp>
        <p:nvSpPr>
          <p:cNvPr id="39" name="object 51"/>
          <p:cNvSpPr txBox="1"/>
          <p:nvPr/>
        </p:nvSpPr>
        <p:spPr>
          <a:xfrm>
            <a:off x="339719" y="2271743"/>
            <a:ext cx="1174756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Orbicularis</a:t>
            </a:r>
            <a:r>
              <a:rPr sz="1600" b="1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oculi</a:t>
            </a:r>
          </a:p>
        </p:txBody>
      </p:sp>
      <p:sp>
        <p:nvSpPr>
          <p:cNvPr id="40" name="object 52"/>
          <p:cNvSpPr txBox="1"/>
          <p:nvPr/>
        </p:nvSpPr>
        <p:spPr>
          <a:xfrm>
            <a:off x="354974" y="3162245"/>
            <a:ext cx="131190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Zygomaticus</a:t>
            </a:r>
          </a:p>
        </p:txBody>
      </p:sp>
      <p:sp>
        <p:nvSpPr>
          <p:cNvPr id="41" name="object 53"/>
          <p:cNvSpPr txBox="1"/>
          <p:nvPr/>
        </p:nvSpPr>
        <p:spPr>
          <a:xfrm>
            <a:off x="326903" y="3583797"/>
            <a:ext cx="109232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Buccinator</a:t>
            </a:r>
          </a:p>
        </p:txBody>
      </p:sp>
      <p:sp>
        <p:nvSpPr>
          <p:cNvPr id="42" name="object 54"/>
          <p:cNvSpPr txBox="1"/>
          <p:nvPr/>
        </p:nvSpPr>
        <p:spPr>
          <a:xfrm>
            <a:off x="337068" y="4252265"/>
            <a:ext cx="1139307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Orbicularis</a:t>
            </a: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oris</a:t>
            </a:r>
          </a:p>
        </p:txBody>
      </p:sp>
      <p:sp>
        <p:nvSpPr>
          <p:cNvPr id="43" name="object 44"/>
          <p:cNvSpPr txBox="1"/>
          <p:nvPr/>
        </p:nvSpPr>
        <p:spPr>
          <a:xfrm>
            <a:off x="6830427" y="946444"/>
            <a:ext cx="126470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Cranial</a:t>
            </a: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aponeurosis</a:t>
            </a:r>
          </a:p>
        </p:txBody>
      </p:sp>
      <p:sp>
        <p:nvSpPr>
          <p:cNvPr id="44" name="object 46"/>
          <p:cNvSpPr txBox="1"/>
          <p:nvPr/>
        </p:nvSpPr>
        <p:spPr>
          <a:xfrm>
            <a:off x="6841596" y="2414082"/>
            <a:ext cx="118018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Occipitalis</a:t>
            </a:r>
          </a:p>
        </p:txBody>
      </p:sp>
      <p:sp>
        <p:nvSpPr>
          <p:cNvPr id="45" name="object 47"/>
          <p:cNvSpPr txBox="1"/>
          <p:nvPr/>
        </p:nvSpPr>
        <p:spPr>
          <a:xfrm>
            <a:off x="6832072" y="1851336"/>
            <a:ext cx="12832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Temporalis</a:t>
            </a:r>
          </a:p>
        </p:txBody>
      </p:sp>
      <p:sp>
        <p:nvSpPr>
          <p:cNvPr id="46" name="object 48"/>
          <p:cNvSpPr txBox="1"/>
          <p:nvPr/>
        </p:nvSpPr>
        <p:spPr>
          <a:xfrm>
            <a:off x="6819212" y="3748694"/>
            <a:ext cx="9658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Masseter</a:t>
            </a:r>
            <a:endParaRPr sz="1600" b="1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7" name="object 49"/>
          <p:cNvSpPr txBox="1"/>
          <p:nvPr/>
        </p:nvSpPr>
        <p:spPr>
          <a:xfrm>
            <a:off x="6833104" y="4325556"/>
            <a:ext cx="207277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Sternocleidomastoid</a:t>
            </a:r>
          </a:p>
        </p:txBody>
      </p:sp>
      <p:sp>
        <p:nvSpPr>
          <p:cNvPr id="48" name="object 49"/>
          <p:cNvSpPr txBox="1"/>
          <p:nvPr/>
        </p:nvSpPr>
        <p:spPr>
          <a:xfrm>
            <a:off x="6823579" y="5397104"/>
            <a:ext cx="101549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Trapezius</a:t>
            </a:r>
          </a:p>
        </p:txBody>
      </p:sp>
      <p:sp>
        <p:nvSpPr>
          <p:cNvPr id="49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A0441-FC71-2643-B149-705F80C3E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889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337816" y="213360"/>
            <a:ext cx="4468368" cy="6431280"/>
          </a:xfrm>
          <a:prstGeom prst="rect">
            <a:avLst/>
          </a:prstGeom>
        </p:spPr>
      </p:pic>
      <p:sp>
        <p:nvSpPr>
          <p:cNvPr id="6" name="object 26"/>
          <p:cNvSpPr/>
          <p:nvPr/>
        </p:nvSpPr>
        <p:spPr>
          <a:xfrm>
            <a:off x="5117857" y="466725"/>
            <a:ext cx="45719" cy="590550"/>
          </a:xfrm>
          <a:custGeom>
            <a:avLst/>
            <a:gdLst/>
            <a:ahLst/>
            <a:cxnLst/>
            <a:rect l="l" t="t" r="r" b="b"/>
            <a:pathLst>
              <a:path h="363219">
                <a:moveTo>
                  <a:pt x="0" y="36323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object 31"/>
          <p:cNvSpPr/>
          <p:nvPr/>
        </p:nvSpPr>
        <p:spPr>
          <a:xfrm>
            <a:off x="3288506" y="4833224"/>
            <a:ext cx="388144" cy="65007"/>
          </a:xfrm>
          <a:custGeom>
            <a:avLst/>
            <a:gdLst/>
            <a:ahLst/>
            <a:cxnLst/>
            <a:rect l="l" t="t" r="r" b="b"/>
            <a:pathLst>
              <a:path w="243839" h="38100">
                <a:moveTo>
                  <a:pt x="243516" y="38099"/>
                </a:moveTo>
                <a:lnTo>
                  <a:pt x="101355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object 33"/>
          <p:cNvSpPr/>
          <p:nvPr/>
        </p:nvSpPr>
        <p:spPr>
          <a:xfrm>
            <a:off x="3433764" y="2657828"/>
            <a:ext cx="2101640" cy="104422"/>
          </a:xfrm>
          <a:custGeom>
            <a:avLst/>
            <a:gdLst/>
            <a:ahLst/>
            <a:cxnLst/>
            <a:rect l="l" t="t" r="r" b="b"/>
            <a:pathLst>
              <a:path w="1297304">
                <a:moveTo>
                  <a:pt x="1297228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object 34"/>
          <p:cNvSpPr/>
          <p:nvPr/>
        </p:nvSpPr>
        <p:spPr>
          <a:xfrm>
            <a:off x="3149600" y="1444732"/>
            <a:ext cx="1486419" cy="66568"/>
          </a:xfrm>
          <a:custGeom>
            <a:avLst/>
            <a:gdLst/>
            <a:ahLst/>
            <a:cxnLst/>
            <a:rect l="l" t="t" r="r" b="b"/>
            <a:pathLst>
              <a:path w="912494">
                <a:moveTo>
                  <a:pt x="911958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object 35"/>
          <p:cNvSpPr/>
          <p:nvPr/>
        </p:nvSpPr>
        <p:spPr>
          <a:xfrm>
            <a:off x="3295654" y="2077619"/>
            <a:ext cx="3419471" cy="100431"/>
          </a:xfrm>
          <a:custGeom>
            <a:avLst/>
            <a:gdLst/>
            <a:ahLst/>
            <a:cxnLst/>
            <a:rect l="l" t="t" r="r" b="b"/>
            <a:pathLst>
              <a:path w="2105660">
                <a:moveTo>
                  <a:pt x="2105530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17094" y="4131469"/>
            <a:ext cx="1042987" cy="266700"/>
            <a:chOff x="3417094" y="4126707"/>
            <a:chExt cx="1042987" cy="266700"/>
          </a:xfrm>
        </p:grpSpPr>
        <p:sp>
          <p:nvSpPr>
            <p:cNvPr id="13" name="object 29"/>
            <p:cNvSpPr/>
            <p:nvPr/>
          </p:nvSpPr>
          <p:spPr>
            <a:xfrm>
              <a:off x="3417094" y="4332829"/>
              <a:ext cx="1042987" cy="60578"/>
            </a:xfrm>
            <a:custGeom>
              <a:avLst/>
              <a:gdLst/>
              <a:ahLst/>
              <a:cxnLst/>
              <a:rect l="l" t="t" r="r" b="b"/>
              <a:pathLst>
                <a:path w="648335">
                  <a:moveTo>
                    <a:pt x="647785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4" name="object 32"/>
            <p:cNvSpPr/>
            <p:nvPr/>
          </p:nvSpPr>
          <p:spPr>
            <a:xfrm>
              <a:off x="3619981" y="4126707"/>
              <a:ext cx="354325" cy="207496"/>
            </a:xfrm>
            <a:custGeom>
              <a:avLst/>
              <a:gdLst/>
              <a:ahLst/>
              <a:cxnLst/>
              <a:rect l="l" t="t" r="r" b="b"/>
              <a:pathLst>
                <a:path w="224155" h="130810">
                  <a:moveTo>
                    <a:pt x="224110" y="0"/>
                  </a:moveTo>
                  <a:lnTo>
                    <a:pt x="0" y="13051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 flipH="1">
            <a:off x="3155156" y="3568700"/>
            <a:ext cx="1159674" cy="7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bject 26"/>
          <p:cNvSpPr/>
          <p:nvPr/>
        </p:nvSpPr>
        <p:spPr>
          <a:xfrm>
            <a:off x="5117857" y="466725"/>
            <a:ext cx="45719" cy="590550"/>
          </a:xfrm>
          <a:custGeom>
            <a:avLst/>
            <a:gdLst/>
            <a:ahLst/>
            <a:cxnLst/>
            <a:rect l="l" t="t" r="r" b="b"/>
            <a:pathLst>
              <a:path h="363219">
                <a:moveTo>
                  <a:pt x="0" y="36323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object 31"/>
          <p:cNvSpPr/>
          <p:nvPr/>
        </p:nvSpPr>
        <p:spPr>
          <a:xfrm>
            <a:off x="3288506" y="4833224"/>
            <a:ext cx="388144" cy="65007"/>
          </a:xfrm>
          <a:custGeom>
            <a:avLst/>
            <a:gdLst/>
            <a:ahLst/>
            <a:cxnLst/>
            <a:rect l="l" t="t" r="r" b="b"/>
            <a:pathLst>
              <a:path w="243839" h="38100">
                <a:moveTo>
                  <a:pt x="243516" y="38099"/>
                </a:moveTo>
                <a:lnTo>
                  <a:pt x="101355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object 33"/>
          <p:cNvSpPr/>
          <p:nvPr/>
        </p:nvSpPr>
        <p:spPr>
          <a:xfrm>
            <a:off x="3433764" y="2657828"/>
            <a:ext cx="2101640" cy="104422"/>
          </a:xfrm>
          <a:custGeom>
            <a:avLst/>
            <a:gdLst/>
            <a:ahLst/>
            <a:cxnLst/>
            <a:rect l="l" t="t" r="r" b="b"/>
            <a:pathLst>
              <a:path w="1297304">
                <a:moveTo>
                  <a:pt x="129722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object 34"/>
          <p:cNvSpPr/>
          <p:nvPr/>
        </p:nvSpPr>
        <p:spPr>
          <a:xfrm>
            <a:off x="3149600" y="1444732"/>
            <a:ext cx="1486419" cy="66568"/>
          </a:xfrm>
          <a:custGeom>
            <a:avLst/>
            <a:gdLst/>
            <a:ahLst/>
            <a:cxnLst/>
            <a:rect l="l" t="t" r="r" b="b"/>
            <a:pathLst>
              <a:path w="912494">
                <a:moveTo>
                  <a:pt x="91195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object 35"/>
          <p:cNvSpPr/>
          <p:nvPr/>
        </p:nvSpPr>
        <p:spPr>
          <a:xfrm>
            <a:off x="3295654" y="2077619"/>
            <a:ext cx="3419471" cy="100431"/>
          </a:xfrm>
          <a:custGeom>
            <a:avLst/>
            <a:gdLst/>
            <a:ahLst/>
            <a:cxnLst/>
            <a:rect l="l" t="t" r="r" b="b"/>
            <a:pathLst>
              <a:path w="2105660">
                <a:moveTo>
                  <a:pt x="210553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417094" y="4131469"/>
            <a:ext cx="1042987" cy="266700"/>
            <a:chOff x="3417094" y="4126707"/>
            <a:chExt cx="1042987" cy="266700"/>
          </a:xfrm>
        </p:grpSpPr>
        <p:sp>
          <p:nvSpPr>
            <p:cNvPr id="33" name="object 29"/>
            <p:cNvSpPr/>
            <p:nvPr/>
          </p:nvSpPr>
          <p:spPr>
            <a:xfrm>
              <a:off x="3417094" y="4332829"/>
              <a:ext cx="1042987" cy="60578"/>
            </a:xfrm>
            <a:custGeom>
              <a:avLst/>
              <a:gdLst/>
              <a:ahLst/>
              <a:cxnLst/>
              <a:rect l="l" t="t" r="r" b="b"/>
              <a:pathLst>
                <a:path w="648335">
                  <a:moveTo>
                    <a:pt x="64778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4" name="object 32"/>
            <p:cNvSpPr/>
            <p:nvPr/>
          </p:nvSpPr>
          <p:spPr>
            <a:xfrm>
              <a:off x="3619981" y="4126707"/>
              <a:ext cx="354325" cy="207496"/>
            </a:xfrm>
            <a:custGeom>
              <a:avLst/>
              <a:gdLst/>
              <a:ahLst/>
              <a:cxnLst/>
              <a:rect l="l" t="t" r="r" b="b"/>
              <a:pathLst>
                <a:path w="224155" h="130810">
                  <a:moveTo>
                    <a:pt x="224110" y="0"/>
                  </a:moveTo>
                  <a:lnTo>
                    <a:pt x="0" y="13051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 flipH="1">
            <a:off x="3155156" y="3568700"/>
            <a:ext cx="1159674" cy="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bject 43"/>
          <p:cNvSpPr txBox="1"/>
          <p:nvPr/>
        </p:nvSpPr>
        <p:spPr>
          <a:xfrm>
            <a:off x="4731957" y="218201"/>
            <a:ext cx="89541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Clavicle</a:t>
            </a:r>
          </a:p>
        </p:txBody>
      </p:sp>
      <p:sp>
        <p:nvSpPr>
          <p:cNvPr id="37" name="object 44"/>
          <p:cNvSpPr txBox="1"/>
          <p:nvPr/>
        </p:nvSpPr>
        <p:spPr>
          <a:xfrm>
            <a:off x="2354941" y="1301386"/>
            <a:ext cx="82641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ea typeface="ＭＳ Ｐゴシック" charset="0"/>
              </a:rPr>
              <a:t>Deltoid</a:t>
            </a:r>
          </a:p>
        </p:txBody>
      </p:sp>
      <p:sp>
        <p:nvSpPr>
          <p:cNvPr id="38" name="object 45"/>
          <p:cNvSpPr txBox="1"/>
          <p:nvPr/>
        </p:nvSpPr>
        <p:spPr>
          <a:xfrm>
            <a:off x="2353453" y="1925394"/>
            <a:ext cx="9104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Sternum</a:t>
            </a:r>
          </a:p>
        </p:txBody>
      </p:sp>
      <p:sp>
        <p:nvSpPr>
          <p:cNvPr id="39" name="object 46"/>
          <p:cNvSpPr txBox="1"/>
          <p:nvPr/>
        </p:nvSpPr>
        <p:spPr>
          <a:xfrm>
            <a:off x="2360412" y="2504019"/>
            <a:ext cx="106858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ea typeface="ＭＳ Ｐゴシック" charset="0"/>
              </a:rPr>
              <a:t>Pectoralis major</a:t>
            </a:r>
          </a:p>
        </p:txBody>
      </p:sp>
      <p:sp>
        <p:nvSpPr>
          <p:cNvPr id="40" name="object 47"/>
          <p:cNvSpPr txBox="1"/>
          <p:nvPr/>
        </p:nvSpPr>
        <p:spPr>
          <a:xfrm>
            <a:off x="2376588" y="3416696"/>
            <a:ext cx="106670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ea typeface="ＭＳ Ｐゴシック" charset="0"/>
              </a:rPr>
              <a:t>Biceps brachii</a:t>
            </a:r>
          </a:p>
        </p:txBody>
      </p:sp>
      <p:sp>
        <p:nvSpPr>
          <p:cNvPr id="41" name="object 48"/>
          <p:cNvSpPr txBox="1"/>
          <p:nvPr/>
        </p:nvSpPr>
        <p:spPr>
          <a:xfrm>
            <a:off x="2343458" y="4187778"/>
            <a:ext cx="10633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Brachialis</a:t>
            </a:r>
          </a:p>
        </p:txBody>
      </p:sp>
      <p:sp>
        <p:nvSpPr>
          <p:cNvPr id="42" name="object 49"/>
          <p:cNvSpPr txBox="1"/>
          <p:nvPr/>
        </p:nvSpPr>
        <p:spPr>
          <a:xfrm>
            <a:off x="2349198" y="4680282"/>
            <a:ext cx="99249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Brachio- radialis</a:t>
            </a:r>
          </a:p>
        </p:txBody>
      </p:sp>
      <p:sp>
        <p:nvSpPr>
          <p:cNvPr id="43" name="object 49"/>
          <p:cNvSpPr txBox="1"/>
          <p:nvPr/>
        </p:nvSpPr>
        <p:spPr>
          <a:xfrm>
            <a:off x="2360020" y="6366073"/>
            <a:ext cx="33685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  <a:endParaRPr sz="1600" b="1" dirty="0">
              <a:solidFill>
                <a:srgbClr val="000000"/>
              </a:solidFill>
              <a:latin typeface="Arial Black" pitchFamily="34" charset="0"/>
              <a:ea typeface="ＭＳ Ｐゴシック" charset="0"/>
            </a:endParaRPr>
          </a:p>
        </p:txBody>
      </p:sp>
      <p:sp>
        <p:nvSpPr>
          <p:cNvPr id="4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8296B9-6E4A-834F-96E2-B6240E2F9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572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155192" y="213360"/>
            <a:ext cx="6833616" cy="64312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095750" y="2038350"/>
            <a:ext cx="222408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424112" y="2795588"/>
            <a:ext cx="388143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124200" y="4962525"/>
            <a:ext cx="322421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827588" y="495300"/>
            <a:ext cx="15160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243931" y="3509963"/>
            <a:ext cx="41044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193925" y="4262438"/>
            <a:ext cx="414972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095750" y="2038350"/>
            <a:ext cx="2224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424112" y="2795588"/>
            <a:ext cx="3881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130550" y="4962525"/>
            <a:ext cx="322421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827588" y="495300"/>
            <a:ext cx="15160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2243931" y="3509963"/>
            <a:ext cx="41044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193925" y="4262438"/>
            <a:ext cx="4149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bject 50"/>
          <p:cNvSpPr txBox="1"/>
          <p:nvPr/>
        </p:nvSpPr>
        <p:spPr>
          <a:xfrm>
            <a:off x="6418838" y="375285"/>
            <a:ext cx="1516024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2050"/>
              </a:lnSpc>
              <a:defRPr sz="2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ea typeface="ＭＳ Ｐゴシック" charset="0"/>
              </a:rPr>
              <a:t>Pectoralis major</a:t>
            </a:r>
          </a:p>
        </p:txBody>
      </p:sp>
      <p:sp>
        <p:nvSpPr>
          <p:cNvPr id="19" name="object 51"/>
          <p:cNvSpPr txBox="1"/>
          <p:nvPr/>
        </p:nvSpPr>
        <p:spPr>
          <a:xfrm>
            <a:off x="6393113" y="2678331"/>
            <a:ext cx="181180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2050"/>
              </a:lnSpc>
              <a:defRPr sz="2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 err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Transversus</a:t>
            </a: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 abdominis</a:t>
            </a:r>
          </a:p>
        </p:txBody>
      </p:sp>
      <p:sp>
        <p:nvSpPr>
          <p:cNvPr id="20" name="object 52"/>
          <p:cNvSpPr txBox="1"/>
          <p:nvPr/>
        </p:nvSpPr>
        <p:spPr>
          <a:xfrm>
            <a:off x="6437377" y="4174141"/>
            <a:ext cx="137366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250"/>
              </a:lnSpc>
              <a:defRPr sz="2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2050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ea typeface="ＭＳ Ｐゴシック" charset="0"/>
              </a:rPr>
              <a:t>External oblique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8448" y="3401321"/>
            <a:ext cx="14502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2050"/>
              </a:lnSpc>
              <a:defRPr sz="2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Internal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oblique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6844" y="4941194"/>
            <a:ext cx="1698043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250"/>
              </a:lnSpc>
              <a:defRPr sz="13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Aponeurosis</a:t>
            </a:r>
            <a:endParaRPr lang="en-US" sz="2000" b="1" dirty="0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2762" y="1933575"/>
            <a:ext cx="159067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2050"/>
              </a:lnSpc>
              <a:defRPr sz="2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ea typeface="ＭＳ Ｐゴシック" charset="0"/>
              </a:rPr>
              <a:t>Rectus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ea typeface="ＭＳ Ｐゴシック" charset="0"/>
              </a:rPr>
              <a:t>abdominis</a:t>
            </a:r>
            <a:endParaRPr lang="en-US" b="1" dirty="0">
              <a:ea typeface="ＭＳ Ｐゴシック" charset="0"/>
            </a:endParaRPr>
          </a:p>
        </p:txBody>
      </p:sp>
      <p:sp>
        <p:nvSpPr>
          <p:cNvPr id="24" name="object 49"/>
          <p:cNvSpPr txBox="1"/>
          <p:nvPr/>
        </p:nvSpPr>
        <p:spPr>
          <a:xfrm>
            <a:off x="1200470" y="6338101"/>
            <a:ext cx="4378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</a:t>
            </a:r>
            <a:endParaRPr sz="1800" b="1" dirty="0">
              <a:solidFill>
                <a:srgbClr val="000000"/>
              </a:solidFill>
              <a:latin typeface="Arial Black" pitchFamily="34" charset="0"/>
              <a:ea typeface="ＭＳ Ｐゴシック" charset="0"/>
            </a:endParaRP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E364E-A7E4-F349-AB76-EB4D49543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75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103120" y="213360"/>
            <a:ext cx="4937760" cy="6431280"/>
          </a:xfrm>
          <a:prstGeom prst="rect">
            <a:avLst/>
          </a:prstGeom>
        </p:spPr>
      </p:pic>
      <p:sp>
        <p:nvSpPr>
          <p:cNvPr id="6" name="object 62"/>
          <p:cNvSpPr txBox="1"/>
          <p:nvPr/>
        </p:nvSpPr>
        <p:spPr>
          <a:xfrm>
            <a:off x="3052525" y="500129"/>
            <a:ext cx="5852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12th</a:t>
            </a:r>
            <a:r>
              <a:rPr sz="12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rib</a:t>
            </a:r>
          </a:p>
        </p:txBody>
      </p:sp>
      <p:sp>
        <p:nvSpPr>
          <p:cNvPr id="7" name="object 63"/>
          <p:cNvSpPr txBox="1"/>
          <p:nvPr/>
        </p:nvSpPr>
        <p:spPr>
          <a:xfrm>
            <a:off x="3007342" y="1398635"/>
            <a:ext cx="7644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Iliac</a:t>
            </a:r>
            <a:r>
              <a:rPr sz="12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crest</a:t>
            </a:r>
          </a:p>
        </p:txBody>
      </p:sp>
      <p:sp>
        <p:nvSpPr>
          <p:cNvPr id="8" name="object 64"/>
          <p:cNvSpPr txBox="1"/>
          <p:nvPr/>
        </p:nvSpPr>
        <p:spPr>
          <a:xfrm>
            <a:off x="2123949" y="1701485"/>
            <a:ext cx="70833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Iliopsoas</a:t>
            </a:r>
          </a:p>
        </p:txBody>
      </p:sp>
      <p:sp>
        <p:nvSpPr>
          <p:cNvPr id="9" name="object 65"/>
          <p:cNvSpPr txBox="1"/>
          <p:nvPr/>
        </p:nvSpPr>
        <p:spPr>
          <a:xfrm>
            <a:off x="2149607" y="3654425"/>
            <a:ext cx="184666" cy="101689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Quadriceps*</a:t>
            </a:r>
          </a:p>
        </p:txBody>
      </p:sp>
      <p:sp>
        <p:nvSpPr>
          <p:cNvPr id="10" name="object 66"/>
          <p:cNvSpPr txBox="1"/>
          <p:nvPr/>
        </p:nvSpPr>
        <p:spPr>
          <a:xfrm>
            <a:off x="2963639" y="1628202"/>
            <a:ext cx="11052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Psoas</a:t>
            </a:r>
            <a:r>
              <a:rPr sz="12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major</a:t>
            </a:r>
          </a:p>
        </p:txBody>
      </p:sp>
      <p:sp>
        <p:nvSpPr>
          <p:cNvPr id="11" name="object 67"/>
          <p:cNvSpPr txBox="1"/>
          <p:nvPr/>
        </p:nvSpPr>
        <p:spPr>
          <a:xfrm>
            <a:off x="2969989" y="1797194"/>
            <a:ext cx="56371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Iliacus</a:t>
            </a:r>
          </a:p>
        </p:txBody>
      </p:sp>
      <p:sp>
        <p:nvSpPr>
          <p:cNvPr id="12" name="object 68"/>
          <p:cNvSpPr txBox="1"/>
          <p:nvPr/>
        </p:nvSpPr>
        <p:spPr>
          <a:xfrm>
            <a:off x="2498092" y="2240869"/>
            <a:ext cx="137144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Anterior</a:t>
            </a:r>
            <a:r>
              <a:rPr sz="12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superior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iliac</a:t>
            </a:r>
            <a:r>
              <a:rPr sz="12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spine</a:t>
            </a:r>
          </a:p>
        </p:txBody>
      </p:sp>
      <p:sp>
        <p:nvSpPr>
          <p:cNvPr id="13" name="object 69"/>
          <p:cNvSpPr txBox="1"/>
          <p:nvPr/>
        </p:nvSpPr>
        <p:spPr>
          <a:xfrm>
            <a:off x="2496979" y="3659388"/>
            <a:ext cx="11357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Rectus</a:t>
            </a:r>
            <a:r>
              <a:rPr sz="1200" b="1" spc="25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femoris</a:t>
            </a:r>
          </a:p>
        </p:txBody>
      </p:sp>
      <p:sp>
        <p:nvSpPr>
          <p:cNvPr id="14" name="object 70"/>
          <p:cNvSpPr txBox="1"/>
          <p:nvPr/>
        </p:nvSpPr>
        <p:spPr>
          <a:xfrm>
            <a:off x="5746913" y="288346"/>
            <a:ext cx="13105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12th</a:t>
            </a:r>
          </a:p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thoracic</a:t>
            </a:r>
            <a:r>
              <a:rPr sz="12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vertebra</a:t>
            </a:r>
          </a:p>
        </p:txBody>
      </p:sp>
      <p:sp>
        <p:nvSpPr>
          <p:cNvPr id="15" name="object 71"/>
          <p:cNvSpPr txBox="1"/>
          <p:nvPr/>
        </p:nvSpPr>
        <p:spPr>
          <a:xfrm>
            <a:off x="5769853" y="1816307"/>
            <a:ext cx="140977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5th</a:t>
            </a:r>
          </a:p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lumbar</a:t>
            </a:r>
            <a:r>
              <a:rPr sz="12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vertebra</a:t>
            </a:r>
          </a:p>
        </p:txBody>
      </p:sp>
      <p:sp>
        <p:nvSpPr>
          <p:cNvPr id="16" name="object 72"/>
          <p:cNvSpPr txBox="1"/>
          <p:nvPr/>
        </p:nvSpPr>
        <p:spPr>
          <a:xfrm>
            <a:off x="5271717" y="3323108"/>
            <a:ext cx="73794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Adductor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group</a:t>
            </a:r>
          </a:p>
        </p:txBody>
      </p:sp>
      <p:sp>
        <p:nvSpPr>
          <p:cNvPr id="17" name="object 73"/>
          <p:cNvSpPr txBox="1"/>
          <p:nvPr/>
        </p:nvSpPr>
        <p:spPr>
          <a:xfrm>
            <a:off x="5282364" y="5274512"/>
            <a:ext cx="5698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Patella</a:t>
            </a:r>
          </a:p>
        </p:txBody>
      </p:sp>
      <p:sp>
        <p:nvSpPr>
          <p:cNvPr id="18" name="object 74"/>
          <p:cNvSpPr txBox="1"/>
          <p:nvPr/>
        </p:nvSpPr>
        <p:spPr>
          <a:xfrm>
            <a:off x="5277719" y="5668848"/>
            <a:ext cx="68607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Patellar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ligament</a:t>
            </a:r>
          </a:p>
        </p:txBody>
      </p:sp>
      <p:sp>
        <p:nvSpPr>
          <p:cNvPr id="19" name="object 64"/>
          <p:cNvSpPr txBox="1"/>
          <p:nvPr/>
        </p:nvSpPr>
        <p:spPr>
          <a:xfrm>
            <a:off x="2591455" y="3127061"/>
            <a:ext cx="70833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Sartorius</a:t>
            </a:r>
          </a:p>
        </p:txBody>
      </p:sp>
      <p:sp>
        <p:nvSpPr>
          <p:cNvPr id="20" name="object 69"/>
          <p:cNvSpPr txBox="1"/>
          <p:nvPr/>
        </p:nvSpPr>
        <p:spPr>
          <a:xfrm>
            <a:off x="2513265" y="4005896"/>
            <a:ext cx="11357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Vastus</a:t>
            </a:r>
            <a:r>
              <a:rPr lang="en-US" sz="1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lateralis</a:t>
            </a:r>
            <a:endParaRPr lang="en-US" sz="12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object 69"/>
          <p:cNvSpPr txBox="1"/>
          <p:nvPr/>
        </p:nvSpPr>
        <p:spPr>
          <a:xfrm>
            <a:off x="2522911" y="4663121"/>
            <a:ext cx="11981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Vastus</a:t>
            </a:r>
            <a:r>
              <a:rPr lang="en-US" sz="1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medialis</a:t>
            </a:r>
            <a:endParaRPr lang="en-US" sz="12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object 73"/>
          <p:cNvSpPr txBox="1"/>
          <p:nvPr/>
        </p:nvSpPr>
        <p:spPr>
          <a:xfrm>
            <a:off x="3930871" y="6440922"/>
            <a:ext cx="29629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charset="0"/>
                <a:cs typeface="Arial"/>
              </a:rPr>
              <a:t>(c)</a:t>
            </a:r>
          </a:p>
        </p:txBody>
      </p:sp>
      <p:sp>
        <p:nvSpPr>
          <p:cNvPr id="23" name="object 39"/>
          <p:cNvSpPr/>
          <p:nvPr/>
        </p:nvSpPr>
        <p:spPr>
          <a:xfrm flipV="1">
            <a:off x="5260178" y="1869029"/>
            <a:ext cx="490537" cy="45719"/>
          </a:xfrm>
          <a:custGeom>
            <a:avLst/>
            <a:gdLst/>
            <a:ahLst/>
            <a:cxnLst/>
            <a:rect l="l" t="t" r="r" b="b"/>
            <a:pathLst>
              <a:path w="537845">
                <a:moveTo>
                  <a:pt x="0" y="0"/>
                </a:moveTo>
                <a:lnTo>
                  <a:pt x="53760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54082" y="3421856"/>
            <a:ext cx="401333" cy="649489"/>
            <a:chOff x="4186361" y="4542647"/>
            <a:chExt cx="427990" cy="690245"/>
          </a:xfrm>
        </p:grpSpPr>
        <p:sp>
          <p:nvSpPr>
            <p:cNvPr id="25" name="object 40"/>
            <p:cNvSpPr/>
            <p:nvPr/>
          </p:nvSpPr>
          <p:spPr>
            <a:xfrm>
              <a:off x="4193402" y="4542647"/>
              <a:ext cx="362585" cy="690245"/>
            </a:xfrm>
            <a:custGeom>
              <a:avLst/>
              <a:gdLst/>
              <a:ahLst/>
              <a:cxnLst/>
              <a:rect l="l" t="t" r="r" b="b"/>
              <a:pathLst>
                <a:path w="362585" h="690245">
                  <a:moveTo>
                    <a:pt x="362224" y="0"/>
                  </a:moveTo>
                  <a:lnTo>
                    <a:pt x="0" y="689884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2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26" name="object 43"/>
            <p:cNvSpPr/>
            <p:nvPr/>
          </p:nvSpPr>
          <p:spPr>
            <a:xfrm>
              <a:off x="4186361" y="4542647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89">
                  <a:moveTo>
                    <a:pt x="0" y="0"/>
                  </a:moveTo>
                  <a:lnTo>
                    <a:pt x="427542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2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</p:grpSp>
      <p:sp>
        <p:nvSpPr>
          <p:cNvPr id="27" name="object 44"/>
          <p:cNvSpPr/>
          <p:nvPr/>
        </p:nvSpPr>
        <p:spPr>
          <a:xfrm>
            <a:off x="4544849" y="5382297"/>
            <a:ext cx="721728" cy="45719"/>
          </a:xfrm>
          <a:custGeom>
            <a:avLst/>
            <a:gdLst/>
            <a:ahLst/>
            <a:cxnLst/>
            <a:rect l="l" t="t" r="r" b="b"/>
            <a:pathLst>
              <a:path w="777239">
                <a:moveTo>
                  <a:pt x="0" y="0"/>
                </a:moveTo>
                <a:lnTo>
                  <a:pt x="776935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28" name="object 45"/>
          <p:cNvSpPr/>
          <p:nvPr/>
        </p:nvSpPr>
        <p:spPr>
          <a:xfrm>
            <a:off x="4563106" y="5778361"/>
            <a:ext cx="703471" cy="45719"/>
          </a:xfrm>
          <a:custGeom>
            <a:avLst/>
            <a:gdLst/>
            <a:ahLst/>
            <a:cxnLst/>
            <a:rect l="l" t="t" r="r" b="b"/>
            <a:pathLst>
              <a:path w="770254">
                <a:moveTo>
                  <a:pt x="0" y="0"/>
                </a:moveTo>
                <a:lnTo>
                  <a:pt x="769711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29" name="object 46"/>
          <p:cNvSpPr/>
          <p:nvPr/>
        </p:nvSpPr>
        <p:spPr>
          <a:xfrm flipV="1">
            <a:off x="3663181" y="555742"/>
            <a:ext cx="950048" cy="45719"/>
          </a:xfrm>
          <a:custGeom>
            <a:avLst/>
            <a:gdLst/>
            <a:ahLst/>
            <a:cxnLst/>
            <a:rect l="l" t="t" r="r" b="b"/>
            <a:pathLst>
              <a:path w="1023620">
                <a:moveTo>
                  <a:pt x="1023582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30" name="object 47"/>
          <p:cNvSpPr/>
          <p:nvPr/>
        </p:nvSpPr>
        <p:spPr>
          <a:xfrm flipV="1">
            <a:off x="3759990" y="1453821"/>
            <a:ext cx="577218" cy="45719"/>
          </a:xfrm>
          <a:custGeom>
            <a:avLst/>
            <a:gdLst/>
            <a:ahLst/>
            <a:cxnLst/>
            <a:rect l="l" t="t" r="r" b="b"/>
            <a:pathLst>
              <a:path w="605789">
                <a:moveTo>
                  <a:pt x="605668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31" name="object 48"/>
          <p:cNvSpPr/>
          <p:nvPr/>
        </p:nvSpPr>
        <p:spPr>
          <a:xfrm flipV="1">
            <a:off x="3913250" y="1694636"/>
            <a:ext cx="864779" cy="45719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929691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32" name="object 49"/>
          <p:cNvSpPr/>
          <p:nvPr/>
        </p:nvSpPr>
        <p:spPr>
          <a:xfrm flipV="1">
            <a:off x="3599625" y="1860954"/>
            <a:ext cx="852874" cy="45719"/>
          </a:xfrm>
          <a:custGeom>
            <a:avLst/>
            <a:gdLst/>
            <a:ahLst/>
            <a:cxnLst/>
            <a:rect l="l" t="t" r="r" b="b"/>
            <a:pathLst>
              <a:path w="916939">
                <a:moveTo>
                  <a:pt x="916722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33" name="object 50"/>
          <p:cNvSpPr/>
          <p:nvPr/>
        </p:nvSpPr>
        <p:spPr>
          <a:xfrm>
            <a:off x="2894722" y="1666062"/>
            <a:ext cx="76200" cy="291326"/>
          </a:xfrm>
          <a:custGeom>
            <a:avLst/>
            <a:gdLst/>
            <a:ahLst/>
            <a:cxnLst/>
            <a:rect l="l" t="t" r="r" b="b"/>
            <a:pathLst>
              <a:path w="76200" h="312420">
                <a:moveTo>
                  <a:pt x="74078" y="0"/>
                </a:moveTo>
                <a:lnTo>
                  <a:pt x="0" y="0"/>
                </a:lnTo>
                <a:lnTo>
                  <a:pt x="0" y="312206"/>
                </a:lnTo>
                <a:lnTo>
                  <a:pt x="76199" y="312206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34" name="object 51"/>
          <p:cNvSpPr/>
          <p:nvPr/>
        </p:nvSpPr>
        <p:spPr>
          <a:xfrm>
            <a:off x="2816401" y="1812655"/>
            <a:ext cx="76200" cy="45719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199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35" name="object 52"/>
          <p:cNvSpPr/>
          <p:nvPr/>
        </p:nvSpPr>
        <p:spPr>
          <a:xfrm>
            <a:off x="2420012" y="3698372"/>
            <a:ext cx="76200" cy="1161759"/>
          </a:xfrm>
          <a:custGeom>
            <a:avLst/>
            <a:gdLst/>
            <a:ahLst/>
            <a:cxnLst/>
            <a:rect l="l" t="t" r="r" b="b"/>
            <a:pathLst>
              <a:path w="76200" h="1250950">
                <a:moveTo>
                  <a:pt x="74081" y="0"/>
                </a:moveTo>
                <a:lnTo>
                  <a:pt x="0" y="0"/>
                </a:lnTo>
                <a:lnTo>
                  <a:pt x="0" y="1250685"/>
                </a:lnTo>
                <a:lnTo>
                  <a:pt x="76199" y="1250685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36" name="object 53"/>
          <p:cNvSpPr/>
          <p:nvPr/>
        </p:nvSpPr>
        <p:spPr>
          <a:xfrm>
            <a:off x="2329786" y="426536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199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37" name="object 55"/>
          <p:cNvSpPr/>
          <p:nvPr/>
        </p:nvSpPr>
        <p:spPr>
          <a:xfrm flipV="1">
            <a:off x="3300413" y="3197528"/>
            <a:ext cx="1181513" cy="45719"/>
          </a:xfrm>
          <a:custGeom>
            <a:avLst/>
            <a:gdLst/>
            <a:ahLst/>
            <a:cxnLst/>
            <a:rect l="l" t="t" r="r" b="b"/>
            <a:pathLst>
              <a:path w="1229360">
                <a:moveTo>
                  <a:pt x="1229319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38" name="object 56"/>
          <p:cNvSpPr/>
          <p:nvPr/>
        </p:nvSpPr>
        <p:spPr>
          <a:xfrm flipV="1">
            <a:off x="3645823" y="3715790"/>
            <a:ext cx="527451" cy="45719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552379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39" name="object 57"/>
          <p:cNvSpPr/>
          <p:nvPr/>
        </p:nvSpPr>
        <p:spPr>
          <a:xfrm flipV="1">
            <a:off x="3662490" y="4061822"/>
            <a:ext cx="383469" cy="45719"/>
          </a:xfrm>
          <a:custGeom>
            <a:avLst/>
            <a:gdLst/>
            <a:ahLst/>
            <a:cxnLst/>
            <a:rect l="l" t="t" r="r" b="b"/>
            <a:pathLst>
              <a:path w="398144">
                <a:moveTo>
                  <a:pt x="398111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40" name="object 58"/>
          <p:cNvSpPr/>
          <p:nvPr/>
        </p:nvSpPr>
        <p:spPr>
          <a:xfrm flipV="1">
            <a:off x="3705223" y="4735022"/>
            <a:ext cx="997746" cy="45719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1059195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41" name="object 54"/>
          <p:cNvSpPr/>
          <p:nvPr/>
        </p:nvSpPr>
        <p:spPr>
          <a:xfrm>
            <a:off x="3759989" y="2077334"/>
            <a:ext cx="413285" cy="260260"/>
          </a:xfrm>
          <a:custGeom>
            <a:avLst/>
            <a:gdLst/>
            <a:ahLst/>
            <a:cxnLst/>
            <a:rect l="l" t="t" r="r" b="b"/>
            <a:pathLst>
              <a:path w="426085" h="281939">
                <a:moveTo>
                  <a:pt x="425705" y="0"/>
                </a:moveTo>
                <a:lnTo>
                  <a:pt x="96249" y="281665"/>
                </a:lnTo>
                <a:lnTo>
                  <a:pt x="0" y="281665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42" name="object 39"/>
          <p:cNvSpPr/>
          <p:nvPr/>
        </p:nvSpPr>
        <p:spPr>
          <a:xfrm flipV="1">
            <a:off x="5266577" y="345031"/>
            <a:ext cx="490537" cy="45719"/>
          </a:xfrm>
          <a:custGeom>
            <a:avLst/>
            <a:gdLst/>
            <a:ahLst/>
            <a:cxnLst/>
            <a:rect l="l" t="t" r="r" b="b"/>
            <a:pathLst>
              <a:path w="537845">
                <a:moveTo>
                  <a:pt x="0" y="0"/>
                </a:moveTo>
                <a:lnTo>
                  <a:pt x="53760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43" name="object 39"/>
          <p:cNvSpPr/>
          <p:nvPr/>
        </p:nvSpPr>
        <p:spPr>
          <a:xfrm flipV="1">
            <a:off x="5260178" y="1869029"/>
            <a:ext cx="490537" cy="45719"/>
          </a:xfrm>
          <a:custGeom>
            <a:avLst/>
            <a:gdLst/>
            <a:ahLst/>
            <a:cxnLst/>
            <a:rect l="l" t="t" r="r" b="b"/>
            <a:pathLst>
              <a:path w="537845">
                <a:moveTo>
                  <a:pt x="0" y="0"/>
                </a:moveTo>
                <a:lnTo>
                  <a:pt x="53760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854082" y="3421856"/>
            <a:ext cx="401333" cy="649489"/>
            <a:chOff x="4186361" y="4542647"/>
            <a:chExt cx="427990" cy="690245"/>
          </a:xfrm>
        </p:grpSpPr>
        <p:sp>
          <p:nvSpPr>
            <p:cNvPr id="45" name="object 40"/>
            <p:cNvSpPr/>
            <p:nvPr/>
          </p:nvSpPr>
          <p:spPr>
            <a:xfrm>
              <a:off x="4193402" y="4542647"/>
              <a:ext cx="362585" cy="690245"/>
            </a:xfrm>
            <a:custGeom>
              <a:avLst/>
              <a:gdLst/>
              <a:ahLst/>
              <a:cxnLst/>
              <a:rect l="l" t="t" r="r" b="b"/>
              <a:pathLst>
                <a:path w="362585" h="690245">
                  <a:moveTo>
                    <a:pt x="362224" y="0"/>
                  </a:moveTo>
                  <a:lnTo>
                    <a:pt x="0" y="68988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2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46" name="object 43"/>
            <p:cNvSpPr/>
            <p:nvPr/>
          </p:nvSpPr>
          <p:spPr>
            <a:xfrm>
              <a:off x="4186361" y="4542647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89">
                  <a:moveTo>
                    <a:pt x="0" y="0"/>
                  </a:moveTo>
                  <a:lnTo>
                    <a:pt x="427542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2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</p:grpSp>
      <p:sp>
        <p:nvSpPr>
          <p:cNvPr id="47" name="object 44"/>
          <p:cNvSpPr/>
          <p:nvPr/>
        </p:nvSpPr>
        <p:spPr>
          <a:xfrm>
            <a:off x="4544849" y="5382297"/>
            <a:ext cx="721728" cy="45719"/>
          </a:xfrm>
          <a:custGeom>
            <a:avLst/>
            <a:gdLst/>
            <a:ahLst/>
            <a:cxnLst/>
            <a:rect l="l" t="t" r="r" b="b"/>
            <a:pathLst>
              <a:path w="777239">
                <a:moveTo>
                  <a:pt x="0" y="0"/>
                </a:moveTo>
                <a:lnTo>
                  <a:pt x="77693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48" name="object 45"/>
          <p:cNvSpPr/>
          <p:nvPr/>
        </p:nvSpPr>
        <p:spPr>
          <a:xfrm>
            <a:off x="4563106" y="5778361"/>
            <a:ext cx="703471" cy="45719"/>
          </a:xfrm>
          <a:custGeom>
            <a:avLst/>
            <a:gdLst/>
            <a:ahLst/>
            <a:cxnLst/>
            <a:rect l="l" t="t" r="r" b="b"/>
            <a:pathLst>
              <a:path w="770254">
                <a:moveTo>
                  <a:pt x="0" y="0"/>
                </a:moveTo>
                <a:lnTo>
                  <a:pt x="769711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49" name="object 46"/>
          <p:cNvSpPr/>
          <p:nvPr/>
        </p:nvSpPr>
        <p:spPr>
          <a:xfrm flipV="1">
            <a:off x="3663181" y="555742"/>
            <a:ext cx="950048" cy="45719"/>
          </a:xfrm>
          <a:custGeom>
            <a:avLst/>
            <a:gdLst/>
            <a:ahLst/>
            <a:cxnLst/>
            <a:rect l="l" t="t" r="r" b="b"/>
            <a:pathLst>
              <a:path w="1023620">
                <a:moveTo>
                  <a:pt x="102358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50" name="object 47"/>
          <p:cNvSpPr/>
          <p:nvPr/>
        </p:nvSpPr>
        <p:spPr>
          <a:xfrm flipV="1">
            <a:off x="3759990" y="1453821"/>
            <a:ext cx="577218" cy="45719"/>
          </a:xfrm>
          <a:custGeom>
            <a:avLst/>
            <a:gdLst/>
            <a:ahLst/>
            <a:cxnLst/>
            <a:rect l="l" t="t" r="r" b="b"/>
            <a:pathLst>
              <a:path w="605789">
                <a:moveTo>
                  <a:pt x="60566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51" name="object 48"/>
          <p:cNvSpPr/>
          <p:nvPr/>
        </p:nvSpPr>
        <p:spPr>
          <a:xfrm flipV="1">
            <a:off x="3913250" y="1694636"/>
            <a:ext cx="864779" cy="45719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92969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52" name="object 49"/>
          <p:cNvSpPr/>
          <p:nvPr/>
        </p:nvSpPr>
        <p:spPr>
          <a:xfrm flipV="1">
            <a:off x="3599625" y="1860954"/>
            <a:ext cx="852874" cy="45719"/>
          </a:xfrm>
          <a:custGeom>
            <a:avLst/>
            <a:gdLst/>
            <a:ahLst/>
            <a:cxnLst/>
            <a:rect l="l" t="t" r="r" b="b"/>
            <a:pathLst>
              <a:path w="916939">
                <a:moveTo>
                  <a:pt x="91672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53" name="object 50"/>
          <p:cNvSpPr/>
          <p:nvPr/>
        </p:nvSpPr>
        <p:spPr>
          <a:xfrm>
            <a:off x="2894722" y="1666062"/>
            <a:ext cx="76200" cy="291326"/>
          </a:xfrm>
          <a:custGeom>
            <a:avLst/>
            <a:gdLst/>
            <a:ahLst/>
            <a:cxnLst/>
            <a:rect l="l" t="t" r="r" b="b"/>
            <a:pathLst>
              <a:path w="76200" h="312420">
                <a:moveTo>
                  <a:pt x="74078" y="0"/>
                </a:moveTo>
                <a:lnTo>
                  <a:pt x="0" y="0"/>
                </a:lnTo>
                <a:lnTo>
                  <a:pt x="0" y="312206"/>
                </a:lnTo>
                <a:lnTo>
                  <a:pt x="76199" y="312206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54" name="object 51"/>
          <p:cNvSpPr/>
          <p:nvPr/>
        </p:nvSpPr>
        <p:spPr>
          <a:xfrm>
            <a:off x="2816401" y="1812655"/>
            <a:ext cx="76200" cy="45719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19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55" name="object 52"/>
          <p:cNvSpPr/>
          <p:nvPr/>
        </p:nvSpPr>
        <p:spPr>
          <a:xfrm>
            <a:off x="2420012" y="3698372"/>
            <a:ext cx="76200" cy="1161759"/>
          </a:xfrm>
          <a:custGeom>
            <a:avLst/>
            <a:gdLst/>
            <a:ahLst/>
            <a:cxnLst/>
            <a:rect l="l" t="t" r="r" b="b"/>
            <a:pathLst>
              <a:path w="76200" h="1250950">
                <a:moveTo>
                  <a:pt x="74081" y="0"/>
                </a:moveTo>
                <a:lnTo>
                  <a:pt x="0" y="0"/>
                </a:lnTo>
                <a:lnTo>
                  <a:pt x="0" y="1250685"/>
                </a:lnTo>
                <a:lnTo>
                  <a:pt x="76199" y="125068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56" name="object 53"/>
          <p:cNvSpPr/>
          <p:nvPr/>
        </p:nvSpPr>
        <p:spPr>
          <a:xfrm>
            <a:off x="2336929" y="426536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19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57" name="object 55"/>
          <p:cNvSpPr/>
          <p:nvPr/>
        </p:nvSpPr>
        <p:spPr>
          <a:xfrm flipV="1">
            <a:off x="3300413" y="3197528"/>
            <a:ext cx="1181513" cy="45719"/>
          </a:xfrm>
          <a:custGeom>
            <a:avLst/>
            <a:gdLst/>
            <a:ahLst/>
            <a:cxnLst/>
            <a:rect l="l" t="t" r="r" b="b"/>
            <a:pathLst>
              <a:path w="1229360">
                <a:moveTo>
                  <a:pt x="122931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58" name="object 56"/>
          <p:cNvSpPr/>
          <p:nvPr/>
        </p:nvSpPr>
        <p:spPr>
          <a:xfrm flipV="1">
            <a:off x="3645823" y="3715790"/>
            <a:ext cx="527451" cy="45719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55237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59" name="object 57"/>
          <p:cNvSpPr/>
          <p:nvPr/>
        </p:nvSpPr>
        <p:spPr>
          <a:xfrm flipV="1">
            <a:off x="3662490" y="4061822"/>
            <a:ext cx="383469" cy="45719"/>
          </a:xfrm>
          <a:custGeom>
            <a:avLst/>
            <a:gdLst/>
            <a:ahLst/>
            <a:cxnLst/>
            <a:rect l="l" t="t" r="r" b="b"/>
            <a:pathLst>
              <a:path w="398144">
                <a:moveTo>
                  <a:pt x="39811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60" name="object 58"/>
          <p:cNvSpPr/>
          <p:nvPr/>
        </p:nvSpPr>
        <p:spPr>
          <a:xfrm flipV="1">
            <a:off x="3705223" y="4735022"/>
            <a:ext cx="997746" cy="45719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105919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61" name="object 54"/>
          <p:cNvSpPr/>
          <p:nvPr/>
        </p:nvSpPr>
        <p:spPr>
          <a:xfrm>
            <a:off x="3759989" y="2077334"/>
            <a:ext cx="413285" cy="260260"/>
          </a:xfrm>
          <a:custGeom>
            <a:avLst/>
            <a:gdLst/>
            <a:ahLst/>
            <a:cxnLst/>
            <a:rect l="l" t="t" r="r" b="b"/>
            <a:pathLst>
              <a:path w="426085" h="281939">
                <a:moveTo>
                  <a:pt x="425705" y="0"/>
                </a:moveTo>
                <a:lnTo>
                  <a:pt x="96249" y="281665"/>
                </a:lnTo>
                <a:lnTo>
                  <a:pt x="0" y="28166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62" name="object 39"/>
          <p:cNvSpPr/>
          <p:nvPr/>
        </p:nvSpPr>
        <p:spPr>
          <a:xfrm flipV="1">
            <a:off x="5266577" y="345031"/>
            <a:ext cx="490537" cy="45719"/>
          </a:xfrm>
          <a:custGeom>
            <a:avLst/>
            <a:gdLst/>
            <a:ahLst/>
            <a:cxnLst/>
            <a:rect l="l" t="t" r="r" b="b"/>
            <a:pathLst>
              <a:path w="537845">
                <a:moveTo>
                  <a:pt x="0" y="0"/>
                </a:moveTo>
                <a:lnTo>
                  <a:pt x="53760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2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6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3422A-5043-6B4C-9EB7-589D6AFCE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443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691384" y="213360"/>
            <a:ext cx="3761232" cy="6431280"/>
          </a:xfrm>
          <a:prstGeom prst="rect">
            <a:avLst/>
          </a:prstGeom>
        </p:spPr>
      </p:pic>
      <p:sp>
        <p:nvSpPr>
          <p:cNvPr id="53" name="object 10"/>
          <p:cNvSpPr/>
          <p:nvPr/>
        </p:nvSpPr>
        <p:spPr>
          <a:xfrm>
            <a:off x="4360004" y="4901891"/>
            <a:ext cx="292957" cy="45719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27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150" b="1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151911" y="5408056"/>
            <a:ext cx="225042" cy="3580"/>
            <a:chOff x="4670870" y="6043423"/>
            <a:chExt cx="225042" cy="3580"/>
          </a:xfrm>
        </p:grpSpPr>
        <p:sp>
          <p:nvSpPr>
            <p:cNvPr id="55" name="object 11"/>
            <p:cNvSpPr/>
            <p:nvPr/>
          </p:nvSpPr>
          <p:spPr>
            <a:xfrm>
              <a:off x="4674413" y="6044048"/>
              <a:ext cx="221499" cy="0"/>
            </a:xfrm>
            <a:custGeom>
              <a:avLst/>
              <a:gdLst/>
              <a:ahLst/>
              <a:cxnLst/>
              <a:rect l="l" t="t" r="r" b="b"/>
              <a:pathLst>
                <a:path w="203835">
                  <a:moveTo>
                    <a:pt x="0" y="0"/>
                  </a:moveTo>
                  <a:lnTo>
                    <a:pt x="203514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5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56" name="object 11"/>
            <p:cNvSpPr/>
            <p:nvPr/>
          </p:nvSpPr>
          <p:spPr>
            <a:xfrm>
              <a:off x="4670870" y="6043423"/>
              <a:ext cx="221499" cy="0"/>
            </a:xfrm>
            <a:custGeom>
              <a:avLst/>
              <a:gdLst/>
              <a:ahLst/>
              <a:cxnLst/>
              <a:rect l="l" t="t" r="r" b="b"/>
              <a:pathLst>
                <a:path w="203835">
                  <a:moveTo>
                    <a:pt x="0" y="0"/>
                  </a:moveTo>
                  <a:lnTo>
                    <a:pt x="203514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5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57" name="object 11"/>
            <p:cNvSpPr/>
            <p:nvPr/>
          </p:nvSpPr>
          <p:spPr>
            <a:xfrm>
              <a:off x="4674412" y="6047003"/>
              <a:ext cx="221499" cy="0"/>
            </a:xfrm>
            <a:custGeom>
              <a:avLst/>
              <a:gdLst/>
              <a:ahLst/>
              <a:cxnLst/>
              <a:rect l="l" t="t" r="r" b="b"/>
              <a:pathLst>
                <a:path w="203835">
                  <a:moveTo>
                    <a:pt x="0" y="0"/>
                  </a:moveTo>
                  <a:lnTo>
                    <a:pt x="203514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5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object 10"/>
          <p:cNvSpPr/>
          <p:nvPr/>
        </p:nvSpPr>
        <p:spPr>
          <a:xfrm>
            <a:off x="3275238" y="3810064"/>
            <a:ext cx="1751448" cy="45719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27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150" b="1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9" name="object 25"/>
          <p:cNvSpPr/>
          <p:nvPr/>
        </p:nvSpPr>
        <p:spPr>
          <a:xfrm>
            <a:off x="3965116" y="1798629"/>
            <a:ext cx="566595" cy="47305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0" y="0"/>
                </a:moveTo>
                <a:lnTo>
                  <a:pt x="42269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150" b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0" name="object 34"/>
          <p:cNvSpPr/>
          <p:nvPr/>
        </p:nvSpPr>
        <p:spPr>
          <a:xfrm>
            <a:off x="4207997" y="1795463"/>
            <a:ext cx="673564" cy="583405"/>
          </a:xfrm>
          <a:custGeom>
            <a:avLst/>
            <a:gdLst/>
            <a:ahLst/>
            <a:cxnLst/>
            <a:rect l="l" t="t" r="r" b="b"/>
            <a:pathLst>
              <a:path w="544829" h="478154">
                <a:moveTo>
                  <a:pt x="0" y="0"/>
                </a:moveTo>
                <a:lnTo>
                  <a:pt x="544311" y="478139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150" b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" name="object 10"/>
          <p:cNvSpPr/>
          <p:nvPr/>
        </p:nvSpPr>
        <p:spPr>
          <a:xfrm>
            <a:off x="4136167" y="5411479"/>
            <a:ext cx="278669" cy="45719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27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150" b="1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2" name="object 11"/>
          <p:cNvSpPr/>
          <p:nvPr/>
        </p:nvSpPr>
        <p:spPr>
          <a:xfrm>
            <a:off x="5098569" y="5513819"/>
            <a:ext cx="522283" cy="0"/>
          </a:xfrm>
          <a:custGeom>
            <a:avLst/>
            <a:gdLst/>
            <a:ahLst/>
            <a:cxnLst/>
            <a:rect l="l" t="t" r="r" b="b"/>
            <a:pathLst>
              <a:path w="203835">
                <a:moveTo>
                  <a:pt x="0" y="0"/>
                </a:moveTo>
                <a:lnTo>
                  <a:pt x="203514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150" b="1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7" name="object 36"/>
          <p:cNvSpPr txBox="1"/>
          <p:nvPr/>
        </p:nvSpPr>
        <p:spPr>
          <a:xfrm>
            <a:off x="4105127" y="6391664"/>
            <a:ext cx="26642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38" name="object 37"/>
          <p:cNvSpPr txBox="1"/>
          <p:nvPr/>
        </p:nvSpPr>
        <p:spPr>
          <a:xfrm>
            <a:off x="2634345" y="4798845"/>
            <a:ext cx="1741712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Calcaneal</a:t>
            </a:r>
            <a:r>
              <a:rPr sz="12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(Achilles) tendon</a:t>
            </a:r>
          </a:p>
        </p:txBody>
      </p:sp>
      <p:sp>
        <p:nvSpPr>
          <p:cNvPr id="39" name="object 38"/>
          <p:cNvSpPr txBox="1"/>
          <p:nvPr/>
        </p:nvSpPr>
        <p:spPr>
          <a:xfrm>
            <a:off x="2634345" y="5315815"/>
            <a:ext cx="1513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Medial</a:t>
            </a:r>
            <a:r>
              <a:rPr sz="12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malleolus</a:t>
            </a:r>
          </a:p>
        </p:txBody>
      </p:sp>
      <p:sp>
        <p:nvSpPr>
          <p:cNvPr id="40" name="object 39"/>
          <p:cNvSpPr txBox="1"/>
          <p:nvPr/>
        </p:nvSpPr>
        <p:spPr>
          <a:xfrm>
            <a:off x="2634345" y="3717910"/>
            <a:ext cx="65782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Soleus</a:t>
            </a:r>
          </a:p>
        </p:txBody>
      </p:sp>
      <p:sp>
        <p:nvSpPr>
          <p:cNvPr id="41" name="object 46"/>
          <p:cNvSpPr txBox="1"/>
          <p:nvPr/>
        </p:nvSpPr>
        <p:spPr>
          <a:xfrm>
            <a:off x="2634345" y="1712881"/>
            <a:ext cx="13171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rgbClr val="FF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Gastrocnemius</a:t>
            </a:r>
          </a:p>
        </p:txBody>
      </p:sp>
      <p:sp>
        <p:nvSpPr>
          <p:cNvPr id="42" name="object 10"/>
          <p:cNvSpPr/>
          <p:nvPr/>
        </p:nvSpPr>
        <p:spPr>
          <a:xfrm>
            <a:off x="4350481" y="4901892"/>
            <a:ext cx="292957" cy="45719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2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150" b="1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142388" y="5408057"/>
            <a:ext cx="225042" cy="3580"/>
            <a:chOff x="4670870" y="6043423"/>
            <a:chExt cx="225042" cy="3580"/>
          </a:xfrm>
        </p:grpSpPr>
        <p:sp>
          <p:nvSpPr>
            <p:cNvPr id="44" name="object 11"/>
            <p:cNvSpPr/>
            <p:nvPr/>
          </p:nvSpPr>
          <p:spPr>
            <a:xfrm>
              <a:off x="4674413" y="6044048"/>
              <a:ext cx="221499" cy="0"/>
            </a:xfrm>
            <a:custGeom>
              <a:avLst/>
              <a:gdLst/>
              <a:ahLst/>
              <a:cxnLst/>
              <a:rect l="l" t="t" r="r" b="b"/>
              <a:pathLst>
                <a:path w="203835">
                  <a:moveTo>
                    <a:pt x="0" y="0"/>
                  </a:moveTo>
                  <a:lnTo>
                    <a:pt x="203514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5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5" name="object 11"/>
            <p:cNvSpPr/>
            <p:nvPr/>
          </p:nvSpPr>
          <p:spPr>
            <a:xfrm>
              <a:off x="4670870" y="6043423"/>
              <a:ext cx="221499" cy="0"/>
            </a:xfrm>
            <a:custGeom>
              <a:avLst/>
              <a:gdLst/>
              <a:ahLst/>
              <a:cxnLst/>
              <a:rect l="l" t="t" r="r" b="b"/>
              <a:pathLst>
                <a:path w="203835">
                  <a:moveTo>
                    <a:pt x="0" y="0"/>
                  </a:moveTo>
                  <a:lnTo>
                    <a:pt x="203514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5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6" name="object 11"/>
            <p:cNvSpPr/>
            <p:nvPr/>
          </p:nvSpPr>
          <p:spPr>
            <a:xfrm>
              <a:off x="4674412" y="6047003"/>
              <a:ext cx="221499" cy="0"/>
            </a:xfrm>
            <a:custGeom>
              <a:avLst/>
              <a:gdLst/>
              <a:ahLst/>
              <a:cxnLst/>
              <a:rect l="l" t="t" r="r" b="b"/>
              <a:pathLst>
                <a:path w="203835">
                  <a:moveTo>
                    <a:pt x="0" y="0"/>
                  </a:moveTo>
                  <a:lnTo>
                    <a:pt x="203514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5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object 10"/>
          <p:cNvSpPr/>
          <p:nvPr/>
        </p:nvSpPr>
        <p:spPr>
          <a:xfrm>
            <a:off x="3265715" y="3810065"/>
            <a:ext cx="1751448" cy="45719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2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150" b="1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0" name="object 10"/>
          <p:cNvSpPr/>
          <p:nvPr/>
        </p:nvSpPr>
        <p:spPr>
          <a:xfrm>
            <a:off x="4126644" y="5411480"/>
            <a:ext cx="278669" cy="45719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92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150" b="1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1" name="object 11"/>
          <p:cNvSpPr/>
          <p:nvPr/>
        </p:nvSpPr>
        <p:spPr>
          <a:xfrm>
            <a:off x="5089046" y="5513820"/>
            <a:ext cx="522283" cy="0"/>
          </a:xfrm>
          <a:custGeom>
            <a:avLst/>
            <a:gdLst/>
            <a:ahLst/>
            <a:cxnLst/>
            <a:rect l="l" t="t" r="r" b="b"/>
            <a:pathLst>
              <a:path w="203835">
                <a:moveTo>
                  <a:pt x="0" y="0"/>
                </a:moveTo>
                <a:lnTo>
                  <a:pt x="20351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150" b="1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2" name="object 45"/>
          <p:cNvSpPr txBox="1"/>
          <p:nvPr/>
        </p:nvSpPr>
        <p:spPr>
          <a:xfrm>
            <a:off x="5642983" y="5444785"/>
            <a:ext cx="935391" cy="333425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Lateral</a:t>
            </a:r>
            <a:endParaRPr lang="en-US" sz="1200" b="1" dirty="0">
              <a:solidFill>
                <a:schemeClr val="bg2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2700" marR="508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malleolus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55593" y="1795464"/>
            <a:ext cx="925969" cy="583405"/>
            <a:chOff x="3955593" y="1795464"/>
            <a:chExt cx="925969" cy="583405"/>
          </a:xfrm>
        </p:grpSpPr>
        <p:sp>
          <p:nvSpPr>
            <p:cNvPr id="48" name="object 25"/>
            <p:cNvSpPr/>
            <p:nvPr/>
          </p:nvSpPr>
          <p:spPr>
            <a:xfrm>
              <a:off x="3955593" y="1798630"/>
              <a:ext cx="566595" cy="47305"/>
            </a:xfrm>
            <a:custGeom>
              <a:avLst/>
              <a:gdLst/>
              <a:ahLst/>
              <a:cxnLst/>
              <a:rect l="l" t="t" r="r" b="b"/>
              <a:pathLst>
                <a:path w="422910">
                  <a:moveTo>
                    <a:pt x="0" y="0"/>
                  </a:moveTo>
                  <a:lnTo>
                    <a:pt x="422696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50" b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63" name="object 34"/>
            <p:cNvSpPr/>
            <p:nvPr/>
          </p:nvSpPr>
          <p:spPr>
            <a:xfrm>
              <a:off x="4207998" y="1795464"/>
              <a:ext cx="673564" cy="583405"/>
            </a:xfrm>
            <a:custGeom>
              <a:avLst/>
              <a:gdLst/>
              <a:ahLst/>
              <a:cxnLst/>
              <a:rect l="l" t="t" r="r" b="b"/>
              <a:pathLst>
                <a:path w="544829" h="478154">
                  <a:moveTo>
                    <a:pt x="0" y="0"/>
                  </a:moveTo>
                  <a:lnTo>
                    <a:pt x="544311" y="47813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50" b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40EB7-90B4-164E-A4D2-ECC951040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38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182368" y="213360"/>
            <a:ext cx="4779264" cy="6431280"/>
          </a:xfrm>
          <a:prstGeom prst="rect">
            <a:avLst/>
          </a:prstGeom>
        </p:spPr>
      </p:pic>
      <p:sp>
        <p:nvSpPr>
          <p:cNvPr id="95" name="object 11"/>
          <p:cNvSpPr/>
          <p:nvPr/>
        </p:nvSpPr>
        <p:spPr>
          <a:xfrm flipV="1">
            <a:off x="4295091" y="1124197"/>
            <a:ext cx="1365140" cy="45719"/>
          </a:xfrm>
          <a:custGeom>
            <a:avLst/>
            <a:gdLst/>
            <a:ahLst/>
            <a:cxnLst/>
            <a:rect l="l" t="t" r="r" b="b"/>
            <a:pathLst>
              <a:path w="1805939">
                <a:moveTo>
                  <a:pt x="1805513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6" name="object 14"/>
          <p:cNvSpPr/>
          <p:nvPr/>
        </p:nvSpPr>
        <p:spPr>
          <a:xfrm>
            <a:off x="4154091" y="1721313"/>
            <a:ext cx="1501377" cy="45719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1979066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7" name="object 20"/>
          <p:cNvSpPr/>
          <p:nvPr/>
        </p:nvSpPr>
        <p:spPr>
          <a:xfrm>
            <a:off x="4829852" y="2913268"/>
            <a:ext cx="777992" cy="45719"/>
          </a:xfrm>
          <a:custGeom>
            <a:avLst/>
            <a:gdLst/>
            <a:ahLst/>
            <a:cxnLst/>
            <a:rect l="l" t="t" r="r" b="b"/>
            <a:pathLst>
              <a:path w="1043939">
                <a:moveTo>
                  <a:pt x="1043513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8" name="object 46"/>
          <p:cNvSpPr/>
          <p:nvPr/>
        </p:nvSpPr>
        <p:spPr>
          <a:xfrm>
            <a:off x="3752953" y="667823"/>
            <a:ext cx="401986" cy="0"/>
          </a:xfrm>
          <a:custGeom>
            <a:avLst/>
            <a:gdLst/>
            <a:ahLst/>
            <a:cxnLst/>
            <a:rect l="l" t="t" r="r" b="b"/>
            <a:pathLst>
              <a:path w="607695">
                <a:moveTo>
                  <a:pt x="0" y="0"/>
                </a:moveTo>
                <a:lnTo>
                  <a:pt x="607588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" name="object 47"/>
          <p:cNvSpPr/>
          <p:nvPr/>
        </p:nvSpPr>
        <p:spPr>
          <a:xfrm>
            <a:off x="4532247" y="408735"/>
            <a:ext cx="672571" cy="147110"/>
          </a:xfrm>
          <a:custGeom>
            <a:avLst/>
            <a:gdLst/>
            <a:ahLst/>
            <a:cxnLst/>
            <a:rect l="l" t="t" r="r" b="b"/>
            <a:pathLst>
              <a:path w="885189" h="190500">
                <a:moveTo>
                  <a:pt x="884864" y="0"/>
                </a:moveTo>
                <a:lnTo>
                  <a:pt x="376763" y="0"/>
                </a:lnTo>
                <a:lnTo>
                  <a:pt x="0" y="190499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0" name="object 49"/>
          <p:cNvSpPr/>
          <p:nvPr/>
        </p:nvSpPr>
        <p:spPr>
          <a:xfrm>
            <a:off x="4570236" y="728663"/>
            <a:ext cx="630413" cy="131756"/>
          </a:xfrm>
          <a:custGeom>
            <a:avLst/>
            <a:gdLst/>
            <a:ahLst/>
            <a:cxnLst/>
            <a:rect l="l" t="t" r="r" b="b"/>
            <a:pathLst>
              <a:path w="843914" h="182880">
                <a:moveTo>
                  <a:pt x="843594" y="0"/>
                </a:moveTo>
                <a:lnTo>
                  <a:pt x="298460" y="0"/>
                </a:lnTo>
                <a:lnTo>
                  <a:pt x="0" y="182422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1" name="object 50"/>
          <p:cNvSpPr/>
          <p:nvPr/>
        </p:nvSpPr>
        <p:spPr>
          <a:xfrm>
            <a:off x="4447857" y="895350"/>
            <a:ext cx="755174" cy="104354"/>
          </a:xfrm>
          <a:custGeom>
            <a:avLst/>
            <a:gdLst/>
            <a:ahLst/>
            <a:cxnLst/>
            <a:rect l="l" t="t" r="r" b="b"/>
            <a:pathLst>
              <a:path w="1003935" h="133350">
                <a:moveTo>
                  <a:pt x="1003340" y="0"/>
                </a:moveTo>
                <a:lnTo>
                  <a:pt x="401116" y="0"/>
                </a:lnTo>
                <a:lnTo>
                  <a:pt x="0" y="133349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2" name="object 53"/>
          <p:cNvSpPr/>
          <p:nvPr/>
        </p:nvSpPr>
        <p:spPr>
          <a:xfrm>
            <a:off x="4823824" y="1554956"/>
            <a:ext cx="814975" cy="102759"/>
          </a:xfrm>
          <a:custGeom>
            <a:avLst/>
            <a:gdLst/>
            <a:ahLst/>
            <a:cxnLst/>
            <a:rect l="l" t="t" r="r" b="b"/>
            <a:pathLst>
              <a:path w="1079500" h="132714">
                <a:moveTo>
                  <a:pt x="1078931" y="0"/>
                </a:moveTo>
                <a:lnTo>
                  <a:pt x="512246" y="0"/>
                </a:lnTo>
                <a:lnTo>
                  <a:pt x="0" y="132283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3" name="object 57"/>
          <p:cNvSpPr/>
          <p:nvPr/>
        </p:nvSpPr>
        <p:spPr>
          <a:xfrm>
            <a:off x="4556095" y="2437297"/>
            <a:ext cx="1046985" cy="45719"/>
          </a:xfrm>
          <a:custGeom>
            <a:avLst/>
            <a:gdLst/>
            <a:ahLst/>
            <a:cxnLst/>
            <a:rect l="l" t="t" r="r" b="b"/>
            <a:pathLst>
              <a:path w="1395729">
                <a:moveTo>
                  <a:pt x="1395648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4" name="object 58"/>
          <p:cNvSpPr/>
          <p:nvPr/>
        </p:nvSpPr>
        <p:spPr>
          <a:xfrm flipV="1">
            <a:off x="4059581" y="2552947"/>
            <a:ext cx="1562550" cy="45719"/>
          </a:xfrm>
          <a:custGeom>
            <a:avLst/>
            <a:gdLst/>
            <a:ahLst/>
            <a:cxnLst/>
            <a:rect l="l" t="t" r="r" b="b"/>
            <a:pathLst>
              <a:path w="2045970">
                <a:moveTo>
                  <a:pt x="2045451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5" name="object 59"/>
          <p:cNvSpPr/>
          <p:nvPr/>
        </p:nvSpPr>
        <p:spPr>
          <a:xfrm flipV="1">
            <a:off x="4853790" y="2700337"/>
            <a:ext cx="761197" cy="45719"/>
          </a:xfrm>
          <a:custGeom>
            <a:avLst/>
            <a:gdLst/>
            <a:ahLst/>
            <a:cxnLst/>
            <a:rect l="l" t="t" r="r" b="b"/>
            <a:pathLst>
              <a:path w="1010920">
                <a:moveTo>
                  <a:pt x="1010411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" name="object 21"/>
          <p:cNvSpPr/>
          <p:nvPr/>
        </p:nvSpPr>
        <p:spPr>
          <a:xfrm>
            <a:off x="4962625" y="5479436"/>
            <a:ext cx="397904" cy="0"/>
          </a:xfrm>
          <a:custGeom>
            <a:avLst/>
            <a:gdLst/>
            <a:ahLst/>
            <a:cxnLst/>
            <a:rect l="l" t="t" r="r" b="b"/>
            <a:pathLst>
              <a:path w="1560195">
                <a:moveTo>
                  <a:pt x="1559966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" name="object 22"/>
          <p:cNvSpPr/>
          <p:nvPr/>
        </p:nvSpPr>
        <p:spPr>
          <a:xfrm>
            <a:off x="4723860" y="3803246"/>
            <a:ext cx="1280703" cy="0"/>
          </a:xfrm>
          <a:custGeom>
            <a:avLst/>
            <a:gdLst/>
            <a:ahLst/>
            <a:cxnLst/>
            <a:rect l="l" t="t" r="r" b="b"/>
            <a:pathLst>
              <a:path w="1699895">
                <a:moveTo>
                  <a:pt x="1699686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8" name="object 63"/>
          <p:cNvSpPr/>
          <p:nvPr/>
        </p:nvSpPr>
        <p:spPr>
          <a:xfrm>
            <a:off x="4656897" y="3802972"/>
            <a:ext cx="702784" cy="187615"/>
          </a:xfrm>
          <a:custGeom>
            <a:avLst/>
            <a:gdLst/>
            <a:ahLst/>
            <a:cxnLst/>
            <a:rect l="l" t="t" r="r" b="b"/>
            <a:pathLst>
              <a:path w="932814" h="250189">
                <a:moveTo>
                  <a:pt x="932322" y="0"/>
                </a:moveTo>
                <a:lnTo>
                  <a:pt x="0" y="250118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4776788" y="2101568"/>
            <a:ext cx="873918" cy="132046"/>
            <a:chOff x="4776496" y="2101567"/>
            <a:chExt cx="765334" cy="163195"/>
          </a:xfrm>
        </p:grpSpPr>
        <p:sp>
          <p:nvSpPr>
            <p:cNvPr id="110" name="object 56"/>
            <p:cNvSpPr/>
            <p:nvPr/>
          </p:nvSpPr>
          <p:spPr>
            <a:xfrm>
              <a:off x="4784903" y="2101567"/>
              <a:ext cx="756927" cy="0"/>
            </a:xfrm>
            <a:custGeom>
              <a:avLst/>
              <a:gdLst/>
              <a:ahLst/>
              <a:cxnLst/>
              <a:rect l="l" t="t" r="r" b="b"/>
              <a:pathLst>
                <a:path w="1144270">
                  <a:moveTo>
                    <a:pt x="114379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11" name="object 64"/>
            <p:cNvSpPr/>
            <p:nvPr/>
          </p:nvSpPr>
          <p:spPr>
            <a:xfrm>
              <a:off x="4776496" y="2101567"/>
              <a:ext cx="448191" cy="163195"/>
            </a:xfrm>
            <a:custGeom>
              <a:avLst/>
              <a:gdLst/>
              <a:ahLst/>
              <a:cxnLst/>
              <a:rect l="l" t="t" r="r" b="b"/>
              <a:pathLst>
                <a:path w="677545" h="163195">
                  <a:moveTo>
                    <a:pt x="677357" y="0"/>
                  </a:moveTo>
                  <a:lnTo>
                    <a:pt x="0" y="162976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889781" y="1864469"/>
            <a:ext cx="760925" cy="142926"/>
            <a:chOff x="4889781" y="1864468"/>
            <a:chExt cx="673757" cy="180975"/>
          </a:xfrm>
        </p:grpSpPr>
        <p:sp>
          <p:nvSpPr>
            <p:cNvPr id="113" name="object 15"/>
            <p:cNvSpPr/>
            <p:nvPr/>
          </p:nvSpPr>
          <p:spPr>
            <a:xfrm>
              <a:off x="4889781" y="1864468"/>
              <a:ext cx="673757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101809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14" name="object 65"/>
            <p:cNvSpPr/>
            <p:nvPr/>
          </p:nvSpPr>
          <p:spPr>
            <a:xfrm>
              <a:off x="4893975" y="1864468"/>
              <a:ext cx="367122" cy="180975"/>
            </a:xfrm>
            <a:custGeom>
              <a:avLst/>
              <a:gdLst/>
              <a:ahLst/>
              <a:cxnLst/>
              <a:rect l="l" t="t" r="r" b="b"/>
              <a:pathLst>
                <a:path w="554989" h="180975">
                  <a:moveTo>
                    <a:pt x="554553" y="0"/>
                  </a:moveTo>
                  <a:lnTo>
                    <a:pt x="0" y="180959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115" name="object 52"/>
          <p:cNvSpPr/>
          <p:nvPr/>
        </p:nvSpPr>
        <p:spPr>
          <a:xfrm>
            <a:off x="4527120" y="1288453"/>
            <a:ext cx="1128349" cy="0"/>
          </a:xfrm>
          <a:custGeom>
            <a:avLst/>
            <a:gdLst/>
            <a:ahLst/>
            <a:cxnLst/>
            <a:rect l="l" t="t" r="r" b="b"/>
            <a:pathLst>
              <a:path w="1487170">
                <a:moveTo>
                  <a:pt x="1486692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6" name="object 66"/>
          <p:cNvSpPr/>
          <p:nvPr/>
        </p:nvSpPr>
        <p:spPr>
          <a:xfrm>
            <a:off x="4581525" y="1288453"/>
            <a:ext cx="488570" cy="78385"/>
          </a:xfrm>
          <a:custGeom>
            <a:avLst/>
            <a:gdLst/>
            <a:ahLst/>
            <a:cxnLst/>
            <a:rect l="l" t="t" r="r" b="b"/>
            <a:pathLst>
              <a:path w="639445" h="100964">
                <a:moveTo>
                  <a:pt x="639226" y="0"/>
                </a:moveTo>
                <a:lnTo>
                  <a:pt x="0" y="100553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7" name="object 27"/>
          <p:cNvSpPr/>
          <p:nvPr/>
        </p:nvSpPr>
        <p:spPr>
          <a:xfrm>
            <a:off x="3678873" y="881667"/>
            <a:ext cx="516659" cy="0"/>
          </a:xfrm>
          <a:custGeom>
            <a:avLst/>
            <a:gdLst/>
            <a:ahLst/>
            <a:cxnLst/>
            <a:rect l="l" t="t" r="r" b="b"/>
            <a:pathLst>
              <a:path w="781050">
                <a:moveTo>
                  <a:pt x="0" y="0"/>
                </a:moveTo>
                <a:lnTo>
                  <a:pt x="780928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8" name="object 68"/>
          <p:cNvSpPr/>
          <p:nvPr/>
        </p:nvSpPr>
        <p:spPr>
          <a:xfrm>
            <a:off x="2670176" y="1543787"/>
            <a:ext cx="1070458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127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9" name="object 70"/>
          <p:cNvSpPr/>
          <p:nvPr/>
        </p:nvSpPr>
        <p:spPr>
          <a:xfrm flipV="1">
            <a:off x="3081607" y="2654820"/>
            <a:ext cx="371206" cy="45719"/>
          </a:xfrm>
          <a:custGeom>
            <a:avLst/>
            <a:gdLst/>
            <a:ahLst/>
            <a:cxnLst/>
            <a:rect l="l" t="t" r="r" b="b"/>
            <a:pathLst>
              <a:path w="761364">
                <a:moveTo>
                  <a:pt x="0" y="0"/>
                </a:moveTo>
                <a:lnTo>
                  <a:pt x="76089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0" name="object 71"/>
          <p:cNvSpPr/>
          <p:nvPr/>
        </p:nvSpPr>
        <p:spPr>
          <a:xfrm>
            <a:off x="3033713" y="2100264"/>
            <a:ext cx="670601" cy="63144"/>
          </a:xfrm>
          <a:custGeom>
            <a:avLst/>
            <a:gdLst/>
            <a:ahLst/>
            <a:cxnLst/>
            <a:rect l="l" t="t" r="r" b="b"/>
            <a:pathLst>
              <a:path w="878205" h="76200">
                <a:moveTo>
                  <a:pt x="0" y="0"/>
                </a:moveTo>
                <a:lnTo>
                  <a:pt x="471333" y="0"/>
                </a:lnTo>
                <a:lnTo>
                  <a:pt x="877726" y="76199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1" name="object 75"/>
          <p:cNvSpPr/>
          <p:nvPr/>
        </p:nvSpPr>
        <p:spPr>
          <a:xfrm>
            <a:off x="2723905" y="3295687"/>
            <a:ext cx="1434212" cy="0"/>
          </a:xfrm>
          <a:custGeom>
            <a:avLst/>
            <a:gdLst/>
            <a:ahLst/>
            <a:cxnLst/>
            <a:rect l="l" t="t" r="r" b="b"/>
            <a:pathLst>
              <a:path w="1971039">
                <a:moveTo>
                  <a:pt x="0" y="0"/>
                </a:moveTo>
                <a:lnTo>
                  <a:pt x="197101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2" name="object 36"/>
          <p:cNvSpPr/>
          <p:nvPr/>
        </p:nvSpPr>
        <p:spPr>
          <a:xfrm>
            <a:off x="3327100" y="4953677"/>
            <a:ext cx="549138" cy="0"/>
          </a:xfrm>
          <a:custGeom>
            <a:avLst/>
            <a:gdLst/>
            <a:ahLst/>
            <a:cxnLst/>
            <a:rect l="l" t="t" r="r" b="b"/>
            <a:pathLst>
              <a:path w="1259839">
                <a:moveTo>
                  <a:pt x="0" y="0"/>
                </a:moveTo>
                <a:lnTo>
                  <a:pt x="1259418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3" name="object 74"/>
          <p:cNvSpPr/>
          <p:nvPr/>
        </p:nvSpPr>
        <p:spPr>
          <a:xfrm flipV="1">
            <a:off x="2797175" y="1253069"/>
            <a:ext cx="1211978" cy="45719"/>
          </a:xfrm>
          <a:custGeom>
            <a:avLst/>
            <a:gdLst/>
            <a:ahLst/>
            <a:cxnLst/>
            <a:rect l="l" t="t" r="r" b="b"/>
            <a:pathLst>
              <a:path w="303530">
                <a:moveTo>
                  <a:pt x="0" y="0"/>
                </a:moveTo>
                <a:lnTo>
                  <a:pt x="303525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4" name="object 70"/>
          <p:cNvSpPr/>
          <p:nvPr/>
        </p:nvSpPr>
        <p:spPr>
          <a:xfrm>
            <a:off x="3296505" y="2827615"/>
            <a:ext cx="211076" cy="45719"/>
          </a:xfrm>
          <a:custGeom>
            <a:avLst/>
            <a:gdLst/>
            <a:ahLst/>
            <a:cxnLst/>
            <a:rect l="l" t="t" r="r" b="b"/>
            <a:pathLst>
              <a:path w="761364">
                <a:moveTo>
                  <a:pt x="0" y="0"/>
                </a:moveTo>
                <a:lnTo>
                  <a:pt x="76089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5" name="object 35"/>
          <p:cNvSpPr/>
          <p:nvPr/>
        </p:nvSpPr>
        <p:spPr>
          <a:xfrm>
            <a:off x="3114463" y="4034623"/>
            <a:ext cx="892255" cy="0"/>
          </a:xfrm>
          <a:custGeom>
            <a:avLst/>
            <a:gdLst/>
            <a:ahLst/>
            <a:cxnLst/>
            <a:rect l="l" t="t" r="r" b="b"/>
            <a:pathLst>
              <a:path w="1974850">
                <a:moveTo>
                  <a:pt x="0" y="0"/>
                </a:moveTo>
                <a:lnTo>
                  <a:pt x="197429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6" name="object 75"/>
          <p:cNvSpPr/>
          <p:nvPr/>
        </p:nvSpPr>
        <p:spPr>
          <a:xfrm>
            <a:off x="3130811" y="4307272"/>
            <a:ext cx="1068734" cy="0"/>
          </a:xfrm>
          <a:custGeom>
            <a:avLst/>
            <a:gdLst/>
            <a:ahLst/>
            <a:cxnLst/>
            <a:rect l="l" t="t" r="r" b="b"/>
            <a:pathLst>
              <a:path w="1971039">
                <a:moveTo>
                  <a:pt x="0" y="0"/>
                </a:moveTo>
                <a:lnTo>
                  <a:pt x="197101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7" name="object 35"/>
          <p:cNvSpPr/>
          <p:nvPr/>
        </p:nvSpPr>
        <p:spPr>
          <a:xfrm>
            <a:off x="3123287" y="4169688"/>
            <a:ext cx="850019" cy="0"/>
          </a:xfrm>
          <a:custGeom>
            <a:avLst/>
            <a:gdLst/>
            <a:ahLst/>
            <a:cxnLst/>
            <a:rect l="l" t="t" r="r" b="b"/>
            <a:pathLst>
              <a:path w="1974850">
                <a:moveTo>
                  <a:pt x="0" y="0"/>
                </a:moveTo>
                <a:lnTo>
                  <a:pt x="197429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8" name="object 35"/>
          <p:cNvSpPr/>
          <p:nvPr/>
        </p:nvSpPr>
        <p:spPr>
          <a:xfrm>
            <a:off x="3318955" y="5316374"/>
            <a:ext cx="664883" cy="0"/>
          </a:xfrm>
          <a:custGeom>
            <a:avLst/>
            <a:gdLst/>
            <a:ahLst/>
            <a:cxnLst/>
            <a:rect l="l" t="t" r="r" b="b"/>
            <a:pathLst>
              <a:path w="1974850">
                <a:moveTo>
                  <a:pt x="0" y="0"/>
                </a:moveTo>
                <a:lnTo>
                  <a:pt x="197429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9" name="object 75"/>
          <p:cNvSpPr/>
          <p:nvPr/>
        </p:nvSpPr>
        <p:spPr>
          <a:xfrm>
            <a:off x="3816251" y="5133659"/>
            <a:ext cx="61248" cy="0"/>
          </a:xfrm>
          <a:custGeom>
            <a:avLst/>
            <a:gdLst/>
            <a:ahLst/>
            <a:cxnLst/>
            <a:rect l="l" t="t" r="r" b="b"/>
            <a:pathLst>
              <a:path w="1971039">
                <a:moveTo>
                  <a:pt x="0" y="0"/>
                </a:moveTo>
                <a:lnTo>
                  <a:pt x="197101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0" name="object 47"/>
          <p:cNvSpPr/>
          <p:nvPr/>
        </p:nvSpPr>
        <p:spPr>
          <a:xfrm>
            <a:off x="4574507" y="570270"/>
            <a:ext cx="621381" cy="124034"/>
          </a:xfrm>
          <a:custGeom>
            <a:avLst/>
            <a:gdLst/>
            <a:ahLst/>
            <a:cxnLst/>
            <a:rect l="l" t="t" r="r" b="b"/>
            <a:pathLst>
              <a:path w="885189" h="190500">
                <a:moveTo>
                  <a:pt x="884864" y="0"/>
                </a:moveTo>
                <a:lnTo>
                  <a:pt x="376763" y="0"/>
                </a:lnTo>
                <a:lnTo>
                  <a:pt x="0" y="190499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1" name="object 75"/>
          <p:cNvSpPr/>
          <p:nvPr/>
        </p:nvSpPr>
        <p:spPr>
          <a:xfrm flipV="1">
            <a:off x="4828930" y="3597630"/>
            <a:ext cx="1167058" cy="45719"/>
          </a:xfrm>
          <a:custGeom>
            <a:avLst/>
            <a:gdLst/>
            <a:ahLst/>
            <a:cxnLst/>
            <a:rect l="l" t="t" r="r" b="b"/>
            <a:pathLst>
              <a:path w="1971039">
                <a:moveTo>
                  <a:pt x="0" y="0"/>
                </a:moveTo>
                <a:lnTo>
                  <a:pt x="197101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2" name="object 21"/>
          <p:cNvSpPr/>
          <p:nvPr/>
        </p:nvSpPr>
        <p:spPr>
          <a:xfrm flipV="1">
            <a:off x="4903093" y="5169399"/>
            <a:ext cx="454719" cy="45719"/>
          </a:xfrm>
          <a:custGeom>
            <a:avLst/>
            <a:gdLst/>
            <a:ahLst/>
            <a:cxnLst/>
            <a:rect l="l" t="t" r="r" b="b"/>
            <a:pathLst>
              <a:path w="1560195">
                <a:moveTo>
                  <a:pt x="1559966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3" name="object 68"/>
          <p:cNvSpPr/>
          <p:nvPr/>
        </p:nvSpPr>
        <p:spPr>
          <a:xfrm flipV="1">
            <a:off x="3051176" y="1917167"/>
            <a:ext cx="599280" cy="45719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127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134" name="Straight Connector 133"/>
          <p:cNvCxnSpPr/>
          <p:nvPr/>
        </p:nvCxnSpPr>
        <p:spPr bwMode="auto">
          <a:xfrm>
            <a:off x="3400425" y="1962150"/>
            <a:ext cx="445294" cy="1762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object 68"/>
          <p:cNvSpPr/>
          <p:nvPr/>
        </p:nvSpPr>
        <p:spPr>
          <a:xfrm flipV="1">
            <a:off x="2829720" y="2202916"/>
            <a:ext cx="765968" cy="45719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127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3417094" y="2245519"/>
            <a:ext cx="333375" cy="1214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bject 97"/>
          <p:cNvSpPr txBox="1"/>
          <p:nvPr/>
        </p:nvSpPr>
        <p:spPr>
          <a:xfrm>
            <a:off x="3137972" y="465564"/>
            <a:ext cx="38945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/>
              </a:rPr>
              <a:t>Facial</a:t>
            </a:r>
          </a:p>
        </p:txBody>
      </p:sp>
      <p:sp>
        <p:nvSpPr>
          <p:cNvPr id="7" name="object 97"/>
          <p:cNvSpPr txBox="1"/>
          <p:nvPr/>
        </p:nvSpPr>
        <p:spPr>
          <a:xfrm>
            <a:off x="3161997" y="603636"/>
            <a:ext cx="60037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64" indent="-54864" eaLnBrk="0" fontAlgn="base" hangingPunct="0">
              <a:spcBef>
                <a:spcPts val="95"/>
              </a:spcBef>
              <a:spcAft>
                <a:spcPct val="0"/>
              </a:spcAft>
              <a:buClr>
                <a:srgbClr val="000000"/>
              </a:buClr>
              <a:buFont typeface="Arial"/>
              <a:buChar char="•"/>
              <a:tabLst>
                <a:tab pos="92075" algn="l"/>
                <a:tab pos="571500" algn="l"/>
              </a:tabLst>
            </a:pPr>
            <a:r>
              <a:rPr sz="75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Temporalis</a:t>
            </a:r>
          </a:p>
        </p:txBody>
      </p:sp>
      <p:sp>
        <p:nvSpPr>
          <p:cNvPr id="8" name="object 86"/>
          <p:cNvSpPr txBox="1"/>
          <p:nvPr/>
        </p:nvSpPr>
        <p:spPr>
          <a:xfrm>
            <a:off x="2226434" y="1063421"/>
            <a:ext cx="507242" cy="127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Shoulder</a:t>
            </a:r>
          </a:p>
        </p:txBody>
      </p:sp>
      <p:sp>
        <p:nvSpPr>
          <p:cNvPr id="10" name="object 89"/>
          <p:cNvSpPr txBox="1"/>
          <p:nvPr/>
        </p:nvSpPr>
        <p:spPr>
          <a:xfrm>
            <a:off x="2298053" y="2185042"/>
            <a:ext cx="54039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Brachialis</a:t>
            </a:r>
          </a:p>
        </p:txBody>
      </p:sp>
      <p:sp>
        <p:nvSpPr>
          <p:cNvPr id="11" name="object 92"/>
          <p:cNvSpPr txBox="1"/>
          <p:nvPr/>
        </p:nvSpPr>
        <p:spPr>
          <a:xfrm>
            <a:off x="2197596" y="3102063"/>
            <a:ext cx="7385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Pelvis/thigh</a:t>
            </a:r>
          </a:p>
        </p:txBody>
      </p:sp>
      <p:sp>
        <p:nvSpPr>
          <p:cNvPr id="13" name="object 86"/>
          <p:cNvSpPr txBox="1"/>
          <p:nvPr/>
        </p:nvSpPr>
        <p:spPr>
          <a:xfrm>
            <a:off x="2281015" y="1224784"/>
            <a:ext cx="50028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Trapezius</a:t>
            </a:r>
          </a:p>
        </p:txBody>
      </p:sp>
      <p:sp>
        <p:nvSpPr>
          <p:cNvPr id="14" name="object 88"/>
          <p:cNvSpPr txBox="1"/>
          <p:nvPr/>
        </p:nvSpPr>
        <p:spPr>
          <a:xfrm>
            <a:off x="2255976" y="1766448"/>
            <a:ext cx="24513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Arm</a:t>
            </a:r>
          </a:p>
        </p:txBody>
      </p:sp>
      <p:sp>
        <p:nvSpPr>
          <p:cNvPr id="15" name="object 90"/>
          <p:cNvSpPr txBox="1"/>
          <p:nvPr/>
        </p:nvSpPr>
        <p:spPr>
          <a:xfrm>
            <a:off x="2292684" y="2639473"/>
            <a:ext cx="83151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 err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Brachioradialis</a:t>
            </a:r>
            <a:endParaRPr b="1" dirty="0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6" name="object 88"/>
          <p:cNvSpPr txBox="1"/>
          <p:nvPr/>
        </p:nvSpPr>
        <p:spPr>
          <a:xfrm>
            <a:off x="2298052" y="1893749"/>
            <a:ext cx="77217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Triceps </a:t>
            </a:r>
            <a:r>
              <a:rPr b="1" dirty="0" err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brachii</a:t>
            </a:r>
            <a:endParaRPr b="1" dirty="0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8" name="object 90"/>
          <p:cNvSpPr txBox="1"/>
          <p:nvPr/>
        </p:nvSpPr>
        <p:spPr>
          <a:xfrm>
            <a:off x="2283893" y="2524586"/>
            <a:ext cx="48128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Forearm</a:t>
            </a:r>
          </a:p>
        </p:txBody>
      </p:sp>
      <p:sp>
        <p:nvSpPr>
          <p:cNvPr id="19" name="object 91"/>
          <p:cNvSpPr txBox="1"/>
          <p:nvPr/>
        </p:nvSpPr>
        <p:spPr>
          <a:xfrm>
            <a:off x="2285451" y="2766702"/>
            <a:ext cx="97241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Flexor carpi radialis</a:t>
            </a:r>
          </a:p>
        </p:txBody>
      </p:sp>
      <p:sp>
        <p:nvSpPr>
          <p:cNvPr id="20" name="object 93"/>
          <p:cNvSpPr txBox="1"/>
          <p:nvPr/>
        </p:nvSpPr>
        <p:spPr>
          <a:xfrm>
            <a:off x="2296313" y="3850507"/>
            <a:ext cx="1081809" cy="12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77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Thigh</a:t>
            </a:r>
            <a:r>
              <a:rPr sz="77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sz="77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(Quadriceps)</a:t>
            </a:r>
          </a:p>
        </p:txBody>
      </p:sp>
      <p:sp>
        <p:nvSpPr>
          <p:cNvPr id="22" name="object 95"/>
          <p:cNvSpPr txBox="1"/>
          <p:nvPr/>
        </p:nvSpPr>
        <p:spPr>
          <a:xfrm>
            <a:off x="2515887" y="5066600"/>
            <a:ext cx="129887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Extensor digitorum longus</a:t>
            </a:r>
          </a:p>
        </p:txBody>
      </p:sp>
      <p:sp>
        <p:nvSpPr>
          <p:cNvPr id="26" name="object 94"/>
          <p:cNvSpPr txBox="1"/>
          <p:nvPr/>
        </p:nvSpPr>
        <p:spPr>
          <a:xfrm>
            <a:off x="2342899" y="4382303"/>
            <a:ext cx="170641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Vastus intermedius (not shown, deep to rectus </a:t>
            </a:r>
            <a:r>
              <a:rPr b="1" dirty="0" err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femoris</a:t>
            </a: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)</a:t>
            </a:r>
          </a:p>
        </p:txBody>
      </p:sp>
      <p:sp>
        <p:nvSpPr>
          <p:cNvPr id="27" name="object 96"/>
          <p:cNvSpPr txBox="1"/>
          <p:nvPr/>
        </p:nvSpPr>
        <p:spPr>
          <a:xfrm>
            <a:off x="2509872" y="5253927"/>
            <a:ext cx="80244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Tibialis anterior</a:t>
            </a:r>
          </a:p>
        </p:txBody>
      </p:sp>
      <p:sp>
        <p:nvSpPr>
          <p:cNvPr id="28" name="object 96"/>
          <p:cNvSpPr txBox="1"/>
          <p:nvPr/>
        </p:nvSpPr>
        <p:spPr>
          <a:xfrm>
            <a:off x="5377720" y="5412054"/>
            <a:ext cx="474213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08" lvl="1" indent="-6400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Char char="•"/>
              <a:tabLst>
                <a:tab pos="92710" algn="l"/>
              </a:tabLst>
            </a:pPr>
            <a:r>
              <a:rPr lang="en-US"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Soleus</a:t>
            </a:r>
            <a:endParaRPr sz="8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9" name="object 94"/>
          <p:cNvSpPr txBox="1"/>
          <p:nvPr/>
        </p:nvSpPr>
        <p:spPr>
          <a:xfrm>
            <a:off x="5090059" y="5015601"/>
            <a:ext cx="65789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Leg</a:t>
            </a:r>
          </a:p>
        </p:txBody>
      </p:sp>
      <p:sp>
        <p:nvSpPr>
          <p:cNvPr id="33" name="object 101"/>
          <p:cNvSpPr txBox="1"/>
          <p:nvPr/>
        </p:nvSpPr>
        <p:spPr>
          <a:xfrm>
            <a:off x="5659089" y="1502520"/>
            <a:ext cx="101600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Pectoralis minor</a:t>
            </a:r>
          </a:p>
        </p:txBody>
      </p:sp>
      <p:sp>
        <p:nvSpPr>
          <p:cNvPr id="34" name="object 102"/>
          <p:cNvSpPr txBox="1"/>
          <p:nvPr/>
        </p:nvSpPr>
        <p:spPr>
          <a:xfrm>
            <a:off x="5679732" y="2049717"/>
            <a:ext cx="75501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Intercostals</a:t>
            </a:r>
          </a:p>
        </p:txBody>
      </p:sp>
      <p:sp>
        <p:nvSpPr>
          <p:cNvPr id="36" name="object 104"/>
          <p:cNvSpPr txBox="1"/>
          <p:nvPr/>
        </p:nvSpPr>
        <p:spPr>
          <a:xfrm>
            <a:off x="6023926" y="3438378"/>
            <a:ext cx="35509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800">
                <a:solidFill>
                  <a:srgbClr val="FF0000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Thigh</a:t>
            </a:r>
          </a:p>
        </p:txBody>
      </p:sp>
      <p:sp>
        <p:nvSpPr>
          <p:cNvPr id="38" name="object 104"/>
          <p:cNvSpPr txBox="1"/>
          <p:nvPr/>
        </p:nvSpPr>
        <p:spPr>
          <a:xfrm>
            <a:off x="6098959" y="3748823"/>
            <a:ext cx="9104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Adductor muscles</a:t>
            </a:r>
          </a:p>
        </p:txBody>
      </p:sp>
      <p:sp>
        <p:nvSpPr>
          <p:cNvPr id="39" name="object 97"/>
          <p:cNvSpPr txBox="1"/>
          <p:nvPr/>
        </p:nvSpPr>
        <p:spPr>
          <a:xfrm>
            <a:off x="5624396" y="1363875"/>
            <a:ext cx="50093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Thorax</a:t>
            </a:r>
          </a:p>
        </p:txBody>
      </p:sp>
      <p:sp>
        <p:nvSpPr>
          <p:cNvPr id="40" name="object 99"/>
          <p:cNvSpPr txBox="1"/>
          <p:nvPr/>
        </p:nvSpPr>
        <p:spPr>
          <a:xfrm>
            <a:off x="5676942" y="1112155"/>
            <a:ext cx="64454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Platysma</a:t>
            </a:r>
          </a:p>
        </p:txBody>
      </p:sp>
      <p:sp>
        <p:nvSpPr>
          <p:cNvPr id="41" name="object 98"/>
          <p:cNvSpPr txBox="1"/>
          <p:nvPr/>
        </p:nvSpPr>
        <p:spPr>
          <a:xfrm>
            <a:off x="5222895" y="360062"/>
            <a:ext cx="62612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Frontalis</a:t>
            </a:r>
          </a:p>
        </p:txBody>
      </p:sp>
      <p:sp>
        <p:nvSpPr>
          <p:cNvPr id="42" name="object 98"/>
          <p:cNvSpPr txBox="1"/>
          <p:nvPr/>
        </p:nvSpPr>
        <p:spPr>
          <a:xfrm>
            <a:off x="5228110" y="848115"/>
            <a:ext cx="100838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Orbicularis </a:t>
            </a:r>
            <a:r>
              <a:rPr b="1" dirty="0" err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oris</a:t>
            </a:r>
            <a:endParaRPr b="1" dirty="0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43" name="object 98"/>
          <p:cNvSpPr txBox="1"/>
          <p:nvPr/>
        </p:nvSpPr>
        <p:spPr>
          <a:xfrm>
            <a:off x="5224470" y="674212"/>
            <a:ext cx="75761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Zygomaticus</a:t>
            </a:r>
          </a:p>
        </p:txBody>
      </p:sp>
      <p:sp>
        <p:nvSpPr>
          <p:cNvPr id="44" name="object 97"/>
          <p:cNvSpPr txBox="1"/>
          <p:nvPr/>
        </p:nvSpPr>
        <p:spPr>
          <a:xfrm>
            <a:off x="5612768" y="985584"/>
            <a:ext cx="34214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800">
                <a:solidFill>
                  <a:srgbClr val="FF0000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Neck</a:t>
            </a:r>
          </a:p>
        </p:txBody>
      </p:sp>
      <p:sp>
        <p:nvSpPr>
          <p:cNvPr id="45" name="object 104"/>
          <p:cNvSpPr txBox="1"/>
          <p:nvPr/>
        </p:nvSpPr>
        <p:spPr>
          <a:xfrm>
            <a:off x="5626107" y="2233117"/>
            <a:ext cx="573716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800">
                <a:solidFill>
                  <a:srgbClr val="FF0000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Abdomen</a:t>
            </a:r>
            <a:endParaRPr b="1" dirty="0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411A0B-60A5-EE41-A120-ABFDBCED511F}"/>
              </a:ext>
            </a:extLst>
          </p:cNvPr>
          <p:cNvGrpSpPr/>
          <p:nvPr/>
        </p:nvGrpSpPr>
        <p:grpSpPr>
          <a:xfrm>
            <a:off x="2274165" y="528358"/>
            <a:ext cx="4483823" cy="4748562"/>
            <a:chOff x="2274165" y="528358"/>
            <a:chExt cx="4483823" cy="4748562"/>
          </a:xfrm>
        </p:grpSpPr>
        <p:sp>
          <p:nvSpPr>
            <p:cNvPr id="9" name="object 87"/>
            <p:cNvSpPr txBox="1"/>
            <p:nvPr/>
          </p:nvSpPr>
          <p:spPr>
            <a:xfrm>
              <a:off x="2274165" y="1477168"/>
              <a:ext cx="397597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54864" indent="-54864">
                <a:lnSpc>
                  <a:spcPct val="100000"/>
                </a:lnSpc>
                <a:spcBef>
                  <a:spcPts val="95"/>
                </a:spcBef>
                <a:buClr>
                  <a:srgbClr val="231F20"/>
                </a:buClr>
                <a:buFont typeface="Arial"/>
                <a:buChar char="•"/>
                <a:tabLst>
                  <a:tab pos="92710" algn="l"/>
                </a:tabLst>
                <a:defRPr sz="750">
                  <a:solidFill>
                    <a:srgbClr val="FF0000"/>
                  </a:solidFill>
                  <a:latin typeface="Arial"/>
                  <a:cs typeface="Arial"/>
                </a:defRPr>
              </a:lvl1pPr>
            </a:lstStyle>
            <a:p>
              <a:pPr eaLnBrk="0" fontAlgn="base" hangingPunct="0">
                <a:spcAft>
                  <a:spcPct val="0"/>
                </a:spcAft>
                <a:buClr>
                  <a:srgbClr val="000000"/>
                </a:buClr>
              </a:pPr>
              <a:r>
                <a:rPr b="1" dirty="0">
                  <a:ea typeface="ＭＳ Ｐゴシック" charset="0"/>
                </a:rPr>
                <a:t>Deltoid</a:t>
              </a:r>
            </a:p>
          </p:txBody>
        </p:sp>
        <p:sp>
          <p:nvSpPr>
            <p:cNvPr id="12" name="object 106"/>
            <p:cNvSpPr txBox="1"/>
            <p:nvPr/>
          </p:nvSpPr>
          <p:spPr>
            <a:xfrm>
              <a:off x="3166542" y="809111"/>
              <a:ext cx="494233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54864" indent="-54864">
                <a:lnSpc>
                  <a:spcPct val="100000"/>
                </a:lnSpc>
                <a:spcBef>
                  <a:spcPts val="95"/>
                </a:spcBef>
                <a:buClr>
                  <a:srgbClr val="231F20"/>
                </a:buClr>
                <a:buFont typeface="Arial"/>
                <a:buChar char="•"/>
                <a:tabLst>
                  <a:tab pos="92710" algn="l"/>
                </a:tabLst>
                <a:defRPr sz="750">
                  <a:solidFill>
                    <a:srgbClr val="FF0000"/>
                  </a:solidFill>
                  <a:latin typeface="Arial"/>
                  <a:cs typeface="Arial"/>
                </a:defRPr>
              </a:lvl1pPr>
            </a:lstStyle>
            <a:p>
              <a:pPr eaLnBrk="0" fontAlgn="base" hangingPunct="0">
                <a:spcAft>
                  <a:spcPct val="0"/>
                </a:spcAft>
                <a:buClr>
                  <a:srgbClr val="000000"/>
                </a:buClr>
              </a:pPr>
              <a:r>
                <a:rPr b="1" dirty="0">
                  <a:ea typeface="ＭＳ Ｐゴシック" charset="0"/>
                </a:rPr>
                <a:t>Masseter</a:t>
              </a:r>
            </a:p>
          </p:txBody>
        </p:sp>
        <p:sp>
          <p:nvSpPr>
            <p:cNvPr id="17" name="object 88"/>
            <p:cNvSpPr txBox="1"/>
            <p:nvPr/>
          </p:nvSpPr>
          <p:spPr>
            <a:xfrm>
              <a:off x="2298052" y="2034429"/>
              <a:ext cx="749948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54864" indent="-54864">
                <a:lnSpc>
                  <a:spcPct val="100000"/>
                </a:lnSpc>
                <a:spcBef>
                  <a:spcPts val="95"/>
                </a:spcBef>
                <a:buClr>
                  <a:srgbClr val="231F20"/>
                </a:buClr>
                <a:buFont typeface="Arial"/>
                <a:buChar char="•"/>
                <a:tabLst>
                  <a:tab pos="92710" algn="l"/>
                </a:tabLst>
                <a:defRPr sz="750">
                  <a:solidFill>
                    <a:srgbClr val="FF0000"/>
                  </a:solidFill>
                  <a:latin typeface="Arial"/>
                  <a:cs typeface="Arial"/>
                </a:defRPr>
              </a:lvl1pPr>
            </a:lstStyle>
            <a:p>
              <a:pPr eaLnBrk="0" fontAlgn="base" hangingPunct="0">
                <a:spcAft>
                  <a:spcPct val="0"/>
                </a:spcAft>
                <a:buClr>
                  <a:srgbClr val="000000"/>
                </a:buClr>
              </a:pPr>
              <a:r>
                <a:rPr b="1" dirty="0">
                  <a:ea typeface="ＭＳ Ｐゴシック" charset="0"/>
                </a:rPr>
                <a:t>Biceps </a:t>
              </a:r>
              <a:r>
                <a:rPr b="1" dirty="0" err="1">
                  <a:ea typeface="ＭＳ Ｐゴシック" charset="0"/>
                </a:rPr>
                <a:t>brachii</a:t>
              </a:r>
              <a:endParaRPr b="1" dirty="0">
                <a:ea typeface="ＭＳ Ｐゴシック" charset="0"/>
              </a:endParaRPr>
            </a:p>
          </p:txBody>
        </p:sp>
        <p:sp>
          <p:nvSpPr>
            <p:cNvPr id="21" name="object 94"/>
            <p:cNvSpPr txBox="1"/>
            <p:nvPr/>
          </p:nvSpPr>
          <p:spPr>
            <a:xfrm>
              <a:off x="2342899" y="3972786"/>
              <a:ext cx="875662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54864" indent="-54864">
                <a:lnSpc>
                  <a:spcPct val="100000"/>
                </a:lnSpc>
                <a:spcBef>
                  <a:spcPts val="95"/>
                </a:spcBef>
                <a:buClr>
                  <a:srgbClr val="231F20"/>
                </a:buClr>
                <a:buFont typeface="Arial"/>
                <a:buChar char="•"/>
                <a:tabLst>
                  <a:tab pos="92710" algn="l"/>
                </a:tabLst>
                <a:defRPr sz="750">
                  <a:solidFill>
                    <a:srgbClr val="FF0000"/>
                  </a:solidFill>
                  <a:latin typeface="Arial"/>
                  <a:cs typeface="Arial"/>
                </a:defRPr>
              </a:lvl1pPr>
            </a:lstStyle>
            <a:p>
              <a:pPr eaLnBrk="0" fontAlgn="base" hangingPunct="0">
                <a:spcAft>
                  <a:spcPct val="0"/>
                </a:spcAft>
                <a:buClr>
                  <a:srgbClr val="000000"/>
                </a:buClr>
              </a:pPr>
              <a:r>
                <a:rPr b="1" dirty="0">
                  <a:ea typeface="ＭＳ Ｐゴシック" charset="0"/>
                </a:rPr>
                <a:t>Rectus </a:t>
              </a:r>
              <a:r>
                <a:rPr b="1" dirty="0" err="1">
                  <a:ea typeface="ＭＳ Ｐゴシック" charset="0"/>
                </a:rPr>
                <a:t>femoris</a:t>
              </a:r>
              <a:endParaRPr b="1" dirty="0">
                <a:ea typeface="ＭＳ Ｐゴシック" charset="0"/>
              </a:endParaRPr>
            </a:p>
          </p:txBody>
        </p:sp>
        <p:sp>
          <p:nvSpPr>
            <p:cNvPr id="23" name="object 105"/>
            <p:cNvSpPr txBox="1"/>
            <p:nvPr/>
          </p:nvSpPr>
          <p:spPr>
            <a:xfrm>
              <a:off x="5375339" y="5153809"/>
              <a:ext cx="959485" cy="1231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4008" indent="-64008" eaLnBrk="0" fontAlgn="base" hangingPunct="0">
                <a:spcBef>
                  <a:spcPts val="21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Char char="•"/>
                <a:tabLst>
                  <a:tab pos="92710" algn="l"/>
                </a:tabLst>
              </a:pPr>
              <a:r>
                <a:rPr sz="800" b="1" dirty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Gastrocnemius</a:t>
              </a:r>
            </a:p>
          </p:txBody>
        </p:sp>
        <p:sp>
          <p:nvSpPr>
            <p:cNvPr id="24" name="object 94"/>
            <p:cNvSpPr txBox="1"/>
            <p:nvPr/>
          </p:nvSpPr>
          <p:spPr>
            <a:xfrm>
              <a:off x="2342899" y="4098766"/>
              <a:ext cx="875662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54864" indent="-54864">
                <a:lnSpc>
                  <a:spcPct val="100000"/>
                </a:lnSpc>
                <a:spcBef>
                  <a:spcPts val="95"/>
                </a:spcBef>
                <a:buClr>
                  <a:srgbClr val="231F20"/>
                </a:buClr>
                <a:buFont typeface="Arial"/>
                <a:buChar char="•"/>
                <a:tabLst>
                  <a:tab pos="92710" algn="l"/>
                </a:tabLst>
                <a:defRPr sz="750">
                  <a:solidFill>
                    <a:srgbClr val="FF0000"/>
                  </a:solidFill>
                  <a:latin typeface="Arial"/>
                  <a:cs typeface="Arial"/>
                </a:defRPr>
              </a:lvl1pPr>
            </a:lstStyle>
            <a:p>
              <a:pPr eaLnBrk="0" fontAlgn="base" hangingPunct="0">
                <a:spcAft>
                  <a:spcPct val="0"/>
                </a:spcAft>
                <a:buClr>
                  <a:srgbClr val="000000"/>
                </a:buClr>
              </a:pPr>
              <a:r>
                <a:rPr b="1" dirty="0">
                  <a:ea typeface="ＭＳ Ｐゴシック" charset="0"/>
                </a:rPr>
                <a:t>Vastus </a:t>
              </a:r>
              <a:r>
                <a:rPr b="1" dirty="0" err="1">
                  <a:ea typeface="ＭＳ Ｐゴシック" charset="0"/>
                </a:rPr>
                <a:t>lateralis</a:t>
              </a:r>
              <a:endParaRPr b="1" dirty="0">
                <a:ea typeface="ＭＳ Ｐゴシック" charset="0"/>
              </a:endParaRPr>
            </a:p>
          </p:txBody>
        </p:sp>
        <p:sp>
          <p:nvSpPr>
            <p:cNvPr id="25" name="object 94"/>
            <p:cNvSpPr txBox="1"/>
            <p:nvPr/>
          </p:nvSpPr>
          <p:spPr>
            <a:xfrm>
              <a:off x="2342899" y="4250552"/>
              <a:ext cx="875662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54864" indent="-54864">
                <a:lnSpc>
                  <a:spcPct val="100000"/>
                </a:lnSpc>
                <a:spcBef>
                  <a:spcPts val="95"/>
                </a:spcBef>
                <a:buClr>
                  <a:srgbClr val="231F20"/>
                </a:buClr>
                <a:buFont typeface="Arial"/>
                <a:buChar char="•"/>
                <a:tabLst>
                  <a:tab pos="92710" algn="l"/>
                </a:tabLst>
                <a:defRPr sz="750">
                  <a:solidFill>
                    <a:srgbClr val="FF0000"/>
                  </a:solidFill>
                  <a:latin typeface="Arial"/>
                  <a:cs typeface="Arial"/>
                </a:defRPr>
              </a:lvl1pPr>
            </a:lstStyle>
            <a:p>
              <a:pPr eaLnBrk="0" fontAlgn="base" hangingPunct="0">
                <a:spcAft>
                  <a:spcPct val="0"/>
                </a:spcAft>
                <a:buClr>
                  <a:srgbClr val="000000"/>
                </a:buClr>
              </a:pPr>
              <a:r>
                <a:rPr b="1" dirty="0">
                  <a:ea typeface="ＭＳ Ｐゴシック" charset="0"/>
                </a:rPr>
                <a:t>Vastus </a:t>
              </a:r>
              <a:r>
                <a:rPr b="1" dirty="0" err="1">
                  <a:ea typeface="ＭＳ Ｐゴシック" charset="0"/>
                </a:rPr>
                <a:t>medialis</a:t>
              </a:r>
              <a:endParaRPr b="1" dirty="0">
                <a:ea typeface="ＭＳ Ｐゴシック" charset="0"/>
              </a:endParaRPr>
            </a:p>
          </p:txBody>
        </p:sp>
        <p:sp>
          <p:nvSpPr>
            <p:cNvPr id="30" name="object 98"/>
            <p:cNvSpPr txBox="1"/>
            <p:nvPr/>
          </p:nvSpPr>
          <p:spPr>
            <a:xfrm>
              <a:off x="5228110" y="528358"/>
              <a:ext cx="1008380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54864" indent="-54864">
                <a:lnSpc>
                  <a:spcPct val="100000"/>
                </a:lnSpc>
                <a:spcBef>
                  <a:spcPts val="95"/>
                </a:spcBef>
                <a:buClr>
                  <a:srgbClr val="231F20"/>
                </a:buClr>
                <a:buFont typeface="Arial"/>
                <a:buChar char="•"/>
                <a:tabLst>
                  <a:tab pos="92710" algn="l"/>
                </a:tabLst>
                <a:defRPr sz="750">
                  <a:solidFill>
                    <a:srgbClr val="FF0000"/>
                  </a:solidFill>
                  <a:latin typeface="Arial"/>
                  <a:cs typeface="Arial"/>
                </a:defRPr>
              </a:lvl1pPr>
            </a:lstStyle>
            <a:p>
              <a:pPr eaLnBrk="0" fontAlgn="base" hangingPunct="0">
                <a:spcAft>
                  <a:spcPct val="0"/>
                </a:spcAft>
                <a:buClr>
                  <a:srgbClr val="000000"/>
                </a:buClr>
              </a:pPr>
              <a:r>
                <a:rPr b="1" dirty="0">
                  <a:ea typeface="ＭＳ Ｐゴシック" charset="0"/>
                </a:rPr>
                <a:t>Orbicularis oculi</a:t>
              </a:r>
            </a:p>
          </p:txBody>
        </p:sp>
        <p:sp>
          <p:nvSpPr>
            <p:cNvPr id="31" name="object 99"/>
            <p:cNvSpPr txBox="1"/>
            <p:nvPr/>
          </p:nvSpPr>
          <p:spPr>
            <a:xfrm>
              <a:off x="5679736" y="1235571"/>
              <a:ext cx="1078252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54864" indent="-54864">
                <a:lnSpc>
                  <a:spcPct val="100000"/>
                </a:lnSpc>
                <a:spcBef>
                  <a:spcPts val="95"/>
                </a:spcBef>
                <a:buClr>
                  <a:srgbClr val="231F20"/>
                </a:buClr>
                <a:buFont typeface="Arial"/>
                <a:buChar char="•"/>
                <a:tabLst>
                  <a:tab pos="92710" algn="l"/>
                </a:tabLst>
                <a:defRPr sz="750">
                  <a:solidFill>
                    <a:srgbClr val="FF0000"/>
                  </a:solidFill>
                  <a:latin typeface="Arial"/>
                  <a:cs typeface="Arial"/>
                </a:defRPr>
              </a:lvl1pPr>
            </a:lstStyle>
            <a:p>
              <a:pPr eaLnBrk="0" fontAlgn="base" hangingPunct="0">
                <a:spcAft>
                  <a:spcPct val="0"/>
                </a:spcAft>
                <a:buClr>
                  <a:srgbClr val="000000"/>
                </a:buClr>
              </a:pPr>
              <a:r>
                <a:rPr b="1" dirty="0">
                  <a:ea typeface="ＭＳ Ｐゴシック" charset="0"/>
                </a:rPr>
                <a:t>Sternocleidomastoid</a:t>
              </a:r>
            </a:p>
          </p:txBody>
        </p:sp>
        <p:sp>
          <p:nvSpPr>
            <p:cNvPr id="32" name="object 100"/>
            <p:cNvSpPr txBox="1"/>
            <p:nvPr/>
          </p:nvSpPr>
          <p:spPr>
            <a:xfrm>
              <a:off x="5674962" y="1676330"/>
              <a:ext cx="849663" cy="2513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54864" indent="-54864">
                <a:lnSpc>
                  <a:spcPct val="100000"/>
                </a:lnSpc>
                <a:spcBef>
                  <a:spcPts val="95"/>
                </a:spcBef>
                <a:buClr>
                  <a:srgbClr val="231F20"/>
                </a:buClr>
                <a:buFont typeface="Arial"/>
                <a:buChar char="•"/>
                <a:tabLst>
                  <a:tab pos="92710" algn="l"/>
                </a:tabLst>
                <a:defRPr sz="750">
                  <a:solidFill>
                    <a:srgbClr val="FF0000"/>
                  </a:solidFill>
                  <a:latin typeface="Arial"/>
                  <a:cs typeface="Arial"/>
                </a:defRPr>
              </a:lvl1pPr>
            </a:lstStyle>
            <a:p>
              <a:pPr eaLnBrk="0" fontAlgn="base" hangingPunct="0">
                <a:spcAft>
                  <a:spcPct val="0"/>
                </a:spcAft>
                <a:buClr>
                  <a:srgbClr val="000000"/>
                </a:buClr>
              </a:pPr>
              <a:r>
                <a:rPr b="1" dirty="0">
                  <a:ea typeface="ＭＳ Ｐゴシック" charset="0"/>
                </a:rPr>
                <a:t>Pectoralis major</a:t>
              </a:r>
            </a:p>
            <a:p>
              <a:pPr eaLnBrk="0" fontAlgn="base" hangingPunct="0">
                <a:spcAft>
                  <a:spcPct val="0"/>
                </a:spcAft>
                <a:buClr>
                  <a:srgbClr val="000000"/>
                </a:buClr>
              </a:pPr>
              <a:r>
                <a:rPr b="1" dirty="0">
                  <a:solidFill>
                    <a:schemeClr val="bg2">
                      <a:lumMod val="60000"/>
                      <a:lumOff val="40000"/>
                    </a:schemeClr>
                  </a:solidFill>
                  <a:ea typeface="ＭＳ Ｐゴシック" charset="0"/>
                </a:rPr>
                <a:t>Serratus anterior</a:t>
              </a:r>
            </a:p>
          </p:txBody>
        </p:sp>
        <p:sp>
          <p:nvSpPr>
            <p:cNvPr id="35" name="object 103"/>
            <p:cNvSpPr txBox="1"/>
            <p:nvPr/>
          </p:nvSpPr>
          <p:spPr>
            <a:xfrm>
              <a:off x="5638805" y="2551806"/>
              <a:ext cx="968483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54864" indent="-54864">
                <a:lnSpc>
                  <a:spcPct val="100000"/>
                </a:lnSpc>
                <a:spcBef>
                  <a:spcPts val="95"/>
                </a:spcBef>
                <a:buClr>
                  <a:srgbClr val="231F20"/>
                </a:buClr>
                <a:buFont typeface="Arial"/>
                <a:buChar char="•"/>
                <a:tabLst>
                  <a:tab pos="92710" algn="l"/>
                </a:tabLst>
                <a:defRPr sz="750">
                  <a:solidFill>
                    <a:srgbClr val="FF0000"/>
                  </a:solidFill>
                  <a:latin typeface="Arial"/>
                  <a:cs typeface="Arial"/>
                </a:defRPr>
              </a:lvl1pPr>
            </a:lstStyle>
            <a:p>
              <a:pPr eaLnBrk="0" fontAlgn="base" hangingPunct="0">
                <a:spcAft>
                  <a:spcPct val="0"/>
                </a:spcAft>
                <a:buClr>
                  <a:srgbClr val="000000"/>
                </a:buClr>
              </a:pPr>
              <a:r>
                <a:rPr b="1" dirty="0">
                  <a:ea typeface="ＭＳ Ｐゴシック" charset="0"/>
                </a:rPr>
                <a:t>External oblique</a:t>
              </a:r>
            </a:p>
          </p:txBody>
        </p:sp>
        <p:sp>
          <p:nvSpPr>
            <p:cNvPr id="37" name="object 104"/>
            <p:cNvSpPr txBox="1"/>
            <p:nvPr/>
          </p:nvSpPr>
          <p:spPr>
            <a:xfrm>
              <a:off x="6090595" y="3590902"/>
              <a:ext cx="571877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54864" indent="-54864">
                <a:lnSpc>
                  <a:spcPct val="100000"/>
                </a:lnSpc>
                <a:spcBef>
                  <a:spcPts val="95"/>
                </a:spcBef>
                <a:buClr>
                  <a:srgbClr val="231F20"/>
                </a:buClr>
                <a:buFont typeface="Arial"/>
                <a:buChar char="•"/>
                <a:tabLst>
                  <a:tab pos="92710" algn="l"/>
                </a:tabLst>
                <a:defRPr sz="750">
                  <a:solidFill>
                    <a:srgbClr val="FF0000"/>
                  </a:solidFill>
                  <a:latin typeface="Arial"/>
                  <a:cs typeface="Arial"/>
                </a:defRPr>
              </a:lvl1pPr>
            </a:lstStyle>
            <a:p>
              <a:pPr eaLnBrk="0" fontAlgn="base" hangingPunct="0">
                <a:spcAft>
                  <a:spcPct val="0"/>
                </a:spcAft>
                <a:buClr>
                  <a:srgbClr val="000000"/>
                </a:buClr>
              </a:pPr>
              <a:r>
                <a:rPr b="1" dirty="0">
                  <a:ea typeface="ＭＳ Ｐゴシック" charset="0"/>
                </a:rPr>
                <a:t>Sartorius</a:t>
              </a:r>
            </a:p>
          </p:txBody>
        </p:sp>
        <p:sp>
          <p:nvSpPr>
            <p:cNvPr id="46" name="object 103"/>
            <p:cNvSpPr txBox="1"/>
            <p:nvPr/>
          </p:nvSpPr>
          <p:spPr>
            <a:xfrm>
              <a:off x="5640869" y="2389122"/>
              <a:ext cx="1065331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54864" indent="-54864">
                <a:lnSpc>
                  <a:spcPct val="100000"/>
                </a:lnSpc>
                <a:spcBef>
                  <a:spcPts val="95"/>
                </a:spcBef>
                <a:buClr>
                  <a:srgbClr val="231F20"/>
                </a:buClr>
                <a:buFont typeface="Arial"/>
                <a:buChar char="•"/>
                <a:tabLst>
                  <a:tab pos="92710" algn="l"/>
                </a:tabLst>
                <a:defRPr sz="750">
                  <a:solidFill>
                    <a:srgbClr val="FF0000"/>
                  </a:solidFill>
                  <a:latin typeface="Arial"/>
                  <a:cs typeface="Arial"/>
                </a:defRPr>
              </a:lvl1pPr>
            </a:lstStyle>
            <a:p>
              <a:pPr eaLnBrk="0" fontAlgn="base" hangingPunct="0">
                <a:spcAft>
                  <a:spcPct val="0"/>
                </a:spcAft>
                <a:buClr>
                  <a:srgbClr val="000000"/>
                </a:buClr>
              </a:pPr>
              <a:r>
                <a:rPr b="1" dirty="0">
                  <a:ea typeface="ＭＳ Ｐゴシック" charset="0"/>
                </a:rPr>
                <a:t>Rectus abdominis</a:t>
              </a:r>
            </a:p>
          </p:txBody>
        </p:sp>
      </p:grpSp>
      <p:sp>
        <p:nvSpPr>
          <p:cNvPr id="47" name="object 103"/>
          <p:cNvSpPr txBox="1"/>
          <p:nvPr/>
        </p:nvSpPr>
        <p:spPr>
          <a:xfrm>
            <a:off x="5643557" y="2692051"/>
            <a:ext cx="88043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Internal oblique</a:t>
            </a:r>
          </a:p>
        </p:txBody>
      </p:sp>
      <p:sp>
        <p:nvSpPr>
          <p:cNvPr id="48" name="object 103"/>
          <p:cNvSpPr txBox="1"/>
          <p:nvPr/>
        </p:nvSpPr>
        <p:spPr>
          <a:xfrm>
            <a:off x="5655291" y="2865957"/>
            <a:ext cx="141795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Transversus abdominis</a:t>
            </a:r>
          </a:p>
        </p:txBody>
      </p:sp>
      <p:sp>
        <p:nvSpPr>
          <p:cNvPr id="49" name="object 94"/>
          <p:cNvSpPr txBox="1"/>
          <p:nvPr/>
        </p:nvSpPr>
        <p:spPr>
          <a:xfrm>
            <a:off x="2493796" y="4758603"/>
            <a:ext cx="25258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8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Leg</a:t>
            </a:r>
          </a:p>
        </p:txBody>
      </p:sp>
      <p:sp>
        <p:nvSpPr>
          <p:cNvPr id="50" name="object 92"/>
          <p:cNvSpPr txBox="1"/>
          <p:nvPr/>
        </p:nvSpPr>
        <p:spPr>
          <a:xfrm>
            <a:off x="2221065" y="3228632"/>
            <a:ext cx="4967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Iliopsoas</a:t>
            </a:r>
          </a:p>
        </p:txBody>
      </p:sp>
      <p:sp>
        <p:nvSpPr>
          <p:cNvPr id="51" name="object 97"/>
          <p:cNvSpPr txBox="1"/>
          <p:nvPr/>
        </p:nvSpPr>
        <p:spPr>
          <a:xfrm>
            <a:off x="5205622" y="228583"/>
            <a:ext cx="50093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800">
                <a:solidFill>
                  <a:srgbClr val="FF0000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Facial</a:t>
            </a:r>
          </a:p>
        </p:txBody>
      </p:sp>
      <p:sp>
        <p:nvSpPr>
          <p:cNvPr id="52" name="object 11"/>
          <p:cNvSpPr/>
          <p:nvPr/>
        </p:nvSpPr>
        <p:spPr>
          <a:xfrm flipV="1">
            <a:off x="4295091" y="1124197"/>
            <a:ext cx="1365140" cy="45719"/>
          </a:xfrm>
          <a:custGeom>
            <a:avLst/>
            <a:gdLst/>
            <a:ahLst/>
            <a:cxnLst/>
            <a:rect l="l" t="t" r="r" b="b"/>
            <a:pathLst>
              <a:path w="1805939">
                <a:moveTo>
                  <a:pt x="1805513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3" name="object 14"/>
          <p:cNvSpPr/>
          <p:nvPr/>
        </p:nvSpPr>
        <p:spPr>
          <a:xfrm>
            <a:off x="4154091" y="1721313"/>
            <a:ext cx="1501377" cy="45719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197906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" name="object 20"/>
          <p:cNvSpPr/>
          <p:nvPr/>
        </p:nvSpPr>
        <p:spPr>
          <a:xfrm>
            <a:off x="4829852" y="2913268"/>
            <a:ext cx="777992" cy="45719"/>
          </a:xfrm>
          <a:custGeom>
            <a:avLst/>
            <a:gdLst/>
            <a:ahLst/>
            <a:cxnLst/>
            <a:rect l="l" t="t" r="r" b="b"/>
            <a:pathLst>
              <a:path w="1043939">
                <a:moveTo>
                  <a:pt x="1043513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" name="object 46"/>
          <p:cNvSpPr/>
          <p:nvPr/>
        </p:nvSpPr>
        <p:spPr>
          <a:xfrm>
            <a:off x="3752953" y="667823"/>
            <a:ext cx="401986" cy="0"/>
          </a:xfrm>
          <a:custGeom>
            <a:avLst/>
            <a:gdLst/>
            <a:ahLst/>
            <a:cxnLst/>
            <a:rect l="l" t="t" r="r" b="b"/>
            <a:pathLst>
              <a:path w="607695">
                <a:moveTo>
                  <a:pt x="0" y="0"/>
                </a:moveTo>
                <a:lnTo>
                  <a:pt x="60758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6" name="object 47"/>
          <p:cNvSpPr/>
          <p:nvPr/>
        </p:nvSpPr>
        <p:spPr>
          <a:xfrm>
            <a:off x="4532247" y="408735"/>
            <a:ext cx="672571" cy="147110"/>
          </a:xfrm>
          <a:custGeom>
            <a:avLst/>
            <a:gdLst/>
            <a:ahLst/>
            <a:cxnLst/>
            <a:rect l="l" t="t" r="r" b="b"/>
            <a:pathLst>
              <a:path w="885189" h="190500">
                <a:moveTo>
                  <a:pt x="884864" y="0"/>
                </a:moveTo>
                <a:lnTo>
                  <a:pt x="376763" y="0"/>
                </a:lnTo>
                <a:lnTo>
                  <a:pt x="0" y="19049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7" name="object 49"/>
          <p:cNvSpPr/>
          <p:nvPr/>
        </p:nvSpPr>
        <p:spPr>
          <a:xfrm>
            <a:off x="4570236" y="728663"/>
            <a:ext cx="630413" cy="131756"/>
          </a:xfrm>
          <a:custGeom>
            <a:avLst/>
            <a:gdLst/>
            <a:ahLst/>
            <a:cxnLst/>
            <a:rect l="l" t="t" r="r" b="b"/>
            <a:pathLst>
              <a:path w="843914" h="182880">
                <a:moveTo>
                  <a:pt x="843594" y="0"/>
                </a:moveTo>
                <a:lnTo>
                  <a:pt x="298460" y="0"/>
                </a:lnTo>
                <a:lnTo>
                  <a:pt x="0" y="18242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8" name="object 50"/>
          <p:cNvSpPr/>
          <p:nvPr/>
        </p:nvSpPr>
        <p:spPr>
          <a:xfrm>
            <a:off x="4447857" y="895350"/>
            <a:ext cx="755174" cy="104354"/>
          </a:xfrm>
          <a:custGeom>
            <a:avLst/>
            <a:gdLst/>
            <a:ahLst/>
            <a:cxnLst/>
            <a:rect l="l" t="t" r="r" b="b"/>
            <a:pathLst>
              <a:path w="1003935" h="133350">
                <a:moveTo>
                  <a:pt x="1003340" y="0"/>
                </a:moveTo>
                <a:lnTo>
                  <a:pt x="401116" y="0"/>
                </a:lnTo>
                <a:lnTo>
                  <a:pt x="0" y="13334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9" name="object 53"/>
          <p:cNvSpPr/>
          <p:nvPr/>
        </p:nvSpPr>
        <p:spPr>
          <a:xfrm>
            <a:off x="4823824" y="1554956"/>
            <a:ext cx="814975" cy="102759"/>
          </a:xfrm>
          <a:custGeom>
            <a:avLst/>
            <a:gdLst/>
            <a:ahLst/>
            <a:cxnLst/>
            <a:rect l="l" t="t" r="r" b="b"/>
            <a:pathLst>
              <a:path w="1079500" h="132714">
                <a:moveTo>
                  <a:pt x="1078931" y="0"/>
                </a:moveTo>
                <a:lnTo>
                  <a:pt x="512246" y="0"/>
                </a:lnTo>
                <a:lnTo>
                  <a:pt x="0" y="13228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0" name="object 57"/>
          <p:cNvSpPr/>
          <p:nvPr/>
        </p:nvSpPr>
        <p:spPr>
          <a:xfrm>
            <a:off x="4556095" y="2437297"/>
            <a:ext cx="1046985" cy="45719"/>
          </a:xfrm>
          <a:custGeom>
            <a:avLst/>
            <a:gdLst/>
            <a:ahLst/>
            <a:cxnLst/>
            <a:rect l="l" t="t" r="r" b="b"/>
            <a:pathLst>
              <a:path w="1395729">
                <a:moveTo>
                  <a:pt x="139564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" name="object 58"/>
          <p:cNvSpPr/>
          <p:nvPr/>
        </p:nvSpPr>
        <p:spPr>
          <a:xfrm flipV="1">
            <a:off x="4059581" y="2552947"/>
            <a:ext cx="1562550" cy="45719"/>
          </a:xfrm>
          <a:custGeom>
            <a:avLst/>
            <a:gdLst/>
            <a:ahLst/>
            <a:cxnLst/>
            <a:rect l="l" t="t" r="r" b="b"/>
            <a:pathLst>
              <a:path w="2045970">
                <a:moveTo>
                  <a:pt x="204545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2" name="object 59"/>
          <p:cNvSpPr/>
          <p:nvPr/>
        </p:nvSpPr>
        <p:spPr>
          <a:xfrm flipV="1">
            <a:off x="4853790" y="2700337"/>
            <a:ext cx="761197" cy="45719"/>
          </a:xfrm>
          <a:custGeom>
            <a:avLst/>
            <a:gdLst/>
            <a:ahLst/>
            <a:cxnLst/>
            <a:rect l="l" t="t" r="r" b="b"/>
            <a:pathLst>
              <a:path w="1010920">
                <a:moveTo>
                  <a:pt x="101041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3" name="object 21"/>
          <p:cNvSpPr/>
          <p:nvPr/>
        </p:nvSpPr>
        <p:spPr>
          <a:xfrm>
            <a:off x="4962625" y="5479436"/>
            <a:ext cx="397904" cy="0"/>
          </a:xfrm>
          <a:custGeom>
            <a:avLst/>
            <a:gdLst/>
            <a:ahLst/>
            <a:cxnLst/>
            <a:rect l="l" t="t" r="r" b="b"/>
            <a:pathLst>
              <a:path w="1560195">
                <a:moveTo>
                  <a:pt x="155996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4" name="object 22"/>
          <p:cNvSpPr/>
          <p:nvPr/>
        </p:nvSpPr>
        <p:spPr>
          <a:xfrm>
            <a:off x="4723860" y="3803246"/>
            <a:ext cx="1280703" cy="0"/>
          </a:xfrm>
          <a:custGeom>
            <a:avLst/>
            <a:gdLst/>
            <a:ahLst/>
            <a:cxnLst/>
            <a:rect l="l" t="t" r="r" b="b"/>
            <a:pathLst>
              <a:path w="1699895">
                <a:moveTo>
                  <a:pt x="16996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5" name="object 63"/>
          <p:cNvSpPr/>
          <p:nvPr/>
        </p:nvSpPr>
        <p:spPr>
          <a:xfrm>
            <a:off x="4656897" y="3802972"/>
            <a:ext cx="702784" cy="187615"/>
          </a:xfrm>
          <a:custGeom>
            <a:avLst/>
            <a:gdLst/>
            <a:ahLst/>
            <a:cxnLst/>
            <a:rect l="l" t="t" r="r" b="b"/>
            <a:pathLst>
              <a:path w="932814" h="250189">
                <a:moveTo>
                  <a:pt x="932322" y="0"/>
                </a:moveTo>
                <a:lnTo>
                  <a:pt x="0" y="25011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776788" y="2101568"/>
            <a:ext cx="873918" cy="132046"/>
            <a:chOff x="4776496" y="2101567"/>
            <a:chExt cx="765334" cy="163195"/>
          </a:xfrm>
        </p:grpSpPr>
        <p:sp>
          <p:nvSpPr>
            <p:cNvPr id="67" name="object 56"/>
            <p:cNvSpPr/>
            <p:nvPr/>
          </p:nvSpPr>
          <p:spPr>
            <a:xfrm>
              <a:off x="4784903" y="2101567"/>
              <a:ext cx="756927" cy="0"/>
            </a:xfrm>
            <a:custGeom>
              <a:avLst/>
              <a:gdLst/>
              <a:ahLst/>
              <a:cxnLst/>
              <a:rect l="l" t="t" r="r" b="b"/>
              <a:pathLst>
                <a:path w="1144270">
                  <a:moveTo>
                    <a:pt x="114379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68" name="object 64"/>
            <p:cNvSpPr/>
            <p:nvPr/>
          </p:nvSpPr>
          <p:spPr>
            <a:xfrm>
              <a:off x="4776496" y="2101567"/>
              <a:ext cx="448191" cy="163195"/>
            </a:xfrm>
            <a:custGeom>
              <a:avLst/>
              <a:gdLst/>
              <a:ahLst/>
              <a:cxnLst/>
              <a:rect l="l" t="t" r="r" b="b"/>
              <a:pathLst>
                <a:path w="677545" h="163195">
                  <a:moveTo>
                    <a:pt x="677357" y="0"/>
                  </a:moveTo>
                  <a:lnTo>
                    <a:pt x="0" y="16297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889781" y="1864469"/>
            <a:ext cx="760925" cy="142926"/>
            <a:chOff x="4889781" y="1864468"/>
            <a:chExt cx="673757" cy="180975"/>
          </a:xfrm>
        </p:grpSpPr>
        <p:sp>
          <p:nvSpPr>
            <p:cNvPr id="70" name="object 15"/>
            <p:cNvSpPr/>
            <p:nvPr/>
          </p:nvSpPr>
          <p:spPr>
            <a:xfrm>
              <a:off x="4889781" y="1864468"/>
              <a:ext cx="673757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101809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71" name="object 65"/>
            <p:cNvSpPr/>
            <p:nvPr/>
          </p:nvSpPr>
          <p:spPr>
            <a:xfrm>
              <a:off x="4893975" y="1864468"/>
              <a:ext cx="367122" cy="180975"/>
            </a:xfrm>
            <a:custGeom>
              <a:avLst/>
              <a:gdLst/>
              <a:ahLst/>
              <a:cxnLst/>
              <a:rect l="l" t="t" r="r" b="b"/>
              <a:pathLst>
                <a:path w="554989" h="180975">
                  <a:moveTo>
                    <a:pt x="554553" y="0"/>
                  </a:moveTo>
                  <a:lnTo>
                    <a:pt x="0" y="18095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object 52"/>
          <p:cNvSpPr/>
          <p:nvPr/>
        </p:nvSpPr>
        <p:spPr>
          <a:xfrm>
            <a:off x="4527120" y="1288453"/>
            <a:ext cx="1128349" cy="0"/>
          </a:xfrm>
          <a:custGeom>
            <a:avLst/>
            <a:gdLst/>
            <a:ahLst/>
            <a:cxnLst/>
            <a:rect l="l" t="t" r="r" b="b"/>
            <a:pathLst>
              <a:path w="1487170">
                <a:moveTo>
                  <a:pt x="148669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3" name="object 66"/>
          <p:cNvSpPr/>
          <p:nvPr/>
        </p:nvSpPr>
        <p:spPr>
          <a:xfrm>
            <a:off x="4581525" y="1288453"/>
            <a:ext cx="488570" cy="78385"/>
          </a:xfrm>
          <a:custGeom>
            <a:avLst/>
            <a:gdLst/>
            <a:ahLst/>
            <a:cxnLst/>
            <a:rect l="l" t="t" r="r" b="b"/>
            <a:pathLst>
              <a:path w="639445" h="100964">
                <a:moveTo>
                  <a:pt x="639226" y="0"/>
                </a:moveTo>
                <a:lnTo>
                  <a:pt x="0" y="10055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4" name="object 27"/>
          <p:cNvSpPr/>
          <p:nvPr/>
        </p:nvSpPr>
        <p:spPr>
          <a:xfrm>
            <a:off x="3678873" y="881667"/>
            <a:ext cx="516659" cy="0"/>
          </a:xfrm>
          <a:custGeom>
            <a:avLst/>
            <a:gdLst/>
            <a:ahLst/>
            <a:cxnLst/>
            <a:rect l="l" t="t" r="r" b="b"/>
            <a:pathLst>
              <a:path w="781050">
                <a:moveTo>
                  <a:pt x="0" y="0"/>
                </a:moveTo>
                <a:lnTo>
                  <a:pt x="78092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5" name="object 68"/>
          <p:cNvSpPr/>
          <p:nvPr/>
        </p:nvSpPr>
        <p:spPr>
          <a:xfrm>
            <a:off x="2670176" y="1543787"/>
            <a:ext cx="1070458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12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6" name="object 70"/>
          <p:cNvSpPr/>
          <p:nvPr/>
        </p:nvSpPr>
        <p:spPr>
          <a:xfrm flipV="1">
            <a:off x="3081607" y="2654820"/>
            <a:ext cx="371206" cy="45719"/>
          </a:xfrm>
          <a:custGeom>
            <a:avLst/>
            <a:gdLst/>
            <a:ahLst/>
            <a:cxnLst/>
            <a:rect l="l" t="t" r="r" b="b"/>
            <a:pathLst>
              <a:path w="761364">
                <a:moveTo>
                  <a:pt x="0" y="0"/>
                </a:moveTo>
                <a:lnTo>
                  <a:pt x="76089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7" name="object 71"/>
          <p:cNvSpPr/>
          <p:nvPr/>
        </p:nvSpPr>
        <p:spPr>
          <a:xfrm>
            <a:off x="3033713" y="2100264"/>
            <a:ext cx="670601" cy="63144"/>
          </a:xfrm>
          <a:custGeom>
            <a:avLst/>
            <a:gdLst/>
            <a:ahLst/>
            <a:cxnLst/>
            <a:rect l="l" t="t" r="r" b="b"/>
            <a:pathLst>
              <a:path w="878205" h="76200">
                <a:moveTo>
                  <a:pt x="0" y="0"/>
                </a:moveTo>
                <a:lnTo>
                  <a:pt x="471333" y="0"/>
                </a:lnTo>
                <a:lnTo>
                  <a:pt x="877726" y="7619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" name="object 75"/>
          <p:cNvSpPr/>
          <p:nvPr/>
        </p:nvSpPr>
        <p:spPr>
          <a:xfrm>
            <a:off x="2723905" y="3295687"/>
            <a:ext cx="1434212" cy="0"/>
          </a:xfrm>
          <a:custGeom>
            <a:avLst/>
            <a:gdLst/>
            <a:ahLst/>
            <a:cxnLst/>
            <a:rect l="l" t="t" r="r" b="b"/>
            <a:pathLst>
              <a:path w="1971039">
                <a:moveTo>
                  <a:pt x="0" y="0"/>
                </a:moveTo>
                <a:lnTo>
                  <a:pt x="197101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" name="object 36"/>
          <p:cNvSpPr/>
          <p:nvPr/>
        </p:nvSpPr>
        <p:spPr>
          <a:xfrm>
            <a:off x="3327100" y="4953677"/>
            <a:ext cx="549138" cy="0"/>
          </a:xfrm>
          <a:custGeom>
            <a:avLst/>
            <a:gdLst/>
            <a:ahLst/>
            <a:cxnLst/>
            <a:rect l="l" t="t" r="r" b="b"/>
            <a:pathLst>
              <a:path w="1259839">
                <a:moveTo>
                  <a:pt x="0" y="0"/>
                </a:moveTo>
                <a:lnTo>
                  <a:pt x="125941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0" name="object 74"/>
          <p:cNvSpPr/>
          <p:nvPr/>
        </p:nvSpPr>
        <p:spPr>
          <a:xfrm flipV="1">
            <a:off x="2797175" y="1253069"/>
            <a:ext cx="1211978" cy="45719"/>
          </a:xfrm>
          <a:custGeom>
            <a:avLst/>
            <a:gdLst/>
            <a:ahLst/>
            <a:cxnLst/>
            <a:rect l="l" t="t" r="r" b="b"/>
            <a:pathLst>
              <a:path w="303530">
                <a:moveTo>
                  <a:pt x="0" y="0"/>
                </a:moveTo>
                <a:lnTo>
                  <a:pt x="30352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1" name="object 70"/>
          <p:cNvSpPr/>
          <p:nvPr/>
        </p:nvSpPr>
        <p:spPr>
          <a:xfrm>
            <a:off x="3296505" y="2827615"/>
            <a:ext cx="211076" cy="45719"/>
          </a:xfrm>
          <a:custGeom>
            <a:avLst/>
            <a:gdLst/>
            <a:ahLst/>
            <a:cxnLst/>
            <a:rect l="l" t="t" r="r" b="b"/>
            <a:pathLst>
              <a:path w="761364">
                <a:moveTo>
                  <a:pt x="0" y="0"/>
                </a:moveTo>
                <a:lnTo>
                  <a:pt x="76089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" name="object 35"/>
          <p:cNvSpPr/>
          <p:nvPr/>
        </p:nvSpPr>
        <p:spPr>
          <a:xfrm>
            <a:off x="3114463" y="4034623"/>
            <a:ext cx="892255" cy="0"/>
          </a:xfrm>
          <a:custGeom>
            <a:avLst/>
            <a:gdLst/>
            <a:ahLst/>
            <a:cxnLst/>
            <a:rect l="l" t="t" r="r" b="b"/>
            <a:pathLst>
              <a:path w="1974850">
                <a:moveTo>
                  <a:pt x="0" y="0"/>
                </a:moveTo>
                <a:lnTo>
                  <a:pt x="197429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3" name="object 75"/>
          <p:cNvSpPr/>
          <p:nvPr/>
        </p:nvSpPr>
        <p:spPr>
          <a:xfrm>
            <a:off x="3130811" y="4307272"/>
            <a:ext cx="1068734" cy="0"/>
          </a:xfrm>
          <a:custGeom>
            <a:avLst/>
            <a:gdLst/>
            <a:ahLst/>
            <a:cxnLst/>
            <a:rect l="l" t="t" r="r" b="b"/>
            <a:pathLst>
              <a:path w="1971039">
                <a:moveTo>
                  <a:pt x="0" y="0"/>
                </a:moveTo>
                <a:lnTo>
                  <a:pt x="197101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4" name="object 35"/>
          <p:cNvSpPr/>
          <p:nvPr/>
        </p:nvSpPr>
        <p:spPr>
          <a:xfrm>
            <a:off x="3123287" y="4169688"/>
            <a:ext cx="850019" cy="0"/>
          </a:xfrm>
          <a:custGeom>
            <a:avLst/>
            <a:gdLst/>
            <a:ahLst/>
            <a:cxnLst/>
            <a:rect l="l" t="t" r="r" b="b"/>
            <a:pathLst>
              <a:path w="1974850">
                <a:moveTo>
                  <a:pt x="0" y="0"/>
                </a:moveTo>
                <a:lnTo>
                  <a:pt x="197429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5" name="object 35"/>
          <p:cNvSpPr/>
          <p:nvPr/>
        </p:nvSpPr>
        <p:spPr>
          <a:xfrm>
            <a:off x="3318955" y="5316374"/>
            <a:ext cx="664883" cy="0"/>
          </a:xfrm>
          <a:custGeom>
            <a:avLst/>
            <a:gdLst/>
            <a:ahLst/>
            <a:cxnLst/>
            <a:rect l="l" t="t" r="r" b="b"/>
            <a:pathLst>
              <a:path w="1974850">
                <a:moveTo>
                  <a:pt x="0" y="0"/>
                </a:moveTo>
                <a:lnTo>
                  <a:pt x="197429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6" name="object 75"/>
          <p:cNvSpPr/>
          <p:nvPr/>
        </p:nvSpPr>
        <p:spPr>
          <a:xfrm>
            <a:off x="3816251" y="5133659"/>
            <a:ext cx="61248" cy="0"/>
          </a:xfrm>
          <a:custGeom>
            <a:avLst/>
            <a:gdLst/>
            <a:ahLst/>
            <a:cxnLst/>
            <a:rect l="l" t="t" r="r" b="b"/>
            <a:pathLst>
              <a:path w="1971039">
                <a:moveTo>
                  <a:pt x="0" y="0"/>
                </a:moveTo>
                <a:lnTo>
                  <a:pt x="197101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7" name="object 47"/>
          <p:cNvSpPr/>
          <p:nvPr/>
        </p:nvSpPr>
        <p:spPr>
          <a:xfrm>
            <a:off x="4574507" y="570270"/>
            <a:ext cx="621381" cy="124034"/>
          </a:xfrm>
          <a:custGeom>
            <a:avLst/>
            <a:gdLst/>
            <a:ahLst/>
            <a:cxnLst/>
            <a:rect l="l" t="t" r="r" b="b"/>
            <a:pathLst>
              <a:path w="885189" h="190500">
                <a:moveTo>
                  <a:pt x="884864" y="0"/>
                </a:moveTo>
                <a:lnTo>
                  <a:pt x="376763" y="0"/>
                </a:lnTo>
                <a:lnTo>
                  <a:pt x="0" y="19049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8" name="object 95"/>
          <p:cNvSpPr txBox="1"/>
          <p:nvPr/>
        </p:nvSpPr>
        <p:spPr>
          <a:xfrm>
            <a:off x="2508745" y="4885625"/>
            <a:ext cx="87818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4864" indent="-54864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Fibularis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rPr>
              <a:t>longus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89" name="object 75"/>
          <p:cNvSpPr/>
          <p:nvPr/>
        </p:nvSpPr>
        <p:spPr>
          <a:xfrm flipV="1">
            <a:off x="4828930" y="3597630"/>
            <a:ext cx="1167058" cy="45719"/>
          </a:xfrm>
          <a:custGeom>
            <a:avLst/>
            <a:gdLst/>
            <a:ahLst/>
            <a:cxnLst/>
            <a:rect l="l" t="t" r="r" b="b"/>
            <a:pathLst>
              <a:path w="1971039">
                <a:moveTo>
                  <a:pt x="0" y="0"/>
                </a:moveTo>
                <a:lnTo>
                  <a:pt x="197101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" name="object 21"/>
          <p:cNvSpPr/>
          <p:nvPr/>
        </p:nvSpPr>
        <p:spPr>
          <a:xfrm flipV="1">
            <a:off x="4903093" y="5169399"/>
            <a:ext cx="454719" cy="45719"/>
          </a:xfrm>
          <a:custGeom>
            <a:avLst/>
            <a:gdLst/>
            <a:ahLst/>
            <a:cxnLst/>
            <a:rect l="l" t="t" r="r" b="b"/>
            <a:pathLst>
              <a:path w="1560195">
                <a:moveTo>
                  <a:pt x="155996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1" name="object 68"/>
          <p:cNvSpPr/>
          <p:nvPr/>
        </p:nvSpPr>
        <p:spPr>
          <a:xfrm flipV="1">
            <a:off x="3051176" y="1917167"/>
            <a:ext cx="599280" cy="45719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12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3400425" y="1962150"/>
            <a:ext cx="445294" cy="1762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object 68"/>
          <p:cNvSpPr/>
          <p:nvPr/>
        </p:nvSpPr>
        <p:spPr>
          <a:xfrm flipV="1">
            <a:off x="2829720" y="2202916"/>
            <a:ext cx="765968" cy="45719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12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800" b="1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3417094" y="2245519"/>
            <a:ext cx="333375" cy="1214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D4168-99E3-0648-9453-24BB8C202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33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"/>
          <a:stretch>
            <a:fillRect/>
          </a:stretch>
        </p:blipFill>
        <p:spPr>
          <a:xfrm>
            <a:off x="298704" y="1737360"/>
            <a:ext cx="8546592" cy="3383280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E3E2E-7B33-A342-99DE-56F8584C0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034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4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002536" y="213360"/>
            <a:ext cx="5138928" cy="6431280"/>
          </a:xfrm>
          <a:prstGeom prst="rect">
            <a:avLst/>
          </a:prstGeom>
        </p:spPr>
      </p:pic>
      <p:sp>
        <p:nvSpPr>
          <p:cNvPr id="151" name="object 29"/>
          <p:cNvSpPr/>
          <p:nvPr/>
        </p:nvSpPr>
        <p:spPr>
          <a:xfrm>
            <a:off x="4782338" y="711354"/>
            <a:ext cx="732637" cy="45719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969995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52" name="object 30"/>
          <p:cNvSpPr/>
          <p:nvPr/>
        </p:nvSpPr>
        <p:spPr>
          <a:xfrm>
            <a:off x="4771027" y="929275"/>
            <a:ext cx="734423" cy="169275"/>
          </a:xfrm>
          <a:custGeom>
            <a:avLst/>
            <a:gdLst/>
            <a:ahLst/>
            <a:cxnLst/>
            <a:rect l="l" t="t" r="r" b="b"/>
            <a:pathLst>
              <a:path w="951229">
                <a:moveTo>
                  <a:pt x="950945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4783930" y="1128714"/>
            <a:ext cx="740569" cy="307180"/>
            <a:chOff x="10379069" y="1033617"/>
            <a:chExt cx="970280" cy="400050"/>
          </a:xfrm>
        </p:grpSpPr>
        <p:sp>
          <p:nvSpPr>
            <p:cNvPr id="154" name="object 31"/>
            <p:cNvSpPr/>
            <p:nvPr/>
          </p:nvSpPr>
          <p:spPr>
            <a:xfrm>
              <a:off x="10379069" y="1033617"/>
              <a:ext cx="970280" cy="0"/>
            </a:xfrm>
            <a:custGeom>
              <a:avLst/>
              <a:gdLst/>
              <a:ahLst/>
              <a:cxnLst/>
              <a:rect l="l" t="t" r="r" b="b"/>
              <a:pathLst>
                <a:path w="970279">
                  <a:moveTo>
                    <a:pt x="969995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55" name="object 32"/>
            <p:cNvSpPr/>
            <p:nvPr/>
          </p:nvSpPr>
          <p:spPr>
            <a:xfrm>
              <a:off x="10422473" y="1033617"/>
              <a:ext cx="549275" cy="400050"/>
            </a:xfrm>
            <a:custGeom>
              <a:avLst/>
              <a:gdLst/>
              <a:ahLst/>
              <a:cxnLst/>
              <a:rect l="l" t="t" r="r" b="b"/>
              <a:pathLst>
                <a:path w="549275" h="400050">
                  <a:moveTo>
                    <a:pt x="549249" y="0"/>
                  </a:moveTo>
                  <a:lnTo>
                    <a:pt x="0" y="400049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</p:grpSp>
      <p:sp>
        <p:nvSpPr>
          <p:cNvPr id="156" name="object 33"/>
          <p:cNvSpPr/>
          <p:nvPr/>
        </p:nvSpPr>
        <p:spPr>
          <a:xfrm>
            <a:off x="5072117" y="2981917"/>
            <a:ext cx="1002451" cy="45719"/>
          </a:xfrm>
          <a:custGeom>
            <a:avLst/>
            <a:gdLst/>
            <a:ahLst/>
            <a:cxnLst/>
            <a:rect l="l" t="t" r="r" b="b"/>
            <a:pathLst>
              <a:path w="1317625">
                <a:moveTo>
                  <a:pt x="1317101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57" name="object 34"/>
          <p:cNvSpPr/>
          <p:nvPr/>
        </p:nvSpPr>
        <p:spPr>
          <a:xfrm>
            <a:off x="5003806" y="2092721"/>
            <a:ext cx="1056476" cy="45719"/>
          </a:xfrm>
          <a:custGeom>
            <a:avLst/>
            <a:gdLst/>
            <a:ahLst/>
            <a:cxnLst/>
            <a:rect l="l" t="t" r="r" b="b"/>
            <a:pathLst>
              <a:path w="1410334">
                <a:moveTo>
                  <a:pt x="1410248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58" name="object 35"/>
          <p:cNvSpPr/>
          <p:nvPr/>
        </p:nvSpPr>
        <p:spPr>
          <a:xfrm>
            <a:off x="5301183" y="1615687"/>
            <a:ext cx="766242" cy="45719"/>
          </a:xfrm>
          <a:custGeom>
            <a:avLst/>
            <a:gdLst/>
            <a:ahLst/>
            <a:cxnLst/>
            <a:rect l="l" t="t" r="r" b="b"/>
            <a:pathLst>
              <a:path w="1008379">
                <a:moveTo>
                  <a:pt x="1008095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59" name="object 37"/>
          <p:cNvSpPr/>
          <p:nvPr/>
        </p:nvSpPr>
        <p:spPr>
          <a:xfrm>
            <a:off x="4765674" y="3672680"/>
            <a:ext cx="806450" cy="400051"/>
          </a:xfrm>
          <a:custGeom>
            <a:avLst/>
            <a:gdLst/>
            <a:ahLst/>
            <a:cxnLst/>
            <a:rect l="l" t="t" r="r" b="b"/>
            <a:pathLst>
              <a:path w="1086485" h="531495">
                <a:moveTo>
                  <a:pt x="1086276" y="531296"/>
                </a:moveTo>
                <a:lnTo>
                  <a:pt x="845576" y="531296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60" name="object 38"/>
          <p:cNvSpPr/>
          <p:nvPr/>
        </p:nvSpPr>
        <p:spPr>
          <a:xfrm>
            <a:off x="5138737" y="4216400"/>
            <a:ext cx="575751" cy="165943"/>
          </a:xfrm>
          <a:custGeom>
            <a:avLst/>
            <a:gdLst/>
            <a:ahLst/>
            <a:cxnLst/>
            <a:rect l="l" t="t" r="r" b="b"/>
            <a:pathLst>
              <a:path w="753110" h="133350">
                <a:moveTo>
                  <a:pt x="752734" y="133349"/>
                </a:moveTo>
                <a:lnTo>
                  <a:pt x="342899" y="133349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61" name="object 39"/>
          <p:cNvSpPr/>
          <p:nvPr/>
        </p:nvSpPr>
        <p:spPr>
          <a:xfrm>
            <a:off x="5014912" y="4391025"/>
            <a:ext cx="696071" cy="197225"/>
          </a:xfrm>
          <a:custGeom>
            <a:avLst/>
            <a:gdLst/>
            <a:ahLst/>
            <a:cxnLst/>
            <a:rect l="l" t="t" r="r" b="b"/>
            <a:pathLst>
              <a:path w="916939" h="133350">
                <a:moveTo>
                  <a:pt x="916320" y="133349"/>
                </a:moveTo>
                <a:lnTo>
                  <a:pt x="498469" y="133349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62" name="object 42"/>
          <p:cNvSpPr/>
          <p:nvPr/>
        </p:nvSpPr>
        <p:spPr>
          <a:xfrm flipV="1">
            <a:off x="2946400" y="1794083"/>
            <a:ext cx="942876" cy="45719"/>
          </a:xfrm>
          <a:custGeom>
            <a:avLst/>
            <a:gdLst/>
            <a:ahLst/>
            <a:cxnLst/>
            <a:rect l="l" t="t" r="r" b="b"/>
            <a:pathLst>
              <a:path w="1017904">
                <a:moveTo>
                  <a:pt x="0" y="0"/>
                </a:moveTo>
                <a:lnTo>
                  <a:pt x="1017647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63" name="object 43"/>
          <p:cNvSpPr/>
          <p:nvPr/>
        </p:nvSpPr>
        <p:spPr>
          <a:xfrm>
            <a:off x="2672483" y="2000888"/>
            <a:ext cx="1082040" cy="0"/>
          </a:xfrm>
          <a:custGeom>
            <a:avLst/>
            <a:gdLst/>
            <a:ahLst/>
            <a:cxnLst/>
            <a:rect l="l" t="t" r="r" b="b"/>
            <a:pathLst>
              <a:path w="1082039">
                <a:moveTo>
                  <a:pt x="0" y="0"/>
                </a:moveTo>
                <a:lnTo>
                  <a:pt x="108143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64" name="object 44"/>
          <p:cNvSpPr/>
          <p:nvPr/>
        </p:nvSpPr>
        <p:spPr>
          <a:xfrm>
            <a:off x="2967912" y="2299085"/>
            <a:ext cx="730170" cy="45719"/>
          </a:xfrm>
          <a:custGeom>
            <a:avLst/>
            <a:gdLst/>
            <a:ahLst/>
            <a:cxnLst/>
            <a:rect l="l" t="t" r="r" b="b"/>
            <a:pathLst>
              <a:path w="770889" h="56514">
                <a:moveTo>
                  <a:pt x="0" y="0"/>
                </a:moveTo>
                <a:lnTo>
                  <a:pt x="541029" y="0"/>
                </a:lnTo>
                <a:lnTo>
                  <a:pt x="770452" y="56144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65" name="object 46"/>
          <p:cNvSpPr/>
          <p:nvPr/>
        </p:nvSpPr>
        <p:spPr>
          <a:xfrm>
            <a:off x="3311291" y="3995571"/>
            <a:ext cx="590149" cy="45719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19922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66" name="object 47"/>
          <p:cNvSpPr/>
          <p:nvPr/>
        </p:nvSpPr>
        <p:spPr>
          <a:xfrm>
            <a:off x="3351850" y="2481935"/>
            <a:ext cx="329490" cy="12088"/>
          </a:xfrm>
          <a:custGeom>
            <a:avLst/>
            <a:gdLst>
              <a:gd name="connsiteX0" fmla="*/ 0 w 344088"/>
              <a:gd name="connsiteY0" fmla="*/ 0 h 82021"/>
              <a:gd name="connsiteX1" fmla="*/ 205486 w 344088"/>
              <a:gd name="connsiteY1" fmla="*/ 0 h 82021"/>
              <a:gd name="connsiteX2" fmla="*/ 344088 w 344088"/>
              <a:gd name="connsiteY2" fmla="*/ 82021 h 82021"/>
              <a:gd name="connsiteX0" fmla="*/ 0 w 327751"/>
              <a:gd name="connsiteY0" fmla="*/ 0 h 21826"/>
              <a:gd name="connsiteX1" fmla="*/ 205486 w 327751"/>
              <a:gd name="connsiteY1" fmla="*/ 0 h 21826"/>
              <a:gd name="connsiteX2" fmla="*/ 327751 w 327751"/>
              <a:gd name="connsiteY2" fmla="*/ 21826 h 21826"/>
              <a:gd name="connsiteX0" fmla="*/ 0 w 327751"/>
              <a:gd name="connsiteY0" fmla="*/ 0 h 21826"/>
              <a:gd name="connsiteX1" fmla="*/ 205486 w 327751"/>
              <a:gd name="connsiteY1" fmla="*/ 0 h 21826"/>
              <a:gd name="connsiteX2" fmla="*/ 327751 w 327751"/>
              <a:gd name="connsiteY2" fmla="*/ 21826 h 21826"/>
              <a:gd name="connsiteX0" fmla="*/ 0 w 376764"/>
              <a:gd name="connsiteY0" fmla="*/ 0 h 21826"/>
              <a:gd name="connsiteX1" fmla="*/ 254499 w 376764"/>
              <a:gd name="connsiteY1" fmla="*/ 0 h 21826"/>
              <a:gd name="connsiteX2" fmla="*/ 376764 w 376764"/>
              <a:gd name="connsiteY2" fmla="*/ 21826 h 21826"/>
              <a:gd name="connsiteX0" fmla="*/ 0 w 376764"/>
              <a:gd name="connsiteY0" fmla="*/ 0 h 21826"/>
              <a:gd name="connsiteX1" fmla="*/ 254499 w 376764"/>
              <a:gd name="connsiteY1" fmla="*/ 0 h 21826"/>
              <a:gd name="connsiteX2" fmla="*/ 376764 w 376764"/>
              <a:gd name="connsiteY2" fmla="*/ 21826 h 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764" h="21826">
                <a:moveTo>
                  <a:pt x="0" y="0"/>
                </a:moveTo>
                <a:lnTo>
                  <a:pt x="254499" y="0"/>
                </a:lnTo>
                <a:lnTo>
                  <a:pt x="376764" y="21826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67" name="object 50"/>
          <p:cNvSpPr/>
          <p:nvPr/>
        </p:nvSpPr>
        <p:spPr>
          <a:xfrm>
            <a:off x="4989785" y="3263503"/>
            <a:ext cx="1087163" cy="45719"/>
          </a:xfrm>
          <a:custGeom>
            <a:avLst/>
            <a:gdLst/>
            <a:ahLst/>
            <a:cxnLst/>
            <a:rect l="l" t="t" r="r" b="b"/>
            <a:pathLst>
              <a:path w="882650">
                <a:moveTo>
                  <a:pt x="0" y="0"/>
                </a:moveTo>
                <a:lnTo>
                  <a:pt x="882658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68" name="object 52"/>
          <p:cNvSpPr/>
          <p:nvPr/>
        </p:nvSpPr>
        <p:spPr>
          <a:xfrm>
            <a:off x="3292793" y="6132054"/>
            <a:ext cx="607695" cy="54434"/>
          </a:xfrm>
          <a:custGeom>
            <a:avLst/>
            <a:gdLst/>
            <a:ahLst/>
            <a:cxnLst/>
            <a:rect l="l" t="t" r="r" b="b"/>
            <a:pathLst>
              <a:path w="878839">
                <a:moveTo>
                  <a:pt x="0" y="0"/>
                </a:moveTo>
                <a:lnTo>
                  <a:pt x="878842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69" name="object 53"/>
          <p:cNvSpPr/>
          <p:nvPr/>
        </p:nvSpPr>
        <p:spPr>
          <a:xfrm>
            <a:off x="2959100" y="5453004"/>
            <a:ext cx="800309" cy="45719"/>
          </a:xfrm>
          <a:custGeom>
            <a:avLst/>
            <a:gdLst/>
            <a:ahLst/>
            <a:cxnLst/>
            <a:rect l="l" t="t" r="r" b="b"/>
            <a:pathLst>
              <a:path w="989964">
                <a:moveTo>
                  <a:pt x="0" y="0"/>
                </a:moveTo>
                <a:lnTo>
                  <a:pt x="98977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70" name="object 56"/>
          <p:cNvSpPr/>
          <p:nvPr/>
        </p:nvSpPr>
        <p:spPr>
          <a:xfrm flipV="1">
            <a:off x="3454400" y="5821475"/>
            <a:ext cx="333375" cy="67349"/>
          </a:xfrm>
          <a:custGeom>
            <a:avLst/>
            <a:gdLst/>
            <a:ahLst/>
            <a:cxnLst/>
            <a:rect l="l" t="t" r="r" b="b"/>
            <a:pathLst>
              <a:path w="508635">
                <a:moveTo>
                  <a:pt x="0" y="0"/>
                </a:moveTo>
                <a:lnTo>
                  <a:pt x="508019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3411910" y="5174456"/>
            <a:ext cx="578931" cy="173829"/>
            <a:chOff x="3411910" y="5174456"/>
            <a:chExt cx="578931" cy="173829"/>
          </a:xfrm>
        </p:grpSpPr>
        <p:sp>
          <p:nvSpPr>
            <p:cNvPr id="172" name="object 55"/>
            <p:cNvSpPr/>
            <p:nvPr/>
          </p:nvSpPr>
          <p:spPr>
            <a:xfrm>
              <a:off x="3412632" y="5174456"/>
              <a:ext cx="474086" cy="0"/>
            </a:xfrm>
            <a:custGeom>
              <a:avLst/>
              <a:gdLst>
                <a:gd name="connsiteX0" fmla="*/ 0 w 9559"/>
                <a:gd name="connsiteY0" fmla="*/ 0 h 0"/>
                <a:gd name="connsiteX1" fmla="*/ 9559 w 95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9">
                  <a:moveTo>
                    <a:pt x="0" y="0"/>
                  </a:moveTo>
                  <a:lnTo>
                    <a:pt x="9559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73" name="object 57"/>
            <p:cNvSpPr/>
            <p:nvPr/>
          </p:nvSpPr>
          <p:spPr>
            <a:xfrm>
              <a:off x="3411910" y="5177470"/>
              <a:ext cx="578931" cy="170815"/>
            </a:xfrm>
            <a:custGeom>
              <a:avLst/>
              <a:gdLst>
                <a:gd name="connsiteX0" fmla="*/ 0 w 822771"/>
                <a:gd name="connsiteY0" fmla="*/ 0 h 222247"/>
                <a:gd name="connsiteX1" fmla="*/ 145624 w 822771"/>
                <a:gd name="connsiteY1" fmla="*/ 0 h 222247"/>
                <a:gd name="connsiteX2" fmla="*/ 822771 w 822771"/>
                <a:gd name="connsiteY2" fmla="*/ 222247 h 22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771" h="222247">
                  <a:moveTo>
                    <a:pt x="0" y="0"/>
                  </a:moveTo>
                  <a:lnTo>
                    <a:pt x="145624" y="0"/>
                  </a:lnTo>
                  <a:lnTo>
                    <a:pt x="822771" y="222247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950615" y="4557698"/>
            <a:ext cx="752626" cy="220337"/>
            <a:chOff x="4950615" y="4557698"/>
            <a:chExt cx="752626" cy="220337"/>
          </a:xfrm>
        </p:grpSpPr>
        <p:sp>
          <p:nvSpPr>
            <p:cNvPr id="175" name="object 40"/>
            <p:cNvSpPr/>
            <p:nvPr/>
          </p:nvSpPr>
          <p:spPr>
            <a:xfrm>
              <a:off x="4950615" y="4557698"/>
              <a:ext cx="752626" cy="220337"/>
            </a:xfrm>
            <a:custGeom>
              <a:avLst/>
              <a:gdLst/>
              <a:ahLst/>
              <a:cxnLst/>
              <a:rect l="l" t="t" r="r" b="b"/>
              <a:pathLst>
                <a:path w="1007745" h="133350">
                  <a:moveTo>
                    <a:pt x="1007394" y="133349"/>
                  </a:moveTo>
                  <a:lnTo>
                    <a:pt x="576254" y="13334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cxnSp>
          <p:nvCxnSpPr>
            <p:cNvPr id="176" name="Straight Connector 175"/>
            <p:cNvCxnSpPr/>
            <p:nvPr/>
          </p:nvCxnSpPr>
          <p:spPr bwMode="auto">
            <a:xfrm>
              <a:off x="5036344" y="4650581"/>
              <a:ext cx="338137" cy="12620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7" name="Straight Connector 176"/>
          <p:cNvCxnSpPr/>
          <p:nvPr/>
        </p:nvCxnSpPr>
        <p:spPr bwMode="auto">
          <a:xfrm flipH="1">
            <a:off x="3324225" y="2822575"/>
            <a:ext cx="365125" cy="1365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" name="object 37"/>
          <p:cNvSpPr/>
          <p:nvPr/>
        </p:nvSpPr>
        <p:spPr>
          <a:xfrm flipH="1">
            <a:off x="3181500" y="2966243"/>
            <a:ext cx="387199" cy="193523"/>
          </a:xfrm>
          <a:custGeom>
            <a:avLst/>
            <a:gdLst>
              <a:gd name="connsiteX0" fmla="*/ 539165 w 539165"/>
              <a:gd name="connsiteY0" fmla="*/ 252106 h 252106"/>
              <a:gd name="connsiteX1" fmla="*/ 298465 w 539165"/>
              <a:gd name="connsiteY1" fmla="*/ 252106 h 252106"/>
              <a:gd name="connsiteX2" fmla="*/ 0 w 539165"/>
              <a:gd name="connsiteY2" fmla="*/ 0 h 252106"/>
              <a:gd name="connsiteX0" fmla="*/ 539165 w 539165"/>
              <a:gd name="connsiteY0" fmla="*/ 252106 h 252106"/>
              <a:gd name="connsiteX1" fmla="*/ 298465 w 539165"/>
              <a:gd name="connsiteY1" fmla="*/ 252106 h 252106"/>
              <a:gd name="connsiteX2" fmla="*/ 0 w 539165"/>
              <a:gd name="connsiteY2" fmla="*/ 0 h 252106"/>
              <a:gd name="connsiteX0" fmla="*/ 539165 w 539165"/>
              <a:gd name="connsiteY0" fmla="*/ 252106 h 252106"/>
              <a:gd name="connsiteX1" fmla="*/ 298465 w 539165"/>
              <a:gd name="connsiteY1" fmla="*/ 252106 h 252106"/>
              <a:gd name="connsiteX2" fmla="*/ 0 w 539165"/>
              <a:gd name="connsiteY2" fmla="*/ 0 h 252106"/>
              <a:gd name="connsiteX0" fmla="*/ 539165 w 539165"/>
              <a:gd name="connsiteY0" fmla="*/ 252106 h 252106"/>
              <a:gd name="connsiteX1" fmla="*/ 298465 w 539165"/>
              <a:gd name="connsiteY1" fmla="*/ 252106 h 252106"/>
              <a:gd name="connsiteX2" fmla="*/ 0 w 539165"/>
              <a:gd name="connsiteY2" fmla="*/ 0 h 25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165" h="252106">
                <a:moveTo>
                  <a:pt x="539165" y="252106"/>
                </a:moveTo>
                <a:lnTo>
                  <a:pt x="298465" y="252106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79" name="object 38"/>
          <p:cNvSpPr/>
          <p:nvPr/>
        </p:nvSpPr>
        <p:spPr>
          <a:xfrm flipH="1">
            <a:off x="3185829" y="2686050"/>
            <a:ext cx="645601" cy="87360"/>
          </a:xfrm>
          <a:custGeom>
            <a:avLst/>
            <a:gdLst>
              <a:gd name="connsiteX0" fmla="*/ 1039684 w 1039683"/>
              <a:gd name="connsiteY0" fmla="*/ 77856 h 77857"/>
              <a:gd name="connsiteX1" fmla="*/ 629849 w 1039683"/>
              <a:gd name="connsiteY1" fmla="*/ 77856 h 77857"/>
              <a:gd name="connsiteX2" fmla="*/ 0 w 1039683"/>
              <a:gd name="connsiteY2" fmla="*/ 0 h 77857"/>
              <a:gd name="connsiteX0" fmla="*/ 1039684 w 1039685"/>
              <a:gd name="connsiteY0" fmla="*/ 77856 h 77856"/>
              <a:gd name="connsiteX1" fmla="*/ 629849 w 1039685"/>
              <a:gd name="connsiteY1" fmla="*/ 77856 h 77856"/>
              <a:gd name="connsiteX2" fmla="*/ 0 w 1039685"/>
              <a:gd name="connsiteY2" fmla="*/ 0 h 77856"/>
              <a:gd name="connsiteX0" fmla="*/ 1039684 w 1039683"/>
              <a:gd name="connsiteY0" fmla="*/ 77856 h 77856"/>
              <a:gd name="connsiteX1" fmla="*/ 629849 w 1039683"/>
              <a:gd name="connsiteY1" fmla="*/ 77856 h 77856"/>
              <a:gd name="connsiteX2" fmla="*/ 0 w 1039683"/>
              <a:gd name="connsiteY2" fmla="*/ 0 h 77856"/>
              <a:gd name="connsiteX0" fmla="*/ 1051318 w 1051318"/>
              <a:gd name="connsiteY0" fmla="*/ 70202 h 70202"/>
              <a:gd name="connsiteX1" fmla="*/ 641483 w 1051318"/>
              <a:gd name="connsiteY1" fmla="*/ 70202 h 70202"/>
              <a:gd name="connsiteX2" fmla="*/ 0 w 1051318"/>
              <a:gd name="connsiteY2" fmla="*/ 0 h 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1318" h="70202">
                <a:moveTo>
                  <a:pt x="1051318" y="70202"/>
                </a:moveTo>
                <a:lnTo>
                  <a:pt x="641483" y="70202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80" name="object 29"/>
          <p:cNvSpPr/>
          <p:nvPr/>
        </p:nvSpPr>
        <p:spPr>
          <a:xfrm>
            <a:off x="4788688" y="711354"/>
            <a:ext cx="732637" cy="45719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96999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81" name="object 30"/>
          <p:cNvSpPr/>
          <p:nvPr/>
        </p:nvSpPr>
        <p:spPr>
          <a:xfrm>
            <a:off x="4777377" y="929275"/>
            <a:ext cx="734423" cy="169275"/>
          </a:xfrm>
          <a:custGeom>
            <a:avLst/>
            <a:gdLst/>
            <a:ahLst/>
            <a:cxnLst/>
            <a:rect l="l" t="t" r="r" b="b"/>
            <a:pathLst>
              <a:path w="951229">
                <a:moveTo>
                  <a:pt x="95094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4783930" y="1128714"/>
            <a:ext cx="740569" cy="307180"/>
            <a:chOff x="10379069" y="1033617"/>
            <a:chExt cx="970280" cy="400050"/>
          </a:xfrm>
        </p:grpSpPr>
        <p:sp>
          <p:nvSpPr>
            <p:cNvPr id="183" name="object 31"/>
            <p:cNvSpPr/>
            <p:nvPr/>
          </p:nvSpPr>
          <p:spPr>
            <a:xfrm>
              <a:off x="10379069" y="1033617"/>
              <a:ext cx="970280" cy="0"/>
            </a:xfrm>
            <a:custGeom>
              <a:avLst/>
              <a:gdLst/>
              <a:ahLst/>
              <a:cxnLst/>
              <a:rect l="l" t="t" r="r" b="b"/>
              <a:pathLst>
                <a:path w="970279">
                  <a:moveTo>
                    <a:pt x="96999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84" name="object 32"/>
            <p:cNvSpPr/>
            <p:nvPr/>
          </p:nvSpPr>
          <p:spPr>
            <a:xfrm>
              <a:off x="10422473" y="1033617"/>
              <a:ext cx="549275" cy="400050"/>
            </a:xfrm>
            <a:custGeom>
              <a:avLst/>
              <a:gdLst/>
              <a:ahLst/>
              <a:cxnLst/>
              <a:rect l="l" t="t" r="r" b="b"/>
              <a:pathLst>
                <a:path w="549275" h="400050">
                  <a:moveTo>
                    <a:pt x="549249" y="0"/>
                  </a:moveTo>
                  <a:lnTo>
                    <a:pt x="0" y="40004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</p:grpSp>
      <p:sp>
        <p:nvSpPr>
          <p:cNvPr id="185" name="object 33"/>
          <p:cNvSpPr/>
          <p:nvPr/>
        </p:nvSpPr>
        <p:spPr>
          <a:xfrm>
            <a:off x="5071324" y="2981917"/>
            <a:ext cx="1002451" cy="45719"/>
          </a:xfrm>
          <a:custGeom>
            <a:avLst/>
            <a:gdLst/>
            <a:ahLst/>
            <a:cxnLst/>
            <a:rect l="l" t="t" r="r" b="b"/>
            <a:pathLst>
              <a:path w="1317625">
                <a:moveTo>
                  <a:pt x="131710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86" name="object 34"/>
          <p:cNvSpPr/>
          <p:nvPr/>
        </p:nvSpPr>
        <p:spPr>
          <a:xfrm>
            <a:off x="5003013" y="2092721"/>
            <a:ext cx="1056476" cy="45719"/>
          </a:xfrm>
          <a:custGeom>
            <a:avLst/>
            <a:gdLst/>
            <a:ahLst/>
            <a:cxnLst/>
            <a:rect l="l" t="t" r="r" b="b"/>
            <a:pathLst>
              <a:path w="1410334">
                <a:moveTo>
                  <a:pt x="141024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87" name="object 35"/>
          <p:cNvSpPr/>
          <p:nvPr/>
        </p:nvSpPr>
        <p:spPr>
          <a:xfrm>
            <a:off x="5301183" y="1615687"/>
            <a:ext cx="766242" cy="45719"/>
          </a:xfrm>
          <a:custGeom>
            <a:avLst/>
            <a:gdLst/>
            <a:ahLst/>
            <a:cxnLst/>
            <a:rect l="l" t="t" r="r" b="b"/>
            <a:pathLst>
              <a:path w="1008379">
                <a:moveTo>
                  <a:pt x="100809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88" name="object 37"/>
          <p:cNvSpPr/>
          <p:nvPr/>
        </p:nvSpPr>
        <p:spPr>
          <a:xfrm>
            <a:off x="4764881" y="3672680"/>
            <a:ext cx="806450" cy="400051"/>
          </a:xfrm>
          <a:custGeom>
            <a:avLst/>
            <a:gdLst/>
            <a:ahLst/>
            <a:cxnLst/>
            <a:rect l="l" t="t" r="r" b="b"/>
            <a:pathLst>
              <a:path w="1086485" h="531495">
                <a:moveTo>
                  <a:pt x="1086276" y="531296"/>
                </a:moveTo>
                <a:lnTo>
                  <a:pt x="845576" y="531296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89" name="object 38"/>
          <p:cNvSpPr/>
          <p:nvPr/>
        </p:nvSpPr>
        <p:spPr>
          <a:xfrm>
            <a:off x="5135562" y="4213225"/>
            <a:ext cx="575751" cy="165943"/>
          </a:xfrm>
          <a:custGeom>
            <a:avLst/>
            <a:gdLst/>
            <a:ahLst/>
            <a:cxnLst/>
            <a:rect l="l" t="t" r="r" b="b"/>
            <a:pathLst>
              <a:path w="753110" h="133350">
                <a:moveTo>
                  <a:pt x="752734" y="133349"/>
                </a:moveTo>
                <a:lnTo>
                  <a:pt x="342899" y="133349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90" name="object 39"/>
          <p:cNvSpPr/>
          <p:nvPr/>
        </p:nvSpPr>
        <p:spPr>
          <a:xfrm>
            <a:off x="5018087" y="4394200"/>
            <a:ext cx="696071" cy="197225"/>
          </a:xfrm>
          <a:custGeom>
            <a:avLst/>
            <a:gdLst/>
            <a:ahLst/>
            <a:cxnLst/>
            <a:rect l="l" t="t" r="r" b="b"/>
            <a:pathLst>
              <a:path w="916939" h="133350">
                <a:moveTo>
                  <a:pt x="916320" y="133349"/>
                </a:moveTo>
                <a:lnTo>
                  <a:pt x="498469" y="133349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91" name="object 42"/>
          <p:cNvSpPr/>
          <p:nvPr/>
        </p:nvSpPr>
        <p:spPr>
          <a:xfrm flipV="1">
            <a:off x="2946400" y="1794083"/>
            <a:ext cx="942876" cy="45719"/>
          </a:xfrm>
          <a:custGeom>
            <a:avLst/>
            <a:gdLst/>
            <a:ahLst/>
            <a:cxnLst/>
            <a:rect l="l" t="t" r="r" b="b"/>
            <a:pathLst>
              <a:path w="1017904">
                <a:moveTo>
                  <a:pt x="0" y="0"/>
                </a:moveTo>
                <a:lnTo>
                  <a:pt x="101764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92" name="object 43"/>
          <p:cNvSpPr/>
          <p:nvPr/>
        </p:nvSpPr>
        <p:spPr>
          <a:xfrm>
            <a:off x="2674071" y="2000888"/>
            <a:ext cx="1082040" cy="0"/>
          </a:xfrm>
          <a:custGeom>
            <a:avLst/>
            <a:gdLst/>
            <a:ahLst/>
            <a:cxnLst/>
            <a:rect l="l" t="t" r="r" b="b"/>
            <a:pathLst>
              <a:path w="1082039">
                <a:moveTo>
                  <a:pt x="0" y="0"/>
                </a:moveTo>
                <a:lnTo>
                  <a:pt x="108143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93" name="object 44"/>
          <p:cNvSpPr/>
          <p:nvPr/>
        </p:nvSpPr>
        <p:spPr>
          <a:xfrm>
            <a:off x="2967912" y="2299084"/>
            <a:ext cx="732931" cy="48595"/>
          </a:xfrm>
          <a:custGeom>
            <a:avLst/>
            <a:gdLst>
              <a:gd name="connsiteX0" fmla="*/ 0 w 834141"/>
              <a:gd name="connsiteY0" fmla="*/ 0 h 60069"/>
              <a:gd name="connsiteX1" fmla="*/ 604718 w 834141"/>
              <a:gd name="connsiteY1" fmla="*/ 3925 h 60069"/>
              <a:gd name="connsiteX2" fmla="*/ 834141 w 834141"/>
              <a:gd name="connsiteY2" fmla="*/ 60069 h 60069"/>
              <a:gd name="connsiteX0" fmla="*/ 0 w 773804"/>
              <a:gd name="connsiteY0" fmla="*/ 0 h 60069"/>
              <a:gd name="connsiteX1" fmla="*/ 544381 w 773804"/>
              <a:gd name="connsiteY1" fmla="*/ 3925 h 60069"/>
              <a:gd name="connsiteX2" fmla="*/ 773804 w 773804"/>
              <a:gd name="connsiteY2" fmla="*/ 60069 h 60069"/>
              <a:gd name="connsiteX0" fmla="*/ 0 w 773804"/>
              <a:gd name="connsiteY0" fmla="*/ 0 h 60069"/>
              <a:gd name="connsiteX1" fmla="*/ 544381 w 773804"/>
              <a:gd name="connsiteY1" fmla="*/ 3925 h 60069"/>
              <a:gd name="connsiteX2" fmla="*/ 773804 w 773804"/>
              <a:gd name="connsiteY2" fmla="*/ 60069 h 60069"/>
              <a:gd name="connsiteX0" fmla="*/ 0 w 773804"/>
              <a:gd name="connsiteY0" fmla="*/ 0 h 60069"/>
              <a:gd name="connsiteX1" fmla="*/ 544381 w 773804"/>
              <a:gd name="connsiteY1" fmla="*/ 3925 h 60069"/>
              <a:gd name="connsiteX2" fmla="*/ 773804 w 773804"/>
              <a:gd name="connsiteY2" fmla="*/ 60069 h 60069"/>
              <a:gd name="connsiteX0" fmla="*/ 0 w 773804"/>
              <a:gd name="connsiteY0" fmla="*/ 7849 h 67918"/>
              <a:gd name="connsiteX1" fmla="*/ 541029 w 773804"/>
              <a:gd name="connsiteY1" fmla="*/ 0 h 67918"/>
              <a:gd name="connsiteX2" fmla="*/ 773804 w 773804"/>
              <a:gd name="connsiteY2" fmla="*/ 67918 h 67918"/>
              <a:gd name="connsiteX0" fmla="*/ 0 w 773804"/>
              <a:gd name="connsiteY0" fmla="*/ 0 h 60069"/>
              <a:gd name="connsiteX1" fmla="*/ 541029 w 773804"/>
              <a:gd name="connsiteY1" fmla="*/ 0 h 60069"/>
              <a:gd name="connsiteX2" fmla="*/ 773804 w 773804"/>
              <a:gd name="connsiteY2" fmla="*/ 60069 h 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3804" h="60069">
                <a:moveTo>
                  <a:pt x="0" y="0"/>
                </a:moveTo>
                <a:lnTo>
                  <a:pt x="541029" y="0"/>
                </a:lnTo>
                <a:lnTo>
                  <a:pt x="773804" y="6006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 dirty="0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94" name="object 46"/>
          <p:cNvSpPr/>
          <p:nvPr/>
        </p:nvSpPr>
        <p:spPr>
          <a:xfrm>
            <a:off x="3311291" y="3995571"/>
            <a:ext cx="590149" cy="45719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1992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95" name="object 47"/>
          <p:cNvSpPr/>
          <p:nvPr/>
        </p:nvSpPr>
        <p:spPr>
          <a:xfrm>
            <a:off x="3351057" y="2481935"/>
            <a:ext cx="329490" cy="12088"/>
          </a:xfrm>
          <a:custGeom>
            <a:avLst/>
            <a:gdLst>
              <a:gd name="connsiteX0" fmla="*/ 0 w 344088"/>
              <a:gd name="connsiteY0" fmla="*/ 0 h 82021"/>
              <a:gd name="connsiteX1" fmla="*/ 205486 w 344088"/>
              <a:gd name="connsiteY1" fmla="*/ 0 h 82021"/>
              <a:gd name="connsiteX2" fmla="*/ 344088 w 344088"/>
              <a:gd name="connsiteY2" fmla="*/ 82021 h 82021"/>
              <a:gd name="connsiteX0" fmla="*/ 0 w 327751"/>
              <a:gd name="connsiteY0" fmla="*/ 0 h 21826"/>
              <a:gd name="connsiteX1" fmla="*/ 205486 w 327751"/>
              <a:gd name="connsiteY1" fmla="*/ 0 h 21826"/>
              <a:gd name="connsiteX2" fmla="*/ 327751 w 327751"/>
              <a:gd name="connsiteY2" fmla="*/ 21826 h 21826"/>
              <a:gd name="connsiteX0" fmla="*/ 0 w 327751"/>
              <a:gd name="connsiteY0" fmla="*/ 0 h 21826"/>
              <a:gd name="connsiteX1" fmla="*/ 205486 w 327751"/>
              <a:gd name="connsiteY1" fmla="*/ 0 h 21826"/>
              <a:gd name="connsiteX2" fmla="*/ 327751 w 327751"/>
              <a:gd name="connsiteY2" fmla="*/ 21826 h 21826"/>
              <a:gd name="connsiteX0" fmla="*/ 0 w 376764"/>
              <a:gd name="connsiteY0" fmla="*/ 0 h 21826"/>
              <a:gd name="connsiteX1" fmla="*/ 254499 w 376764"/>
              <a:gd name="connsiteY1" fmla="*/ 0 h 21826"/>
              <a:gd name="connsiteX2" fmla="*/ 376764 w 376764"/>
              <a:gd name="connsiteY2" fmla="*/ 21826 h 21826"/>
              <a:gd name="connsiteX0" fmla="*/ 0 w 376764"/>
              <a:gd name="connsiteY0" fmla="*/ 0 h 21826"/>
              <a:gd name="connsiteX1" fmla="*/ 254499 w 376764"/>
              <a:gd name="connsiteY1" fmla="*/ 0 h 21826"/>
              <a:gd name="connsiteX2" fmla="*/ 376764 w 376764"/>
              <a:gd name="connsiteY2" fmla="*/ 21826 h 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764" h="21826">
                <a:moveTo>
                  <a:pt x="0" y="0"/>
                </a:moveTo>
                <a:lnTo>
                  <a:pt x="254499" y="0"/>
                </a:lnTo>
                <a:lnTo>
                  <a:pt x="376764" y="21826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96" name="object 50"/>
          <p:cNvSpPr/>
          <p:nvPr/>
        </p:nvSpPr>
        <p:spPr>
          <a:xfrm>
            <a:off x="4988992" y="3263503"/>
            <a:ext cx="1087163" cy="45719"/>
          </a:xfrm>
          <a:custGeom>
            <a:avLst/>
            <a:gdLst/>
            <a:ahLst/>
            <a:cxnLst/>
            <a:rect l="l" t="t" r="r" b="b"/>
            <a:pathLst>
              <a:path w="882650">
                <a:moveTo>
                  <a:pt x="0" y="0"/>
                </a:moveTo>
                <a:lnTo>
                  <a:pt x="88265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97" name="object 52"/>
          <p:cNvSpPr/>
          <p:nvPr/>
        </p:nvSpPr>
        <p:spPr>
          <a:xfrm>
            <a:off x="3299143" y="6132054"/>
            <a:ext cx="607695" cy="54434"/>
          </a:xfrm>
          <a:custGeom>
            <a:avLst/>
            <a:gdLst/>
            <a:ahLst/>
            <a:cxnLst/>
            <a:rect l="l" t="t" r="r" b="b"/>
            <a:pathLst>
              <a:path w="878839">
                <a:moveTo>
                  <a:pt x="0" y="0"/>
                </a:moveTo>
                <a:lnTo>
                  <a:pt x="87884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98" name="object 53"/>
          <p:cNvSpPr/>
          <p:nvPr/>
        </p:nvSpPr>
        <p:spPr>
          <a:xfrm>
            <a:off x="2908300" y="5453004"/>
            <a:ext cx="857459" cy="52446"/>
          </a:xfrm>
          <a:custGeom>
            <a:avLst/>
            <a:gdLst/>
            <a:ahLst/>
            <a:cxnLst/>
            <a:rect l="l" t="t" r="r" b="b"/>
            <a:pathLst>
              <a:path w="989964">
                <a:moveTo>
                  <a:pt x="0" y="0"/>
                </a:moveTo>
                <a:lnTo>
                  <a:pt x="98977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199" name="object 56"/>
          <p:cNvSpPr/>
          <p:nvPr/>
        </p:nvSpPr>
        <p:spPr>
          <a:xfrm flipV="1">
            <a:off x="3403600" y="5803217"/>
            <a:ext cx="384175" cy="83232"/>
          </a:xfrm>
          <a:custGeom>
            <a:avLst/>
            <a:gdLst/>
            <a:ahLst/>
            <a:cxnLst/>
            <a:rect l="l" t="t" r="r" b="b"/>
            <a:pathLst>
              <a:path w="508635">
                <a:moveTo>
                  <a:pt x="0" y="0"/>
                </a:moveTo>
                <a:lnTo>
                  <a:pt x="50801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 baseline="-25000" dirty="0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3418260" y="5174456"/>
            <a:ext cx="578931" cy="173829"/>
            <a:chOff x="3411910" y="5174456"/>
            <a:chExt cx="578931" cy="173829"/>
          </a:xfrm>
        </p:grpSpPr>
        <p:sp>
          <p:nvSpPr>
            <p:cNvPr id="201" name="object 55"/>
            <p:cNvSpPr/>
            <p:nvPr/>
          </p:nvSpPr>
          <p:spPr>
            <a:xfrm>
              <a:off x="3412632" y="5174456"/>
              <a:ext cx="474086" cy="0"/>
            </a:xfrm>
            <a:custGeom>
              <a:avLst/>
              <a:gdLst>
                <a:gd name="connsiteX0" fmla="*/ 0 w 9559"/>
                <a:gd name="connsiteY0" fmla="*/ 0 h 0"/>
                <a:gd name="connsiteX1" fmla="*/ 9559 w 95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9">
                  <a:moveTo>
                    <a:pt x="0" y="0"/>
                  </a:moveTo>
                  <a:lnTo>
                    <a:pt x="9559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202" name="object 57"/>
            <p:cNvSpPr/>
            <p:nvPr/>
          </p:nvSpPr>
          <p:spPr>
            <a:xfrm>
              <a:off x="3411910" y="5177470"/>
              <a:ext cx="578931" cy="170815"/>
            </a:xfrm>
            <a:custGeom>
              <a:avLst/>
              <a:gdLst>
                <a:gd name="connsiteX0" fmla="*/ 0 w 822771"/>
                <a:gd name="connsiteY0" fmla="*/ 0 h 222247"/>
                <a:gd name="connsiteX1" fmla="*/ 145624 w 822771"/>
                <a:gd name="connsiteY1" fmla="*/ 0 h 222247"/>
                <a:gd name="connsiteX2" fmla="*/ 822771 w 822771"/>
                <a:gd name="connsiteY2" fmla="*/ 222247 h 22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771" h="222247">
                  <a:moveTo>
                    <a:pt x="0" y="0"/>
                  </a:moveTo>
                  <a:lnTo>
                    <a:pt x="145624" y="0"/>
                  </a:lnTo>
                  <a:lnTo>
                    <a:pt x="822771" y="22224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950615" y="4557698"/>
            <a:ext cx="752626" cy="220337"/>
            <a:chOff x="4950615" y="4557698"/>
            <a:chExt cx="752626" cy="220337"/>
          </a:xfrm>
        </p:grpSpPr>
        <p:sp>
          <p:nvSpPr>
            <p:cNvPr id="204" name="object 40"/>
            <p:cNvSpPr/>
            <p:nvPr/>
          </p:nvSpPr>
          <p:spPr>
            <a:xfrm>
              <a:off x="4950615" y="4557698"/>
              <a:ext cx="752626" cy="220337"/>
            </a:xfrm>
            <a:custGeom>
              <a:avLst/>
              <a:gdLst/>
              <a:ahLst/>
              <a:cxnLst/>
              <a:rect l="l" t="t" r="r" b="b"/>
              <a:pathLst>
                <a:path w="1007745" h="133350">
                  <a:moveTo>
                    <a:pt x="1007394" y="133349"/>
                  </a:moveTo>
                  <a:lnTo>
                    <a:pt x="576254" y="13334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cxnSp>
          <p:nvCxnSpPr>
            <p:cNvPr id="205" name="Straight Connector 204"/>
            <p:cNvCxnSpPr/>
            <p:nvPr/>
          </p:nvCxnSpPr>
          <p:spPr bwMode="auto">
            <a:xfrm>
              <a:off x="5036344" y="4650581"/>
              <a:ext cx="338137" cy="1262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6" name="Straight Connector 205"/>
          <p:cNvCxnSpPr/>
          <p:nvPr/>
        </p:nvCxnSpPr>
        <p:spPr bwMode="auto">
          <a:xfrm flipH="1">
            <a:off x="3323432" y="2822575"/>
            <a:ext cx="365125" cy="136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object 37"/>
          <p:cNvSpPr/>
          <p:nvPr/>
        </p:nvSpPr>
        <p:spPr>
          <a:xfrm flipH="1">
            <a:off x="3125145" y="2966243"/>
            <a:ext cx="447524" cy="168123"/>
          </a:xfrm>
          <a:custGeom>
            <a:avLst/>
            <a:gdLst>
              <a:gd name="connsiteX0" fmla="*/ 539165 w 539165"/>
              <a:gd name="connsiteY0" fmla="*/ 252106 h 252106"/>
              <a:gd name="connsiteX1" fmla="*/ 298465 w 539165"/>
              <a:gd name="connsiteY1" fmla="*/ 252106 h 252106"/>
              <a:gd name="connsiteX2" fmla="*/ 0 w 539165"/>
              <a:gd name="connsiteY2" fmla="*/ 0 h 252106"/>
              <a:gd name="connsiteX0" fmla="*/ 539165 w 539165"/>
              <a:gd name="connsiteY0" fmla="*/ 252106 h 252106"/>
              <a:gd name="connsiteX1" fmla="*/ 298465 w 539165"/>
              <a:gd name="connsiteY1" fmla="*/ 252106 h 252106"/>
              <a:gd name="connsiteX2" fmla="*/ 0 w 539165"/>
              <a:gd name="connsiteY2" fmla="*/ 0 h 252106"/>
              <a:gd name="connsiteX0" fmla="*/ 539165 w 539165"/>
              <a:gd name="connsiteY0" fmla="*/ 252106 h 252106"/>
              <a:gd name="connsiteX1" fmla="*/ 298465 w 539165"/>
              <a:gd name="connsiteY1" fmla="*/ 252106 h 252106"/>
              <a:gd name="connsiteX2" fmla="*/ 0 w 539165"/>
              <a:gd name="connsiteY2" fmla="*/ 0 h 252106"/>
              <a:gd name="connsiteX0" fmla="*/ 539165 w 539165"/>
              <a:gd name="connsiteY0" fmla="*/ 252106 h 252106"/>
              <a:gd name="connsiteX1" fmla="*/ 298465 w 539165"/>
              <a:gd name="connsiteY1" fmla="*/ 252106 h 252106"/>
              <a:gd name="connsiteX2" fmla="*/ 0 w 539165"/>
              <a:gd name="connsiteY2" fmla="*/ 0 h 252106"/>
              <a:gd name="connsiteX0" fmla="*/ 609903 w 609903"/>
              <a:gd name="connsiteY0" fmla="*/ 256242 h 256242"/>
              <a:gd name="connsiteX1" fmla="*/ 298465 w 609903"/>
              <a:gd name="connsiteY1" fmla="*/ 252106 h 256242"/>
              <a:gd name="connsiteX2" fmla="*/ 0 w 609903"/>
              <a:gd name="connsiteY2" fmla="*/ 0 h 256242"/>
              <a:gd name="connsiteX0" fmla="*/ 609903 w 609903"/>
              <a:gd name="connsiteY0" fmla="*/ 256242 h 256242"/>
              <a:gd name="connsiteX1" fmla="*/ 254254 w 609903"/>
              <a:gd name="connsiteY1" fmla="*/ 219017 h 256242"/>
              <a:gd name="connsiteX2" fmla="*/ 0 w 609903"/>
              <a:gd name="connsiteY2" fmla="*/ 0 h 256242"/>
              <a:gd name="connsiteX0" fmla="*/ 596640 w 596640"/>
              <a:gd name="connsiteY0" fmla="*/ 231425 h 231425"/>
              <a:gd name="connsiteX1" fmla="*/ 254254 w 596640"/>
              <a:gd name="connsiteY1" fmla="*/ 219017 h 231425"/>
              <a:gd name="connsiteX2" fmla="*/ 0 w 596640"/>
              <a:gd name="connsiteY2" fmla="*/ 0 h 231425"/>
              <a:gd name="connsiteX0" fmla="*/ 623167 w 623167"/>
              <a:gd name="connsiteY0" fmla="*/ 219017 h 219017"/>
              <a:gd name="connsiteX1" fmla="*/ 254254 w 623167"/>
              <a:gd name="connsiteY1" fmla="*/ 219017 h 219017"/>
              <a:gd name="connsiteX2" fmla="*/ 0 w 623167"/>
              <a:gd name="connsiteY2" fmla="*/ 0 h 2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167" h="219017">
                <a:moveTo>
                  <a:pt x="623167" y="219017"/>
                </a:moveTo>
                <a:lnTo>
                  <a:pt x="254254" y="219017"/>
                </a:lnTo>
                <a:cubicBezTo>
                  <a:pt x="154766" y="134982"/>
                  <a:pt x="99488" y="84035"/>
                  <a:pt x="0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208" name="object 38"/>
          <p:cNvSpPr/>
          <p:nvPr/>
        </p:nvSpPr>
        <p:spPr>
          <a:xfrm flipH="1">
            <a:off x="3124711" y="2686050"/>
            <a:ext cx="709101" cy="87360"/>
          </a:xfrm>
          <a:custGeom>
            <a:avLst/>
            <a:gdLst>
              <a:gd name="connsiteX0" fmla="*/ 1039684 w 1039683"/>
              <a:gd name="connsiteY0" fmla="*/ 77856 h 77857"/>
              <a:gd name="connsiteX1" fmla="*/ 629849 w 1039683"/>
              <a:gd name="connsiteY1" fmla="*/ 77856 h 77857"/>
              <a:gd name="connsiteX2" fmla="*/ 0 w 1039683"/>
              <a:gd name="connsiteY2" fmla="*/ 0 h 77857"/>
              <a:gd name="connsiteX0" fmla="*/ 1039684 w 1039685"/>
              <a:gd name="connsiteY0" fmla="*/ 77856 h 77856"/>
              <a:gd name="connsiteX1" fmla="*/ 629849 w 1039685"/>
              <a:gd name="connsiteY1" fmla="*/ 77856 h 77856"/>
              <a:gd name="connsiteX2" fmla="*/ 0 w 1039685"/>
              <a:gd name="connsiteY2" fmla="*/ 0 h 77856"/>
              <a:gd name="connsiteX0" fmla="*/ 1039684 w 1039683"/>
              <a:gd name="connsiteY0" fmla="*/ 77856 h 77856"/>
              <a:gd name="connsiteX1" fmla="*/ 629849 w 1039683"/>
              <a:gd name="connsiteY1" fmla="*/ 77856 h 77856"/>
              <a:gd name="connsiteX2" fmla="*/ 0 w 1039683"/>
              <a:gd name="connsiteY2" fmla="*/ 0 h 77856"/>
              <a:gd name="connsiteX0" fmla="*/ 1051318 w 1051318"/>
              <a:gd name="connsiteY0" fmla="*/ 70202 h 70202"/>
              <a:gd name="connsiteX1" fmla="*/ 641483 w 1051318"/>
              <a:gd name="connsiteY1" fmla="*/ 70202 h 70202"/>
              <a:gd name="connsiteX2" fmla="*/ 0 w 1051318"/>
              <a:gd name="connsiteY2" fmla="*/ 0 h 70202"/>
              <a:gd name="connsiteX0" fmla="*/ 1154723 w 1154723"/>
              <a:gd name="connsiteY0" fmla="*/ 70202 h 70202"/>
              <a:gd name="connsiteX1" fmla="*/ 641483 w 1154723"/>
              <a:gd name="connsiteY1" fmla="*/ 70202 h 70202"/>
              <a:gd name="connsiteX2" fmla="*/ 0 w 1154723"/>
              <a:gd name="connsiteY2" fmla="*/ 0 h 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4723" h="70202">
                <a:moveTo>
                  <a:pt x="1154723" y="70202"/>
                </a:moveTo>
                <a:lnTo>
                  <a:pt x="641483" y="70202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209" name="object 58"/>
          <p:cNvSpPr txBox="1"/>
          <p:nvPr/>
        </p:nvSpPr>
        <p:spPr>
          <a:xfrm>
            <a:off x="2032159" y="1615442"/>
            <a:ext cx="930910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charset="0"/>
                <a:cs typeface="Arial"/>
              </a:rPr>
              <a:t>Arm</a:t>
            </a:r>
          </a:p>
          <a:p>
            <a:pPr marL="92075" indent="-79375" eaLnBrk="0" fontAlgn="base" hangingPunct="0">
              <a:lnSpc>
                <a:spcPts val="1000"/>
              </a:lnSpc>
              <a:spcBef>
                <a:spcPts val="170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Triceps</a:t>
            </a:r>
            <a:r>
              <a:rPr sz="8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brachii</a:t>
            </a:r>
            <a:endParaRPr lang="en-US" sz="8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11" name="object 63"/>
          <p:cNvSpPr txBox="1"/>
          <p:nvPr/>
        </p:nvSpPr>
        <p:spPr>
          <a:xfrm>
            <a:off x="2566461" y="3915286"/>
            <a:ext cx="10601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Iliotibial</a:t>
            </a:r>
            <a:r>
              <a:rPr sz="9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tract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5192703" y="960383"/>
            <a:ext cx="1069524" cy="282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9144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Trapezius</a:t>
            </a:r>
          </a:p>
        </p:txBody>
      </p:sp>
      <p:sp>
        <p:nvSpPr>
          <p:cNvPr id="214" name="object 66"/>
          <p:cNvSpPr txBox="1"/>
          <p:nvPr/>
        </p:nvSpPr>
        <p:spPr>
          <a:xfrm>
            <a:off x="6058972" y="1405343"/>
            <a:ext cx="98159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charset="0"/>
                <a:cs typeface="Arial"/>
              </a:rPr>
              <a:t>Shoulder/Back</a:t>
            </a:r>
          </a:p>
        </p:txBody>
      </p:sp>
      <p:sp>
        <p:nvSpPr>
          <p:cNvPr id="215" name="object 71"/>
          <p:cNvSpPr txBox="1"/>
          <p:nvPr/>
        </p:nvSpPr>
        <p:spPr>
          <a:xfrm>
            <a:off x="6062899" y="1535959"/>
            <a:ext cx="63762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indent="-793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sz="9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Deltoid</a:t>
            </a:r>
          </a:p>
        </p:txBody>
      </p:sp>
      <p:sp>
        <p:nvSpPr>
          <p:cNvPr id="216" name="object 70"/>
          <p:cNvSpPr txBox="1"/>
          <p:nvPr/>
        </p:nvSpPr>
        <p:spPr>
          <a:xfrm>
            <a:off x="6072070" y="2024431"/>
            <a:ext cx="111359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indent="-793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Latissimus</a:t>
            </a:r>
            <a:r>
              <a:rPr sz="9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dorsi</a:t>
            </a:r>
          </a:p>
        </p:txBody>
      </p:sp>
      <p:sp>
        <p:nvSpPr>
          <p:cNvPr id="217" name="object 67"/>
          <p:cNvSpPr txBox="1"/>
          <p:nvPr/>
        </p:nvSpPr>
        <p:spPr>
          <a:xfrm>
            <a:off x="6088334" y="2760024"/>
            <a:ext cx="1519082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charset="0"/>
                <a:cs typeface="Arial"/>
              </a:rPr>
              <a:t>Hip</a:t>
            </a:r>
          </a:p>
          <a:p>
            <a:pPr marL="92075" indent="-79375" eaLnBrk="0" fontAlgn="base" hangingPunct="0">
              <a:lnSpc>
                <a:spcPts val="1000"/>
              </a:lnSpc>
              <a:spcBef>
                <a:spcPts val="254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Gluteus</a:t>
            </a:r>
            <a:r>
              <a:rPr sz="9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medius</a:t>
            </a:r>
          </a:p>
        </p:txBody>
      </p:sp>
      <p:sp>
        <p:nvSpPr>
          <p:cNvPr id="218" name="object 68"/>
          <p:cNvSpPr txBox="1"/>
          <p:nvPr/>
        </p:nvSpPr>
        <p:spPr>
          <a:xfrm>
            <a:off x="6086749" y="3182616"/>
            <a:ext cx="14878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indent="-793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Gluteus</a:t>
            </a:r>
            <a:r>
              <a:rPr sz="9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maximus</a:t>
            </a:r>
          </a:p>
        </p:txBody>
      </p:sp>
      <p:sp>
        <p:nvSpPr>
          <p:cNvPr id="219" name="object 69"/>
          <p:cNvSpPr txBox="1"/>
          <p:nvPr/>
        </p:nvSpPr>
        <p:spPr>
          <a:xfrm>
            <a:off x="5593977" y="3872379"/>
            <a:ext cx="1038105" cy="564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eaLnBrk="0" fontAlgn="base" hangingPunct="0">
              <a:lnSpc>
                <a:spcPts val="86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charset="0"/>
                <a:cs typeface="Arial"/>
              </a:rPr>
              <a:t>Thigh</a:t>
            </a:r>
          </a:p>
          <a:p>
            <a:pPr indent="91440" eaLnBrk="0" fontAlgn="base" hangingPunct="0">
              <a:lnSpc>
                <a:spcPts val="860"/>
              </a:lnSpc>
              <a:spcBef>
                <a:spcPts val="250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Adductor</a:t>
            </a:r>
            <a:r>
              <a:rPr sz="9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muscle</a:t>
            </a:r>
          </a:p>
          <a:p>
            <a:pPr marR="194945" indent="91440" eaLnBrk="0" fontAlgn="base" hangingPunct="0">
              <a:lnSpc>
                <a:spcPts val="860"/>
              </a:lnSpc>
              <a:spcBef>
                <a:spcPts val="75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4615" algn="l"/>
              </a:tabLst>
            </a:pP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Hamstrings</a:t>
            </a: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:</a:t>
            </a: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endParaRPr lang="en-US" sz="9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14605" marR="194945" eaLnBrk="0" fontAlgn="base" hangingPunct="0">
              <a:lnSpc>
                <a:spcPts val="1200"/>
              </a:lnSpc>
              <a:spcBef>
                <a:spcPts val="75"/>
              </a:spcBef>
              <a:spcAft>
                <a:spcPct val="0"/>
              </a:spcAft>
              <a:buClr>
                <a:srgbClr val="231F20"/>
              </a:buClr>
              <a:tabLst>
                <a:tab pos="94615" algn="l"/>
              </a:tabLst>
            </a:pPr>
            <a:r>
              <a:rPr lang="en-US"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  </a:t>
            </a:r>
            <a:endParaRPr sz="900" b="1" dirty="0">
              <a:solidFill>
                <a:schemeClr val="bg2">
                  <a:lumMod val="60000"/>
                  <a:lumOff val="4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5625465" y="4263390"/>
            <a:ext cx="1223412" cy="234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605" marR="194945" eaLnBrk="0" fontAlgn="base" hangingPunct="0">
              <a:lnSpc>
                <a:spcPts val="1200"/>
              </a:lnSpc>
              <a:spcBef>
                <a:spcPts val="75"/>
              </a:spcBef>
              <a:spcAft>
                <a:spcPct val="0"/>
              </a:spcAft>
              <a:buClr>
                <a:srgbClr val="231F20"/>
              </a:buClr>
              <a:tabLst>
                <a:tab pos="94615" algn="l"/>
              </a:tabLst>
            </a:pPr>
            <a:r>
              <a:rPr lang="en-US"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Biceps</a:t>
            </a:r>
            <a:r>
              <a:rPr lang="en-US" sz="9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9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femoris</a:t>
            </a:r>
            <a:endParaRPr lang="en-US" sz="900" b="1" dirty="0">
              <a:solidFill>
                <a:schemeClr val="bg2">
                  <a:lumMod val="60000"/>
                  <a:lumOff val="4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653405" y="4650105"/>
            <a:ext cx="124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Semimembranosus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5635309" y="4457700"/>
            <a:ext cx="1158009" cy="295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5080" eaLnBrk="0" fontAlgn="base" hangingPunct="0">
              <a:lnSpc>
                <a:spcPts val="1200"/>
              </a:lnSpc>
              <a:spcBef>
                <a:spcPts val="5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ＭＳ Ｐゴシック" charset="0"/>
                <a:cs typeface="Arial"/>
              </a:rPr>
              <a:t>Semitendinosus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  <a:ea typeface="ＭＳ Ｐゴシック" charset="0"/>
            </a:endParaRPr>
          </a:p>
        </p:txBody>
      </p:sp>
      <p:sp>
        <p:nvSpPr>
          <p:cNvPr id="76" name="object 58"/>
          <p:cNvSpPr txBox="1"/>
          <p:nvPr/>
        </p:nvSpPr>
        <p:spPr>
          <a:xfrm>
            <a:off x="2031108" y="1928575"/>
            <a:ext cx="930910" cy="119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indent="-79375" eaLnBrk="0" fontAlgn="base" hangingPunct="0">
              <a:lnSpc>
                <a:spcPts val="1000"/>
              </a:lnSpc>
              <a:spcBef>
                <a:spcPts val="170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lang="en-US"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Brachialis</a:t>
            </a:r>
          </a:p>
        </p:txBody>
      </p:sp>
      <p:sp>
        <p:nvSpPr>
          <p:cNvPr id="77" name="object 59"/>
          <p:cNvSpPr txBox="1"/>
          <p:nvPr/>
        </p:nvSpPr>
        <p:spPr>
          <a:xfrm>
            <a:off x="2038615" y="2086058"/>
            <a:ext cx="156024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080"/>
              </a:lnSpc>
              <a:spcBef>
                <a:spcPts val="595"/>
              </a:spcBef>
              <a:spcAft>
                <a:spcPct val="0"/>
              </a:spcAft>
            </a:pP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charset="0"/>
                <a:cs typeface="Arial"/>
              </a:rPr>
              <a:t>Forearm</a:t>
            </a:r>
            <a:endParaRPr lang="en-US" sz="900" b="1" dirty="0">
              <a:solidFill>
                <a:schemeClr val="bg2">
                  <a:lumMod val="60000"/>
                  <a:lumOff val="40000"/>
                </a:schemeClr>
              </a:solidFill>
              <a:latin typeface="Arial Black" pitchFamily="34" charset="0"/>
              <a:ea typeface="ＭＳ Ｐゴシック" charset="0"/>
              <a:cs typeface="Arial"/>
            </a:endParaRPr>
          </a:p>
          <a:p>
            <a:pPr marL="91440" indent="-106045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lang="en-US" sz="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Brachioradialis</a:t>
            </a:r>
            <a:endParaRPr lang="en-US" sz="8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78" name="object 59"/>
          <p:cNvSpPr txBox="1"/>
          <p:nvPr/>
        </p:nvSpPr>
        <p:spPr>
          <a:xfrm>
            <a:off x="2038615" y="2209159"/>
            <a:ext cx="156024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080"/>
              </a:lnSpc>
              <a:spcBef>
                <a:spcPts val="595"/>
              </a:spcBef>
              <a:spcAft>
                <a:spcPct val="0"/>
              </a:spcAft>
            </a:pPr>
            <a:endParaRPr lang="en-US" sz="8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91440" marR="5080" indent="-106045" eaLnBrk="0" fontAlgn="base" hangingPunct="0">
              <a:lnSpc>
                <a:spcPts val="1000"/>
              </a:lnSpc>
              <a:spcBef>
                <a:spcPts val="370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lang="en-US"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Extensor</a:t>
            </a:r>
            <a:r>
              <a:rPr lang="en-US" sz="8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carpi</a:t>
            </a:r>
            <a:r>
              <a:rPr lang="en-US" sz="8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radialis</a:t>
            </a:r>
            <a:br>
              <a:rPr lang="en-US"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longus</a:t>
            </a:r>
            <a:endParaRPr lang="en-US" sz="8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79" name="object 59"/>
          <p:cNvSpPr txBox="1"/>
          <p:nvPr/>
        </p:nvSpPr>
        <p:spPr>
          <a:xfrm>
            <a:off x="2038862" y="2707310"/>
            <a:ext cx="1560245" cy="119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5080" indent="-106045" eaLnBrk="0" fontAlgn="base" hangingPunct="0">
              <a:lnSpc>
                <a:spcPts val="1000"/>
              </a:lnSpc>
              <a:spcBef>
                <a:spcPts val="370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lang="en-US"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Flexor</a:t>
            </a:r>
            <a:r>
              <a:rPr lang="en-US" sz="8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carpi</a:t>
            </a:r>
            <a:r>
              <a:rPr lang="en-US" sz="8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ulnaris</a:t>
            </a:r>
            <a:endParaRPr lang="en-US" sz="8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0" name="object 59"/>
          <p:cNvSpPr txBox="1"/>
          <p:nvPr/>
        </p:nvSpPr>
        <p:spPr>
          <a:xfrm>
            <a:off x="2038977" y="2885364"/>
            <a:ext cx="1560245" cy="119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5080" indent="-106045" eaLnBrk="0" fontAlgn="base" hangingPunct="0">
              <a:lnSpc>
                <a:spcPts val="1000"/>
              </a:lnSpc>
              <a:spcBef>
                <a:spcPts val="370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lang="en-US"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Extensor</a:t>
            </a:r>
            <a:r>
              <a:rPr lang="en-US" sz="8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carpi</a:t>
            </a:r>
            <a:r>
              <a:rPr lang="en-US" sz="8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ulnaris</a:t>
            </a:r>
            <a:endParaRPr lang="en-US" sz="8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1" name="object 59"/>
          <p:cNvSpPr txBox="1"/>
          <p:nvPr/>
        </p:nvSpPr>
        <p:spPr>
          <a:xfrm>
            <a:off x="2037681" y="3063739"/>
            <a:ext cx="1560245" cy="119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5080" indent="-106045" eaLnBrk="0" fontAlgn="base" hangingPunct="0">
              <a:lnSpc>
                <a:spcPts val="1000"/>
              </a:lnSpc>
              <a:spcBef>
                <a:spcPts val="370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lang="en-US"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Extensor</a:t>
            </a:r>
            <a:r>
              <a:rPr lang="en-US" sz="8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digitorum</a:t>
            </a:r>
            <a:endParaRPr lang="en-US" sz="8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2" name="object 64"/>
          <p:cNvSpPr txBox="1"/>
          <p:nvPr/>
        </p:nvSpPr>
        <p:spPr>
          <a:xfrm>
            <a:off x="2387092" y="4973609"/>
            <a:ext cx="1334024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FF0000"/>
                </a:solidFill>
                <a:latin typeface="Arial Black" pitchFamily="34" charset="0"/>
                <a:ea typeface="ＭＳ Ｐゴシック" charset="0"/>
                <a:cs typeface="Arial"/>
              </a:rPr>
              <a:t>Leg</a:t>
            </a:r>
          </a:p>
          <a:p>
            <a:pPr marL="92075" indent="-79375" eaLnBrk="0" fontAlgn="base" hangingPunct="0">
              <a:lnSpc>
                <a:spcPts val="1000"/>
              </a:lnSpc>
              <a:spcBef>
                <a:spcPts val="275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sz="1000" b="1" dirty="0">
                <a:solidFill>
                  <a:srgbClr val="FF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Gastrocnemius</a:t>
            </a:r>
          </a:p>
        </p:txBody>
      </p:sp>
      <p:sp>
        <p:nvSpPr>
          <p:cNvPr id="83" name="object 64"/>
          <p:cNvSpPr txBox="1"/>
          <p:nvPr/>
        </p:nvSpPr>
        <p:spPr>
          <a:xfrm>
            <a:off x="2387092" y="5380009"/>
            <a:ext cx="133402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indent="-79375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Soleus</a:t>
            </a:r>
          </a:p>
        </p:txBody>
      </p:sp>
      <p:sp>
        <p:nvSpPr>
          <p:cNvPr id="84" name="object 64"/>
          <p:cNvSpPr txBox="1"/>
          <p:nvPr/>
        </p:nvSpPr>
        <p:spPr>
          <a:xfrm>
            <a:off x="2387092" y="5824509"/>
            <a:ext cx="133402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indent="-79375" eaLnBrk="0" fontAlgn="base" hangingPunct="0">
              <a:lnSpc>
                <a:spcPts val="900"/>
              </a:lnSpc>
              <a:spcBef>
                <a:spcPts val="655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sz="9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Fibularis</a:t>
            </a:r>
            <a:r>
              <a:rPr sz="900" b="1" spc="25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9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longus</a:t>
            </a:r>
            <a:endParaRPr sz="10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5" name="object 64"/>
          <p:cNvSpPr txBox="1"/>
          <p:nvPr/>
        </p:nvSpPr>
        <p:spPr>
          <a:xfrm>
            <a:off x="2385992" y="6032411"/>
            <a:ext cx="996427" cy="3462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30504" marR="191135" eaLnBrk="0" fontAlgn="base" hangingPunct="0">
              <a:lnSpc>
                <a:spcPts val="900"/>
              </a:lnSpc>
              <a:spcBef>
                <a:spcPts val="680"/>
              </a:spcBef>
              <a:spcAft>
                <a:spcPct val="0"/>
              </a:spcAft>
            </a:pP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Calcaneal </a:t>
            </a:r>
            <a:br>
              <a:rPr lang="en-US"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(Achilles) </a:t>
            </a:r>
            <a:br>
              <a:rPr lang="en-US"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sz="9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tendon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195063" y="465138"/>
            <a:ext cx="1114408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    </a:t>
            </a: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Neck</a:t>
            </a:r>
          </a:p>
          <a:p>
            <a:pPr marL="342900" indent="-9144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9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Occipitalis</a:t>
            </a:r>
            <a:endParaRPr lang="en-US" sz="9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191657" y="744882"/>
            <a:ext cx="1672253" cy="282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9144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900" b="1" dirty="0">
                <a:solidFill>
                  <a:srgbClr val="FF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Sternocleidomastoid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3E2972-31C5-8A4B-BB01-1B0CA3D4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03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679448" y="213360"/>
            <a:ext cx="5785104" cy="6431280"/>
          </a:xfrm>
          <a:prstGeom prst="rect">
            <a:avLst/>
          </a:prstGeom>
        </p:spPr>
      </p:pic>
      <p:sp>
        <p:nvSpPr>
          <p:cNvPr id="34" name="object 32"/>
          <p:cNvSpPr txBox="1"/>
          <p:nvPr/>
        </p:nvSpPr>
        <p:spPr>
          <a:xfrm>
            <a:off x="1720661" y="694377"/>
            <a:ext cx="14805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Blood vessel</a:t>
            </a:r>
          </a:p>
        </p:txBody>
      </p:sp>
      <p:sp>
        <p:nvSpPr>
          <p:cNvPr id="35" name="object 33"/>
          <p:cNvSpPr txBox="1"/>
          <p:nvPr/>
        </p:nvSpPr>
        <p:spPr>
          <a:xfrm>
            <a:off x="6449378" y="215380"/>
            <a:ext cx="916622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Muscle ﬁber (cell)</a:t>
            </a:r>
          </a:p>
        </p:txBody>
      </p:sp>
      <p:sp>
        <p:nvSpPr>
          <p:cNvPr id="36" name="object 34"/>
          <p:cNvSpPr txBox="1"/>
          <p:nvPr/>
        </p:nvSpPr>
        <p:spPr>
          <a:xfrm>
            <a:off x="6054104" y="3017873"/>
            <a:ext cx="141044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Fascicle</a:t>
            </a:r>
            <a:r>
              <a:rPr b="1" kern="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(wrapped by perimysium)</a:t>
            </a:r>
          </a:p>
        </p:txBody>
      </p:sp>
      <p:sp>
        <p:nvSpPr>
          <p:cNvPr id="37" name="object 35"/>
          <p:cNvSpPr txBox="1"/>
          <p:nvPr/>
        </p:nvSpPr>
        <p:spPr>
          <a:xfrm>
            <a:off x="5985570" y="4287137"/>
            <a:ext cx="1478981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Endomysium (between ﬁbers)</a:t>
            </a:r>
          </a:p>
        </p:txBody>
      </p:sp>
      <p:sp>
        <p:nvSpPr>
          <p:cNvPr id="38" name="object 36"/>
          <p:cNvSpPr txBox="1"/>
          <p:nvPr/>
        </p:nvSpPr>
        <p:spPr>
          <a:xfrm>
            <a:off x="1727803" y="1317311"/>
            <a:ext cx="139639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Perimysium</a:t>
            </a:r>
          </a:p>
        </p:txBody>
      </p:sp>
      <p:sp>
        <p:nvSpPr>
          <p:cNvPr id="39" name="object 37"/>
          <p:cNvSpPr txBox="1"/>
          <p:nvPr/>
        </p:nvSpPr>
        <p:spPr>
          <a:xfrm>
            <a:off x="1715102" y="2038376"/>
            <a:ext cx="1481561" cy="789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kern="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Epimysium</a:t>
            </a:r>
            <a:endParaRPr lang="en-US" b="1" kern="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127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(wraps entire muscle)</a:t>
            </a:r>
          </a:p>
        </p:txBody>
      </p:sp>
      <p:sp>
        <p:nvSpPr>
          <p:cNvPr id="40" name="object 39"/>
          <p:cNvSpPr txBox="1"/>
          <p:nvPr/>
        </p:nvSpPr>
        <p:spPr>
          <a:xfrm>
            <a:off x="4619430" y="5715616"/>
            <a:ext cx="6129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Bone</a:t>
            </a:r>
          </a:p>
        </p:txBody>
      </p:sp>
      <p:sp>
        <p:nvSpPr>
          <p:cNvPr id="41" name="object 40"/>
          <p:cNvSpPr txBox="1"/>
          <p:nvPr/>
        </p:nvSpPr>
        <p:spPr>
          <a:xfrm>
            <a:off x="4631445" y="5091834"/>
            <a:ext cx="8517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Tendon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983706" y="348681"/>
            <a:ext cx="3623469" cy="5551455"/>
            <a:chOff x="2983706" y="348681"/>
            <a:chExt cx="3623469" cy="5551455"/>
          </a:xfrm>
        </p:grpSpPr>
        <p:sp>
          <p:nvSpPr>
            <p:cNvPr id="43" name="object 14"/>
            <p:cNvSpPr/>
            <p:nvPr/>
          </p:nvSpPr>
          <p:spPr>
            <a:xfrm flipV="1">
              <a:off x="3201222" y="817962"/>
              <a:ext cx="1358871" cy="45719"/>
            </a:xfrm>
            <a:custGeom>
              <a:avLst/>
              <a:gdLst/>
              <a:ahLst/>
              <a:cxnLst/>
              <a:rect l="l" t="t" r="r" b="b"/>
              <a:pathLst>
                <a:path w="763270">
                  <a:moveTo>
                    <a:pt x="0" y="0"/>
                  </a:moveTo>
                  <a:lnTo>
                    <a:pt x="763249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ker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4" name="object 18"/>
            <p:cNvSpPr/>
            <p:nvPr/>
          </p:nvSpPr>
          <p:spPr>
            <a:xfrm flipV="1">
              <a:off x="3101186" y="1437297"/>
              <a:ext cx="896933" cy="45719"/>
            </a:xfrm>
            <a:custGeom>
              <a:avLst/>
              <a:gdLst/>
              <a:ahLst/>
              <a:cxnLst/>
              <a:rect l="l" t="t" r="r" b="b"/>
              <a:pathLst>
                <a:path w="504825">
                  <a:moveTo>
                    <a:pt x="0" y="0"/>
                  </a:moveTo>
                  <a:lnTo>
                    <a:pt x="50423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ker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5" name="object 16"/>
            <p:cNvSpPr/>
            <p:nvPr/>
          </p:nvSpPr>
          <p:spPr>
            <a:xfrm>
              <a:off x="5451932" y="1536235"/>
              <a:ext cx="1155243" cy="1325190"/>
            </a:xfrm>
            <a:custGeom>
              <a:avLst/>
              <a:gdLst/>
              <a:ahLst/>
              <a:cxnLst/>
              <a:rect l="l" t="t" r="r" b="b"/>
              <a:pathLst>
                <a:path w="646429" h="735964">
                  <a:moveTo>
                    <a:pt x="0" y="0"/>
                  </a:moveTo>
                  <a:lnTo>
                    <a:pt x="645962" y="73597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ker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6" name="object 17"/>
            <p:cNvSpPr/>
            <p:nvPr/>
          </p:nvSpPr>
          <p:spPr>
            <a:xfrm>
              <a:off x="5445581" y="2527150"/>
              <a:ext cx="532943" cy="1873400"/>
            </a:xfrm>
            <a:custGeom>
              <a:avLst/>
              <a:gdLst/>
              <a:ahLst/>
              <a:cxnLst/>
              <a:rect l="l" t="t" r="r" b="b"/>
              <a:pathLst>
                <a:path w="292734" h="1045845">
                  <a:moveTo>
                    <a:pt x="0" y="0"/>
                  </a:moveTo>
                  <a:lnTo>
                    <a:pt x="123078" y="1043513"/>
                  </a:lnTo>
                  <a:lnTo>
                    <a:pt x="292425" y="1045646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ker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7" name="object 21"/>
            <p:cNvSpPr/>
            <p:nvPr/>
          </p:nvSpPr>
          <p:spPr>
            <a:xfrm>
              <a:off x="3310963" y="5854417"/>
              <a:ext cx="1283261" cy="45719"/>
            </a:xfrm>
            <a:custGeom>
              <a:avLst/>
              <a:gdLst/>
              <a:ahLst/>
              <a:cxnLst/>
              <a:rect l="l" t="t" r="r" b="b"/>
              <a:pathLst>
                <a:path w="713739">
                  <a:moveTo>
                    <a:pt x="0" y="0"/>
                  </a:moveTo>
                  <a:lnTo>
                    <a:pt x="713292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ker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8" name="object 22"/>
            <p:cNvSpPr/>
            <p:nvPr/>
          </p:nvSpPr>
          <p:spPr>
            <a:xfrm>
              <a:off x="3933554" y="5236986"/>
              <a:ext cx="660670" cy="45719"/>
            </a:xfrm>
            <a:custGeom>
              <a:avLst/>
              <a:gdLst/>
              <a:ahLst/>
              <a:cxnLst/>
              <a:rect l="l" t="t" r="r" b="b"/>
              <a:pathLst>
                <a:path w="370204">
                  <a:moveTo>
                    <a:pt x="0" y="0"/>
                  </a:moveTo>
                  <a:lnTo>
                    <a:pt x="370179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ker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9" name="object 24"/>
            <p:cNvSpPr/>
            <p:nvPr/>
          </p:nvSpPr>
          <p:spPr>
            <a:xfrm>
              <a:off x="5821508" y="348681"/>
              <a:ext cx="605486" cy="45719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529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ker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0" name="object 19"/>
            <p:cNvSpPr/>
            <p:nvPr/>
          </p:nvSpPr>
          <p:spPr>
            <a:xfrm>
              <a:off x="3159266" y="2207536"/>
              <a:ext cx="839840" cy="605997"/>
            </a:xfrm>
            <a:custGeom>
              <a:avLst/>
              <a:gdLst/>
              <a:ahLst/>
              <a:cxnLst/>
              <a:rect l="l" t="t" r="r" b="b"/>
              <a:pathLst>
                <a:path w="456564" h="336550">
                  <a:moveTo>
                    <a:pt x="0" y="0"/>
                  </a:moveTo>
                  <a:lnTo>
                    <a:pt x="65090" y="47932"/>
                  </a:lnTo>
                  <a:lnTo>
                    <a:pt x="123678" y="91075"/>
                  </a:lnTo>
                  <a:lnTo>
                    <a:pt x="176104" y="129681"/>
                  </a:lnTo>
                  <a:lnTo>
                    <a:pt x="222711" y="164003"/>
                  </a:lnTo>
                  <a:lnTo>
                    <a:pt x="263842" y="194291"/>
                  </a:lnTo>
                  <a:lnTo>
                    <a:pt x="299839" y="220799"/>
                  </a:lnTo>
                  <a:lnTo>
                    <a:pt x="331044" y="243778"/>
                  </a:lnTo>
                  <a:lnTo>
                    <a:pt x="357799" y="263480"/>
                  </a:lnTo>
                  <a:lnTo>
                    <a:pt x="380447" y="280158"/>
                  </a:lnTo>
                  <a:lnTo>
                    <a:pt x="399329" y="294063"/>
                  </a:lnTo>
                  <a:lnTo>
                    <a:pt x="414789" y="305447"/>
                  </a:lnTo>
                  <a:lnTo>
                    <a:pt x="427168" y="314563"/>
                  </a:lnTo>
                  <a:lnTo>
                    <a:pt x="436809" y="321663"/>
                  </a:lnTo>
                  <a:lnTo>
                    <a:pt x="444054" y="326998"/>
                  </a:lnTo>
                  <a:lnTo>
                    <a:pt x="449246" y="330821"/>
                  </a:lnTo>
                  <a:lnTo>
                    <a:pt x="452726" y="333383"/>
                  </a:lnTo>
                  <a:lnTo>
                    <a:pt x="454836" y="334938"/>
                  </a:lnTo>
                  <a:lnTo>
                    <a:pt x="455920" y="335736"/>
                  </a:lnTo>
                  <a:lnTo>
                    <a:pt x="456319" y="33603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ker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1" name="object 29"/>
            <p:cNvSpPr/>
            <p:nvPr/>
          </p:nvSpPr>
          <p:spPr>
            <a:xfrm>
              <a:off x="2983706" y="2208119"/>
              <a:ext cx="1272025" cy="0"/>
            </a:xfrm>
            <a:custGeom>
              <a:avLst/>
              <a:gdLst/>
              <a:ahLst/>
              <a:cxnLst/>
              <a:rect l="l" t="t" r="r" b="b"/>
              <a:pathLst>
                <a:path w="691514">
                  <a:moveTo>
                    <a:pt x="69092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ker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53" name="object 14"/>
          <p:cNvSpPr/>
          <p:nvPr/>
        </p:nvSpPr>
        <p:spPr>
          <a:xfrm flipV="1">
            <a:off x="3201222" y="817962"/>
            <a:ext cx="1358871" cy="45719"/>
          </a:xfrm>
          <a:custGeom>
            <a:avLst/>
            <a:gdLst/>
            <a:ahLst/>
            <a:cxnLst/>
            <a:rect l="l" t="t" r="r" b="b"/>
            <a:pathLst>
              <a:path w="763270">
                <a:moveTo>
                  <a:pt x="0" y="0"/>
                </a:moveTo>
                <a:lnTo>
                  <a:pt x="76324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b="1" ker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4" name="object 18"/>
          <p:cNvSpPr/>
          <p:nvPr/>
        </p:nvSpPr>
        <p:spPr>
          <a:xfrm flipV="1">
            <a:off x="3101186" y="1437297"/>
            <a:ext cx="896933" cy="45719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23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b="1" ker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5" name="object 16"/>
          <p:cNvSpPr/>
          <p:nvPr/>
        </p:nvSpPr>
        <p:spPr>
          <a:xfrm>
            <a:off x="5451932" y="1536235"/>
            <a:ext cx="1155243" cy="1325190"/>
          </a:xfrm>
          <a:custGeom>
            <a:avLst/>
            <a:gdLst/>
            <a:ahLst/>
            <a:cxnLst/>
            <a:rect l="l" t="t" r="r" b="b"/>
            <a:pathLst>
              <a:path w="646429" h="735964">
                <a:moveTo>
                  <a:pt x="0" y="0"/>
                </a:moveTo>
                <a:lnTo>
                  <a:pt x="645962" y="73597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b="1" ker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6" name="object 17"/>
          <p:cNvSpPr/>
          <p:nvPr/>
        </p:nvSpPr>
        <p:spPr>
          <a:xfrm>
            <a:off x="5445581" y="2527150"/>
            <a:ext cx="532943" cy="1873400"/>
          </a:xfrm>
          <a:custGeom>
            <a:avLst/>
            <a:gdLst/>
            <a:ahLst/>
            <a:cxnLst/>
            <a:rect l="l" t="t" r="r" b="b"/>
            <a:pathLst>
              <a:path w="292734" h="1045845">
                <a:moveTo>
                  <a:pt x="0" y="0"/>
                </a:moveTo>
                <a:lnTo>
                  <a:pt x="123078" y="1043513"/>
                </a:lnTo>
                <a:lnTo>
                  <a:pt x="292425" y="1045646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b="1" ker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7" name="object 21"/>
          <p:cNvSpPr/>
          <p:nvPr/>
        </p:nvSpPr>
        <p:spPr>
          <a:xfrm>
            <a:off x="3310963" y="5854417"/>
            <a:ext cx="1283261" cy="45719"/>
          </a:xfrm>
          <a:custGeom>
            <a:avLst/>
            <a:gdLst/>
            <a:ahLst/>
            <a:cxnLst/>
            <a:rect l="l" t="t" r="r" b="b"/>
            <a:pathLst>
              <a:path w="713739">
                <a:moveTo>
                  <a:pt x="0" y="0"/>
                </a:moveTo>
                <a:lnTo>
                  <a:pt x="71329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b="1" ker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8" name="object 22"/>
          <p:cNvSpPr/>
          <p:nvPr/>
        </p:nvSpPr>
        <p:spPr>
          <a:xfrm>
            <a:off x="3933554" y="5236986"/>
            <a:ext cx="660670" cy="45719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17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b="1" ker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9" name="object 24"/>
          <p:cNvSpPr/>
          <p:nvPr/>
        </p:nvSpPr>
        <p:spPr>
          <a:xfrm>
            <a:off x="5821508" y="348681"/>
            <a:ext cx="605486" cy="45719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2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b="1" ker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0" name="object 19"/>
          <p:cNvSpPr/>
          <p:nvPr/>
        </p:nvSpPr>
        <p:spPr>
          <a:xfrm>
            <a:off x="3159266" y="2207536"/>
            <a:ext cx="839840" cy="605997"/>
          </a:xfrm>
          <a:custGeom>
            <a:avLst/>
            <a:gdLst/>
            <a:ahLst/>
            <a:cxnLst/>
            <a:rect l="l" t="t" r="r" b="b"/>
            <a:pathLst>
              <a:path w="456564" h="336550">
                <a:moveTo>
                  <a:pt x="0" y="0"/>
                </a:moveTo>
                <a:lnTo>
                  <a:pt x="65090" y="47932"/>
                </a:lnTo>
                <a:lnTo>
                  <a:pt x="123678" y="91075"/>
                </a:lnTo>
                <a:lnTo>
                  <a:pt x="176104" y="129681"/>
                </a:lnTo>
                <a:lnTo>
                  <a:pt x="222711" y="164003"/>
                </a:lnTo>
                <a:lnTo>
                  <a:pt x="263842" y="194291"/>
                </a:lnTo>
                <a:lnTo>
                  <a:pt x="299839" y="220799"/>
                </a:lnTo>
                <a:lnTo>
                  <a:pt x="331044" y="243778"/>
                </a:lnTo>
                <a:lnTo>
                  <a:pt x="357799" y="263480"/>
                </a:lnTo>
                <a:lnTo>
                  <a:pt x="380447" y="280158"/>
                </a:lnTo>
                <a:lnTo>
                  <a:pt x="399329" y="294063"/>
                </a:lnTo>
                <a:lnTo>
                  <a:pt x="414789" y="305447"/>
                </a:lnTo>
                <a:lnTo>
                  <a:pt x="427168" y="314563"/>
                </a:lnTo>
                <a:lnTo>
                  <a:pt x="436809" y="321663"/>
                </a:lnTo>
                <a:lnTo>
                  <a:pt x="444054" y="326998"/>
                </a:lnTo>
                <a:lnTo>
                  <a:pt x="449246" y="330821"/>
                </a:lnTo>
                <a:lnTo>
                  <a:pt x="452726" y="333383"/>
                </a:lnTo>
                <a:lnTo>
                  <a:pt x="454836" y="334938"/>
                </a:lnTo>
                <a:lnTo>
                  <a:pt x="455920" y="335736"/>
                </a:lnTo>
                <a:lnTo>
                  <a:pt x="456319" y="33603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b="1" ker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" name="object 29"/>
          <p:cNvSpPr/>
          <p:nvPr/>
        </p:nvSpPr>
        <p:spPr>
          <a:xfrm>
            <a:off x="2983706" y="2208119"/>
            <a:ext cx="1272025" cy="0"/>
          </a:xfrm>
          <a:custGeom>
            <a:avLst/>
            <a:gdLst/>
            <a:ahLst/>
            <a:cxnLst/>
            <a:rect l="l" t="t" r="r" b="b"/>
            <a:pathLst>
              <a:path w="691514">
                <a:moveTo>
                  <a:pt x="69092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b="1" kern="0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607175" y="2859044"/>
            <a:ext cx="0" cy="1270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1C80F3-2C3F-F041-A12C-35DE19CD1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93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>
            <a:fillRect/>
          </a:stretch>
        </p:blipFill>
        <p:spPr>
          <a:xfrm>
            <a:off x="298704" y="1143000"/>
            <a:ext cx="8546592" cy="4572000"/>
          </a:xfrm>
          <a:prstGeom prst="rect">
            <a:avLst/>
          </a:prstGeom>
        </p:spPr>
      </p:pic>
      <p:sp>
        <p:nvSpPr>
          <p:cNvPr id="6" name="object 70"/>
          <p:cNvSpPr txBox="1"/>
          <p:nvPr/>
        </p:nvSpPr>
        <p:spPr>
          <a:xfrm>
            <a:off x="302812" y="5401145"/>
            <a:ext cx="489895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2200"/>
              </a:lnSpc>
              <a:spcBef>
                <a:spcPts val="635"/>
              </a:spcBef>
              <a:spcAft>
                <a:spcPct val="0"/>
              </a:spcAft>
            </a:pPr>
            <a:r>
              <a:rPr sz="200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(a)</a:t>
            </a:r>
            <a:r>
              <a:rPr lang="en-US" sz="2000" b="1" kern="0" spc="-1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200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Segment</a:t>
            </a:r>
            <a:r>
              <a:rPr sz="2000" b="1" kern="0" spc="-1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200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of</a:t>
            </a:r>
            <a:r>
              <a:rPr lang="en-US" sz="2000" b="1" kern="0" spc="-1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200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a muscle fiber </a:t>
            </a:r>
            <a:r>
              <a:rPr sz="20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(cell)</a:t>
            </a:r>
          </a:p>
        </p:txBody>
      </p:sp>
      <p:sp>
        <p:nvSpPr>
          <p:cNvPr id="7" name="object 71"/>
          <p:cNvSpPr txBox="1"/>
          <p:nvPr/>
        </p:nvSpPr>
        <p:spPr>
          <a:xfrm>
            <a:off x="7217174" y="1537961"/>
            <a:ext cx="161567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Sarcolemma</a:t>
            </a:r>
          </a:p>
        </p:txBody>
      </p:sp>
      <p:sp>
        <p:nvSpPr>
          <p:cNvPr id="8" name="object 80"/>
          <p:cNvSpPr txBox="1"/>
          <p:nvPr/>
        </p:nvSpPr>
        <p:spPr>
          <a:xfrm>
            <a:off x="7664780" y="2921893"/>
            <a:ext cx="11236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Myofibril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3402" y="4610299"/>
            <a:ext cx="1225015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Dark 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(A) band</a:t>
            </a:r>
            <a:endParaRPr lang="en-US" sz="2000" b="1" kern="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5817" y="4591608"/>
            <a:ext cx="1154633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Light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(I) band</a:t>
            </a:r>
            <a:endParaRPr lang="en-US" sz="2000" b="1" kern="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7956" y="4610299"/>
            <a:ext cx="1183337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Nucleus</a:t>
            </a:r>
            <a:endParaRPr lang="en-US" sz="2000" b="1" kern="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33590" y="1675377"/>
            <a:ext cx="6632407" cy="2969648"/>
            <a:chOff x="1633590" y="1675377"/>
            <a:chExt cx="6632407" cy="2969648"/>
          </a:xfrm>
        </p:grpSpPr>
        <p:sp>
          <p:nvSpPr>
            <p:cNvPr id="13" name="object 45"/>
            <p:cNvSpPr/>
            <p:nvPr/>
          </p:nvSpPr>
          <p:spPr>
            <a:xfrm>
              <a:off x="8220278" y="3220681"/>
              <a:ext cx="45719" cy="465493"/>
            </a:xfrm>
            <a:custGeom>
              <a:avLst/>
              <a:gdLst/>
              <a:ahLst/>
              <a:cxnLst/>
              <a:rect l="l" t="t" r="r" b="b"/>
              <a:pathLst>
                <a:path h="231139">
                  <a:moveTo>
                    <a:pt x="0" y="23097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4" name="object 46"/>
            <p:cNvSpPr/>
            <p:nvPr/>
          </p:nvSpPr>
          <p:spPr>
            <a:xfrm>
              <a:off x="2640231" y="4198861"/>
              <a:ext cx="45719" cy="420763"/>
            </a:xfrm>
            <a:custGeom>
              <a:avLst/>
              <a:gdLst/>
              <a:ahLst/>
              <a:cxnLst/>
              <a:rect l="l" t="t" r="r" b="b"/>
              <a:pathLst>
                <a:path h="226695">
                  <a:moveTo>
                    <a:pt x="0" y="0"/>
                  </a:moveTo>
                  <a:lnTo>
                    <a:pt x="0" y="226192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5" name="object 52"/>
            <p:cNvSpPr/>
            <p:nvPr/>
          </p:nvSpPr>
          <p:spPr>
            <a:xfrm>
              <a:off x="4621125" y="4429330"/>
              <a:ext cx="45719" cy="190294"/>
            </a:xfrm>
            <a:custGeom>
              <a:avLst/>
              <a:gdLst/>
              <a:ahLst/>
              <a:cxnLst/>
              <a:rect l="l" t="t" r="r" b="b"/>
              <a:pathLst>
                <a:path h="111125">
                  <a:moveTo>
                    <a:pt x="0" y="0"/>
                  </a:moveTo>
                  <a:lnTo>
                    <a:pt x="0" y="1105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33590" y="3890731"/>
              <a:ext cx="223785" cy="754294"/>
              <a:chOff x="2434335" y="1527148"/>
              <a:chExt cx="95885" cy="380593"/>
            </a:xfrm>
          </p:grpSpPr>
          <p:sp>
            <p:nvSpPr>
              <p:cNvPr id="18" name="object 53"/>
              <p:cNvSpPr/>
              <p:nvPr/>
            </p:nvSpPr>
            <p:spPr>
              <a:xfrm>
                <a:off x="2434335" y="1527148"/>
                <a:ext cx="9588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95885" h="76200">
                    <a:moveTo>
                      <a:pt x="95880" y="2133"/>
                    </a:moveTo>
                    <a:lnTo>
                      <a:pt x="95880" y="76199"/>
                    </a:lnTo>
                    <a:lnTo>
                      <a:pt x="0" y="76199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1100" b="1" ker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19" name="object 54"/>
              <p:cNvSpPr/>
              <p:nvPr/>
            </p:nvSpPr>
            <p:spPr>
              <a:xfrm>
                <a:off x="2484413" y="1605481"/>
                <a:ext cx="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h="302260">
                    <a:moveTo>
                      <a:pt x="0" y="0"/>
                    </a:moveTo>
                    <a:lnTo>
                      <a:pt x="0" y="302026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1100" b="1" ker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</p:grpSp>
        <p:sp>
          <p:nvSpPr>
            <p:cNvPr id="17" name="object 44"/>
            <p:cNvSpPr/>
            <p:nvPr/>
          </p:nvSpPr>
          <p:spPr>
            <a:xfrm>
              <a:off x="6465340" y="1675377"/>
              <a:ext cx="726035" cy="45719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0911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33590" y="1675377"/>
            <a:ext cx="6632407" cy="2969648"/>
            <a:chOff x="1633590" y="1675377"/>
            <a:chExt cx="6632407" cy="2969648"/>
          </a:xfrm>
        </p:grpSpPr>
        <p:sp>
          <p:nvSpPr>
            <p:cNvPr id="21" name="object 45"/>
            <p:cNvSpPr/>
            <p:nvPr/>
          </p:nvSpPr>
          <p:spPr>
            <a:xfrm>
              <a:off x="8220278" y="3220681"/>
              <a:ext cx="45719" cy="465493"/>
            </a:xfrm>
            <a:custGeom>
              <a:avLst/>
              <a:gdLst/>
              <a:ahLst/>
              <a:cxnLst/>
              <a:rect l="l" t="t" r="r" b="b"/>
              <a:pathLst>
                <a:path h="231139">
                  <a:moveTo>
                    <a:pt x="0" y="23097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22" name="object 46"/>
            <p:cNvSpPr/>
            <p:nvPr/>
          </p:nvSpPr>
          <p:spPr>
            <a:xfrm>
              <a:off x="2640231" y="4198861"/>
              <a:ext cx="45719" cy="420763"/>
            </a:xfrm>
            <a:custGeom>
              <a:avLst/>
              <a:gdLst/>
              <a:ahLst/>
              <a:cxnLst/>
              <a:rect l="l" t="t" r="r" b="b"/>
              <a:pathLst>
                <a:path h="226695">
                  <a:moveTo>
                    <a:pt x="0" y="0"/>
                  </a:moveTo>
                  <a:lnTo>
                    <a:pt x="0" y="22619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23" name="object 52"/>
            <p:cNvSpPr/>
            <p:nvPr/>
          </p:nvSpPr>
          <p:spPr>
            <a:xfrm>
              <a:off x="4621125" y="4429330"/>
              <a:ext cx="45719" cy="190294"/>
            </a:xfrm>
            <a:custGeom>
              <a:avLst/>
              <a:gdLst/>
              <a:ahLst/>
              <a:cxnLst/>
              <a:rect l="l" t="t" r="r" b="b"/>
              <a:pathLst>
                <a:path h="111125">
                  <a:moveTo>
                    <a:pt x="0" y="0"/>
                  </a:moveTo>
                  <a:lnTo>
                    <a:pt x="0" y="1105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633590" y="3890731"/>
              <a:ext cx="223785" cy="754294"/>
              <a:chOff x="2434335" y="1527148"/>
              <a:chExt cx="95885" cy="380593"/>
            </a:xfrm>
          </p:grpSpPr>
          <p:sp>
            <p:nvSpPr>
              <p:cNvPr id="26" name="object 53"/>
              <p:cNvSpPr/>
              <p:nvPr/>
            </p:nvSpPr>
            <p:spPr>
              <a:xfrm>
                <a:off x="2434335" y="1527148"/>
                <a:ext cx="9588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95885" h="76200">
                    <a:moveTo>
                      <a:pt x="95880" y="2133"/>
                    </a:moveTo>
                    <a:lnTo>
                      <a:pt x="95880" y="76199"/>
                    </a:lnTo>
                    <a:lnTo>
                      <a:pt x="0" y="76199"/>
                    </a:ln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1100" b="1" ker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27" name="object 54"/>
              <p:cNvSpPr/>
              <p:nvPr/>
            </p:nvSpPr>
            <p:spPr>
              <a:xfrm>
                <a:off x="2484413" y="1605481"/>
                <a:ext cx="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h="302260">
                    <a:moveTo>
                      <a:pt x="0" y="0"/>
                    </a:moveTo>
                    <a:lnTo>
                      <a:pt x="0" y="302026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1100" b="1" ker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</p:grpSp>
        <p:sp>
          <p:nvSpPr>
            <p:cNvPr id="25" name="object 44"/>
            <p:cNvSpPr/>
            <p:nvPr/>
          </p:nvSpPr>
          <p:spPr>
            <a:xfrm>
              <a:off x="6465340" y="1675377"/>
              <a:ext cx="726035" cy="45719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0911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28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A056F3-CCDA-7A45-9D31-FF84F0197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86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>
            <a:fillRect/>
          </a:stretch>
        </p:blipFill>
        <p:spPr>
          <a:xfrm>
            <a:off x="298704" y="1923288"/>
            <a:ext cx="8546592" cy="3011424"/>
          </a:xfrm>
          <a:prstGeom prst="rect">
            <a:avLst/>
          </a:prstGeom>
        </p:spPr>
      </p:pic>
      <p:sp>
        <p:nvSpPr>
          <p:cNvPr id="6" name="object 78"/>
          <p:cNvSpPr txBox="1"/>
          <p:nvPr/>
        </p:nvSpPr>
        <p:spPr>
          <a:xfrm>
            <a:off x="299974" y="3989720"/>
            <a:ext cx="2476246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60" indent="-36576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(b)</a:t>
            </a:r>
            <a:r>
              <a:rPr lang="en-US" sz="160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	</a:t>
            </a:r>
            <a:r>
              <a:rPr sz="160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Myofibril or fibril</a:t>
            </a:r>
            <a:r>
              <a:rPr lang="en-US" sz="160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(complex organelle composed of bundles of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myofilaments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</a:p>
        </p:txBody>
      </p:sp>
      <p:sp>
        <p:nvSpPr>
          <p:cNvPr id="7" name="object 81"/>
          <p:cNvSpPr txBox="1"/>
          <p:nvPr/>
        </p:nvSpPr>
        <p:spPr>
          <a:xfrm>
            <a:off x="320904" y="2560997"/>
            <a:ext cx="12602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Thin (actin) </a:t>
            </a:r>
            <a:r>
              <a:rPr sz="1600" b="1" kern="0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myofilament</a:t>
            </a:r>
            <a:endParaRPr sz="1600" b="1" kern="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179" y="3148268"/>
            <a:ext cx="1709442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eaLnBrk="0" fontAlgn="base" hangingPunct="0">
              <a:lnSpc>
                <a:spcPts val="1800"/>
              </a:lnSpc>
              <a:spcBef>
                <a:spcPts val="86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Thick (myosin) </a:t>
            </a:r>
          </a:p>
          <a:p>
            <a:pPr marL="12700" marR="5080" eaLnBrk="0" fontAlgn="base" hangingPunct="0">
              <a:lnSpc>
                <a:spcPts val="700"/>
              </a:lnSpc>
              <a:spcBef>
                <a:spcPts val="860"/>
              </a:spcBef>
              <a:spcAft>
                <a:spcPct val="0"/>
              </a:spcAft>
            </a:pP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myofilament</a:t>
            </a:r>
            <a:endParaRPr lang="en-US" sz="1600" b="1" kern="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object 72"/>
          <p:cNvSpPr txBox="1"/>
          <p:nvPr/>
        </p:nvSpPr>
        <p:spPr>
          <a:xfrm>
            <a:off x="4161008" y="4020057"/>
            <a:ext cx="63244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 band</a:t>
            </a:r>
          </a:p>
        </p:txBody>
      </p:sp>
      <p:sp>
        <p:nvSpPr>
          <p:cNvPr id="10" name="object 75"/>
          <p:cNvSpPr txBox="1"/>
          <p:nvPr/>
        </p:nvSpPr>
        <p:spPr>
          <a:xfrm>
            <a:off x="6368812" y="4019846"/>
            <a:ext cx="65349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 band</a:t>
            </a:r>
          </a:p>
        </p:txBody>
      </p:sp>
      <p:sp>
        <p:nvSpPr>
          <p:cNvPr id="11" name="object 76"/>
          <p:cNvSpPr txBox="1"/>
          <p:nvPr/>
        </p:nvSpPr>
        <p:spPr>
          <a:xfrm>
            <a:off x="5185809" y="4016750"/>
            <a:ext cx="72445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 band</a:t>
            </a:r>
          </a:p>
        </p:txBody>
      </p:sp>
      <p:sp>
        <p:nvSpPr>
          <p:cNvPr id="12" name="object 85"/>
          <p:cNvSpPr txBox="1"/>
          <p:nvPr/>
        </p:nvSpPr>
        <p:spPr>
          <a:xfrm>
            <a:off x="7388853" y="4017103"/>
            <a:ext cx="59071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 line</a:t>
            </a:r>
          </a:p>
        </p:txBody>
      </p:sp>
      <p:sp>
        <p:nvSpPr>
          <p:cNvPr id="13" name="object 77"/>
          <p:cNvSpPr txBox="1"/>
          <p:nvPr/>
        </p:nvSpPr>
        <p:spPr>
          <a:xfrm>
            <a:off x="5316923" y="1922195"/>
            <a:ext cx="69302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 zone</a:t>
            </a:r>
          </a:p>
        </p:txBody>
      </p:sp>
      <p:sp>
        <p:nvSpPr>
          <p:cNvPr id="14" name="object 83"/>
          <p:cNvSpPr txBox="1"/>
          <p:nvPr/>
        </p:nvSpPr>
        <p:spPr>
          <a:xfrm>
            <a:off x="4144022" y="1918526"/>
            <a:ext cx="62274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Z disc</a:t>
            </a:r>
          </a:p>
        </p:txBody>
      </p:sp>
      <p:sp>
        <p:nvSpPr>
          <p:cNvPr id="15" name="object 84"/>
          <p:cNvSpPr txBox="1"/>
          <p:nvPr/>
        </p:nvSpPr>
        <p:spPr>
          <a:xfrm>
            <a:off x="6282136" y="1923058"/>
            <a:ext cx="60205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Z disc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14327" y="2154222"/>
            <a:ext cx="6216072" cy="1878152"/>
            <a:chOff x="1514327" y="2154222"/>
            <a:chExt cx="6216072" cy="1878152"/>
          </a:xfrm>
        </p:grpSpPr>
        <p:sp>
          <p:nvSpPr>
            <p:cNvPr id="17" name="object 37"/>
            <p:cNvSpPr/>
            <p:nvPr/>
          </p:nvSpPr>
          <p:spPr>
            <a:xfrm>
              <a:off x="5661224" y="2154222"/>
              <a:ext cx="45719" cy="150542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91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8" name="object 39"/>
            <p:cNvSpPr/>
            <p:nvPr/>
          </p:nvSpPr>
          <p:spPr>
            <a:xfrm>
              <a:off x="6583209" y="2154222"/>
              <a:ext cx="45719" cy="431816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656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9" name="object 48"/>
            <p:cNvSpPr/>
            <p:nvPr/>
          </p:nvSpPr>
          <p:spPr>
            <a:xfrm>
              <a:off x="1514327" y="2682656"/>
              <a:ext cx="1233635" cy="45719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374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0" name="object 50"/>
            <p:cNvSpPr/>
            <p:nvPr/>
          </p:nvSpPr>
          <p:spPr>
            <a:xfrm>
              <a:off x="1811263" y="3312873"/>
              <a:ext cx="896218" cy="45719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0" y="0"/>
                  </a:moveTo>
                  <a:lnTo>
                    <a:pt x="555299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" name="object 61"/>
            <p:cNvSpPr/>
            <p:nvPr/>
          </p:nvSpPr>
          <p:spPr>
            <a:xfrm>
              <a:off x="5499265" y="2304764"/>
              <a:ext cx="320509" cy="116967"/>
            </a:xfrm>
            <a:custGeom>
              <a:avLst/>
              <a:gdLst/>
              <a:ahLst/>
              <a:cxnLst/>
              <a:rect l="l" t="t" r="r" b="b"/>
              <a:pathLst>
                <a:path w="193039" h="76200">
                  <a:moveTo>
                    <a:pt x="192999" y="74096"/>
                  </a:moveTo>
                  <a:lnTo>
                    <a:pt x="192999" y="0"/>
                  </a:lnTo>
                  <a:lnTo>
                    <a:pt x="0" y="0"/>
                  </a:lnTo>
                  <a:lnTo>
                    <a:pt x="0" y="76199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2" name="object 30"/>
            <p:cNvSpPr/>
            <p:nvPr/>
          </p:nvSpPr>
          <p:spPr>
            <a:xfrm>
              <a:off x="4136776" y="3792215"/>
              <a:ext cx="651917" cy="120180"/>
            </a:xfrm>
            <a:custGeom>
              <a:avLst/>
              <a:gdLst/>
              <a:ahLst/>
              <a:cxnLst/>
              <a:rect l="l" t="t" r="r" b="b"/>
              <a:pathLst>
                <a:path w="410210" h="76200">
                  <a:moveTo>
                    <a:pt x="409834" y="0"/>
                  </a:moveTo>
                  <a:lnTo>
                    <a:pt x="409834" y="76199"/>
                  </a:lnTo>
                  <a:lnTo>
                    <a:pt x="0" y="7619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" name="object 31"/>
            <p:cNvSpPr/>
            <p:nvPr/>
          </p:nvSpPr>
          <p:spPr>
            <a:xfrm flipH="1">
              <a:off x="4382400" y="3910995"/>
              <a:ext cx="89587" cy="114026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4" name="object 57"/>
            <p:cNvSpPr/>
            <p:nvPr/>
          </p:nvSpPr>
          <p:spPr>
            <a:xfrm>
              <a:off x="6292249" y="3782196"/>
              <a:ext cx="784826" cy="130199"/>
            </a:xfrm>
            <a:custGeom>
              <a:avLst/>
              <a:gdLst/>
              <a:ahLst/>
              <a:cxnLst/>
              <a:rect l="l" t="t" r="r" b="b"/>
              <a:pathLst>
                <a:path w="486410" h="76200">
                  <a:moveTo>
                    <a:pt x="486034" y="0"/>
                  </a:moveTo>
                  <a:lnTo>
                    <a:pt x="486034" y="76199"/>
                  </a:lnTo>
                  <a:lnTo>
                    <a:pt x="0" y="7619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5" name="object 58"/>
            <p:cNvSpPr/>
            <p:nvPr/>
          </p:nvSpPr>
          <p:spPr>
            <a:xfrm>
              <a:off x="6682281" y="3909805"/>
              <a:ext cx="45719" cy="119978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6" name="object 59"/>
            <p:cNvSpPr/>
            <p:nvPr/>
          </p:nvSpPr>
          <p:spPr>
            <a:xfrm>
              <a:off x="4836318" y="3784578"/>
              <a:ext cx="1407320" cy="127818"/>
            </a:xfrm>
            <a:custGeom>
              <a:avLst/>
              <a:gdLst/>
              <a:ahLst/>
              <a:cxnLst/>
              <a:rect l="l" t="t" r="r" b="b"/>
              <a:pathLst>
                <a:path w="875664" h="76200">
                  <a:moveTo>
                    <a:pt x="875385" y="0"/>
                  </a:moveTo>
                  <a:lnTo>
                    <a:pt x="875385" y="76199"/>
                  </a:lnTo>
                  <a:lnTo>
                    <a:pt x="0" y="7619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" name="object 65"/>
            <p:cNvSpPr/>
            <p:nvPr/>
          </p:nvSpPr>
          <p:spPr>
            <a:xfrm>
              <a:off x="7684680" y="3619419"/>
              <a:ext cx="45719" cy="385844"/>
            </a:xfrm>
            <a:custGeom>
              <a:avLst/>
              <a:gdLst/>
              <a:ahLst/>
              <a:cxnLst/>
              <a:rect l="l" t="t" r="r" b="b"/>
              <a:pathLst>
                <a:path h="240029">
                  <a:moveTo>
                    <a:pt x="0" y="0"/>
                  </a:moveTo>
                  <a:lnTo>
                    <a:pt x="0" y="23972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" name="object 58"/>
            <p:cNvSpPr/>
            <p:nvPr/>
          </p:nvSpPr>
          <p:spPr>
            <a:xfrm>
              <a:off x="5547121" y="3912396"/>
              <a:ext cx="45719" cy="119978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14327" y="2154222"/>
            <a:ext cx="6216072" cy="1878152"/>
            <a:chOff x="1514327" y="2154222"/>
            <a:chExt cx="6216072" cy="1878152"/>
          </a:xfrm>
        </p:grpSpPr>
        <p:sp>
          <p:nvSpPr>
            <p:cNvPr id="30" name="object 37"/>
            <p:cNvSpPr/>
            <p:nvPr/>
          </p:nvSpPr>
          <p:spPr>
            <a:xfrm>
              <a:off x="5661224" y="2154222"/>
              <a:ext cx="45719" cy="150542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91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1" name="object 39"/>
            <p:cNvSpPr/>
            <p:nvPr/>
          </p:nvSpPr>
          <p:spPr>
            <a:xfrm>
              <a:off x="6583209" y="2154222"/>
              <a:ext cx="45719" cy="431816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65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2" name="object 48"/>
            <p:cNvSpPr/>
            <p:nvPr/>
          </p:nvSpPr>
          <p:spPr>
            <a:xfrm>
              <a:off x="1514327" y="2682656"/>
              <a:ext cx="1233635" cy="45719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374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3" name="object 50"/>
            <p:cNvSpPr/>
            <p:nvPr/>
          </p:nvSpPr>
          <p:spPr>
            <a:xfrm>
              <a:off x="1811263" y="3312873"/>
              <a:ext cx="896218" cy="45719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0" y="0"/>
                  </a:moveTo>
                  <a:lnTo>
                    <a:pt x="555299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4" name="object 61"/>
            <p:cNvSpPr/>
            <p:nvPr/>
          </p:nvSpPr>
          <p:spPr>
            <a:xfrm>
              <a:off x="5499265" y="2304764"/>
              <a:ext cx="320509" cy="116967"/>
            </a:xfrm>
            <a:custGeom>
              <a:avLst/>
              <a:gdLst/>
              <a:ahLst/>
              <a:cxnLst/>
              <a:rect l="l" t="t" r="r" b="b"/>
              <a:pathLst>
                <a:path w="193039" h="76200">
                  <a:moveTo>
                    <a:pt x="192999" y="74096"/>
                  </a:moveTo>
                  <a:lnTo>
                    <a:pt x="192999" y="0"/>
                  </a:lnTo>
                  <a:lnTo>
                    <a:pt x="0" y="0"/>
                  </a:lnTo>
                  <a:lnTo>
                    <a:pt x="0" y="7619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5" name="object 30"/>
            <p:cNvSpPr/>
            <p:nvPr/>
          </p:nvSpPr>
          <p:spPr>
            <a:xfrm>
              <a:off x="4136776" y="3792215"/>
              <a:ext cx="651917" cy="120180"/>
            </a:xfrm>
            <a:custGeom>
              <a:avLst/>
              <a:gdLst/>
              <a:ahLst/>
              <a:cxnLst/>
              <a:rect l="l" t="t" r="r" b="b"/>
              <a:pathLst>
                <a:path w="410210" h="76200">
                  <a:moveTo>
                    <a:pt x="409834" y="0"/>
                  </a:moveTo>
                  <a:lnTo>
                    <a:pt x="409834" y="76199"/>
                  </a:lnTo>
                  <a:lnTo>
                    <a:pt x="0" y="7619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6" name="object 31"/>
            <p:cNvSpPr/>
            <p:nvPr/>
          </p:nvSpPr>
          <p:spPr>
            <a:xfrm flipH="1">
              <a:off x="4382400" y="3910995"/>
              <a:ext cx="89587" cy="114026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7" name="object 57"/>
            <p:cNvSpPr/>
            <p:nvPr/>
          </p:nvSpPr>
          <p:spPr>
            <a:xfrm>
              <a:off x="6292249" y="3782196"/>
              <a:ext cx="784826" cy="130199"/>
            </a:xfrm>
            <a:custGeom>
              <a:avLst/>
              <a:gdLst/>
              <a:ahLst/>
              <a:cxnLst/>
              <a:rect l="l" t="t" r="r" b="b"/>
              <a:pathLst>
                <a:path w="486410" h="76200">
                  <a:moveTo>
                    <a:pt x="486034" y="0"/>
                  </a:moveTo>
                  <a:lnTo>
                    <a:pt x="486034" y="76199"/>
                  </a:lnTo>
                  <a:lnTo>
                    <a:pt x="0" y="7619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8" name="object 58"/>
            <p:cNvSpPr/>
            <p:nvPr/>
          </p:nvSpPr>
          <p:spPr>
            <a:xfrm>
              <a:off x="6682281" y="3909805"/>
              <a:ext cx="45719" cy="119978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9" name="object 59"/>
            <p:cNvSpPr/>
            <p:nvPr/>
          </p:nvSpPr>
          <p:spPr>
            <a:xfrm>
              <a:off x="4836318" y="3784578"/>
              <a:ext cx="1407320" cy="127818"/>
            </a:xfrm>
            <a:custGeom>
              <a:avLst/>
              <a:gdLst/>
              <a:ahLst/>
              <a:cxnLst/>
              <a:rect l="l" t="t" r="r" b="b"/>
              <a:pathLst>
                <a:path w="875664" h="76200">
                  <a:moveTo>
                    <a:pt x="875385" y="0"/>
                  </a:moveTo>
                  <a:lnTo>
                    <a:pt x="875385" y="76199"/>
                  </a:lnTo>
                  <a:lnTo>
                    <a:pt x="0" y="7619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0" name="object 65"/>
            <p:cNvSpPr/>
            <p:nvPr/>
          </p:nvSpPr>
          <p:spPr>
            <a:xfrm>
              <a:off x="7684680" y="3619419"/>
              <a:ext cx="45719" cy="385844"/>
            </a:xfrm>
            <a:custGeom>
              <a:avLst/>
              <a:gdLst/>
              <a:ahLst/>
              <a:cxnLst/>
              <a:rect l="l" t="t" r="r" b="b"/>
              <a:pathLst>
                <a:path h="240029">
                  <a:moveTo>
                    <a:pt x="0" y="0"/>
                  </a:moveTo>
                  <a:lnTo>
                    <a:pt x="0" y="2397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1" name="object 58"/>
            <p:cNvSpPr/>
            <p:nvPr/>
          </p:nvSpPr>
          <p:spPr>
            <a:xfrm>
              <a:off x="5547121" y="3912396"/>
              <a:ext cx="45719" cy="119978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 bwMode="auto">
          <a:xfrm>
            <a:off x="4445000" y="2174875"/>
            <a:ext cx="0" cy="3460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4445000" y="2174875"/>
            <a:ext cx="0" cy="346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AF584-2971-734D-9463-2B9835109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62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0"/>
          <a:stretch>
            <a:fillRect/>
          </a:stretch>
        </p:blipFill>
        <p:spPr>
          <a:xfrm>
            <a:off x="298704" y="1673352"/>
            <a:ext cx="8546592" cy="3511296"/>
          </a:xfrm>
          <a:prstGeom prst="rect">
            <a:avLst/>
          </a:prstGeom>
        </p:spPr>
      </p:pic>
      <p:sp>
        <p:nvSpPr>
          <p:cNvPr id="6" name="object 69"/>
          <p:cNvSpPr txBox="1"/>
          <p:nvPr/>
        </p:nvSpPr>
        <p:spPr>
          <a:xfrm>
            <a:off x="330454" y="4878967"/>
            <a:ext cx="456755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5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(c)</a:t>
            </a:r>
            <a:r>
              <a:rPr lang="en-US" sz="1650" b="1" kern="0" spc="-1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650" b="1" kern="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Sarcomere </a:t>
            </a:r>
            <a:r>
              <a:rPr sz="16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(segment of a myofibril)</a:t>
            </a:r>
          </a:p>
        </p:txBody>
      </p:sp>
      <p:sp>
        <p:nvSpPr>
          <p:cNvPr id="7" name="object 82"/>
          <p:cNvSpPr txBox="1"/>
          <p:nvPr/>
        </p:nvSpPr>
        <p:spPr>
          <a:xfrm>
            <a:off x="378838" y="2760976"/>
            <a:ext cx="130708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Thin (actin) myofilament</a:t>
            </a:r>
          </a:p>
        </p:txBody>
      </p:sp>
      <p:sp>
        <p:nvSpPr>
          <p:cNvPr id="8" name="object 87"/>
          <p:cNvSpPr txBox="1"/>
          <p:nvPr/>
        </p:nvSpPr>
        <p:spPr>
          <a:xfrm>
            <a:off x="388363" y="3606800"/>
            <a:ext cx="152616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Thick (myosin) myofilament</a:t>
            </a:r>
          </a:p>
        </p:txBody>
      </p:sp>
      <p:sp>
        <p:nvSpPr>
          <p:cNvPr id="9" name="object 73"/>
          <p:cNvSpPr txBox="1"/>
          <p:nvPr/>
        </p:nvSpPr>
        <p:spPr>
          <a:xfrm>
            <a:off x="2984228" y="2568243"/>
            <a:ext cx="63844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Z disc</a:t>
            </a:r>
          </a:p>
        </p:txBody>
      </p:sp>
      <p:sp>
        <p:nvSpPr>
          <p:cNvPr id="10" name="object 74"/>
          <p:cNvSpPr txBox="1"/>
          <p:nvPr/>
        </p:nvSpPr>
        <p:spPr>
          <a:xfrm>
            <a:off x="7690799" y="2565341"/>
            <a:ext cx="64992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Z disc</a:t>
            </a:r>
          </a:p>
        </p:txBody>
      </p:sp>
      <p:sp>
        <p:nvSpPr>
          <p:cNvPr id="11" name="object 73"/>
          <p:cNvSpPr txBox="1"/>
          <p:nvPr/>
        </p:nvSpPr>
        <p:spPr>
          <a:xfrm>
            <a:off x="5352637" y="2397860"/>
            <a:ext cx="63858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</a:t>
            </a:r>
            <a:r>
              <a:rPr sz="16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6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line</a:t>
            </a:r>
            <a:endParaRPr sz="1650" b="1" kern="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2" name="object 86"/>
          <p:cNvSpPr txBox="1"/>
          <p:nvPr/>
        </p:nvSpPr>
        <p:spPr>
          <a:xfrm>
            <a:off x="5107969" y="1863890"/>
            <a:ext cx="109996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5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Sarcomere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49986" y="2627343"/>
            <a:ext cx="3954452" cy="1149820"/>
            <a:chOff x="1749986" y="2627343"/>
            <a:chExt cx="3954452" cy="1149820"/>
          </a:xfrm>
        </p:grpSpPr>
        <p:sp>
          <p:nvSpPr>
            <p:cNvPr id="14" name="object 66"/>
            <p:cNvSpPr/>
            <p:nvPr/>
          </p:nvSpPr>
          <p:spPr>
            <a:xfrm>
              <a:off x="5658719" y="2627343"/>
              <a:ext cx="45719" cy="161101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784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5" name="object 67"/>
            <p:cNvSpPr/>
            <p:nvPr/>
          </p:nvSpPr>
          <p:spPr>
            <a:xfrm>
              <a:off x="1749986" y="2877368"/>
              <a:ext cx="1802839" cy="45719"/>
            </a:xfrm>
            <a:custGeom>
              <a:avLst/>
              <a:gdLst/>
              <a:ahLst/>
              <a:cxnLst/>
              <a:rect l="l" t="t" r="r" b="b"/>
              <a:pathLst>
                <a:path w="1163954">
                  <a:moveTo>
                    <a:pt x="0" y="0"/>
                  </a:moveTo>
                  <a:lnTo>
                    <a:pt x="1163753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6" name="object 67"/>
            <p:cNvSpPr/>
            <p:nvPr/>
          </p:nvSpPr>
          <p:spPr>
            <a:xfrm>
              <a:off x="1959656" y="3731444"/>
              <a:ext cx="2917144" cy="45719"/>
            </a:xfrm>
            <a:custGeom>
              <a:avLst/>
              <a:gdLst/>
              <a:ahLst/>
              <a:cxnLst/>
              <a:rect l="l" t="t" r="r" b="b"/>
              <a:pathLst>
                <a:path w="1163954">
                  <a:moveTo>
                    <a:pt x="0" y="0"/>
                  </a:moveTo>
                  <a:lnTo>
                    <a:pt x="1163753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49986" y="2627343"/>
            <a:ext cx="3954452" cy="1149820"/>
            <a:chOff x="1749986" y="2627343"/>
            <a:chExt cx="3954452" cy="1149820"/>
          </a:xfrm>
        </p:grpSpPr>
        <p:sp>
          <p:nvSpPr>
            <p:cNvPr id="18" name="object 66"/>
            <p:cNvSpPr/>
            <p:nvPr/>
          </p:nvSpPr>
          <p:spPr>
            <a:xfrm>
              <a:off x="5658719" y="2627343"/>
              <a:ext cx="45719" cy="161101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784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9" name="object 67"/>
            <p:cNvSpPr/>
            <p:nvPr/>
          </p:nvSpPr>
          <p:spPr>
            <a:xfrm>
              <a:off x="1749986" y="2877368"/>
              <a:ext cx="1802839" cy="45719"/>
            </a:xfrm>
            <a:custGeom>
              <a:avLst/>
              <a:gdLst/>
              <a:ahLst/>
              <a:cxnLst/>
              <a:rect l="l" t="t" r="r" b="b"/>
              <a:pathLst>
                <a:path w="1163954">
                  <a:moveTo>
                    <a:pt x="0" y="0"/>
                  </a:moveTo>
                  <a:lnTo>
                    <a:pt x="1163753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20" name="object 67"/>
            <p:cNvSpPr/>
            <p:nvPr/>
          </p:nvSpPr>
          <p:spPr>
            <a:xfrm>
              <a:off x="1959656" y="3731444"/>
              <a:ext cx="2917144" cy="45719"/>
            </a:xfrm>
            <a:custGeom>
              <a:avLst/>
              <a:gdLst/>
              <a:ahLst/>
              <a:cxnLst/>
              <a:rect l="l" t="t" r="r" b="b"/>
              <a:pathLst>
                <a:path w="1163954">
                  <a:moveTo>
                    <a:pt x="0" y="0"/>
                  </a:moveTo>
                  <a:lnTo>
                    <a:pt x="1163753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100" b="1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2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B4922-59A6-E845-8A9F-E9F699748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87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338072" y="213360"/>
            <a:ext cx="6467856" cy="6431280"/>
          </a:xfrm>
          <a:prstGeom prst="rect">
            <a:avLst/>
          </a:prstGeom>
        </p:spPr>
      </p:pic>
      <p:sp>
        <p:nvSpPr>
          <p:cNvPr id="6" name="object 31"/>
          <p:cNvSpPr txBox="1"/>
          <p:nvPr/>
        </p:nvSpPr>
        <p:spPr>
          <a:xfrm>
            <a:off x="5054600" y="231907"/>
            <a:ext cx="275132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Axon</a:t>
            </a:r>
            <a:r>
              <a:rPr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terminals</a:t>
            </a:r>
            <a:r>
              <a:rPr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</a:t>
            </a:r>
            <a:r>
              <a:rPr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neuromuscular</a:t>
            </a:r>
            <a:r>
              <a:rPr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junctions</a:t>
            </a:r>
          </a:p>
        </p:txBody>
      </p:sp>
      <p:sp>
        <p:nvSpPr>
          <p:cNvPr id="7" name="object 32"/>
          <p:cNvSpPr txBox="1"/>
          <p:nvPr/>
        </p:nvSpPr>
        <p:spPr>
          <a:xfrm>
            <a:off x="2062955" y="3223319"/>
            <a:ext cx="123269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Motor</a:t>
            </a:r>
            <a:r>
              <a:rPr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neuron</a:t>
            </a:r>
            <a:r>
              <a:rPr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br>
              <a:rPr lang="en-US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</a:b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</a:t>
            </a:r>
            <a:r>
              <a:rPr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bodies</a:t>
            </a:r>
          </a:p>
        </p:txBody>
      </p:sp>
      <p:sp>
        <p:nvSpPr>
          <p:cNvPr id="8" name="object 33"/>
          <p:cNvSpPr txBox="1"/>
          <p:nvPr/>
        </p:nvSpPr>
        <p:spPr>
          <a:xfrm>
            <a:off x="2167142" y="4604855"/>
            <a:ext cx="791958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Muscle</a:t>
            </a:r>
          </a:p>
        </p:txBody>
      </p:sp>
      <p:sp>
        <p:nvSpPr>
          <p:cNvPr id="9" name="object 35"/>
          <p:cNvSpPr txBox="1"/>
          <p:nvPr/>
        </p:nvSpPr>
        <p:spPr>
          <a:xfrm>
            <a:off x="4822119" y="4604720"/>
            <a:ext cx="147708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Muscle</a:t>
            </a:r>
            <a:r>
              <a:rPr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fibers</a:t>
            </a:r>
          </a:p>
        </p:txBody>
      </p:sp>
      <p:sp>
        <p:nvSpPr>
          <p:cNvPr id="10" name="object 37"/>
          <p:cNvSpPr txBox="1"/>
          <p:nvPr/>
        </p:nvSpPr>
        <p:spPr>
          <a:xfrm>
            <a:off x="3810091" y="2998589"/>
            <a:ext cx="938121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Axon</a:t>
            </a:r>
            <a:r>
              <a:rPr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</a:t>
            </a:r>
            <a:r>
              <a:rPr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motor</a:t>
            </a:r>
            <a:r>
              <a:rPr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neuron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72821" y="696147"/>
            <a:ext cx="1438214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Spinal</a:t>
            </a:r>
            <a:r>
              <a:rPr lang="en-US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5529" y="1415603"/>
            <a:ext cx="883575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Motor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br>
              <a:rPr lang="en-US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</a:b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unit</a:t>
            </a:r>
            <a:r>
              <a:rPr lang="en-US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95658" y="1421953"/>
            <a:ext cx="888705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eaLnBrk="0" fontAlgn="base" hangingPunct="0">
              <a:lnSpc>
                <a:spcPts val="2000"/>
              </a:lnSpc>
              <a:spcBef>
                <a:spcPts val="64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Motor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</a:p>
          <a:p>
            <a:pPr marR="5080" eaLnBrk="0" fontAlgn="base" hangingPunct="0">
              <a:lnSpc>
                <a:spcPts val="2000"/>
              </a:lnSpc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unit</a:t>
            </a:r>
            <a:r>
              <a:rPr lang="en-US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46699" y="2388890"/>
            <a:ext cx="825867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Nerve</a:t>
            </a:r>
          </a:p>
        </p:txBody>
      </p:sp>
      <p:sp>
        <p:nvSpPr>
          <p:cNvPr id="15" name="object 38"/>
          <p:cNvSpPr txBox="1"/>
          <p:nvPr/>
        </p:nvSpPr>
        <p:spPr>
          <a:xfrm>
            <a:off x="1357122" y="6391462"/>
            <a:ext cx="376428" cy="23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a</a:t>
            </a:r>
            <a:r>
              <a:rPr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79175" y="738188"/>
            <a:ext cx="4069964" cy="4202112"/>
            <a:chOff x="2279175" y="738188"/>
            <a:chExt cx="4069964" cy="4202112"/>
          </a:xfrm>
        </p:grpSpPr>
        <p:sp>
          <p:nvSpPr>
            <p:cNvPr id="17" name="object 14"/>
            <p:cNvSpPr/>
            <p:nvPr/>
          </p:nvSpPr>
          <p:spPr>
            <a:xfrm>
              <a:off x="2279175" y="957263"/>
              <a:ext cx="45719" cy="461425"/>
            </a:xfrm>
            <a:custGeom>
              <a:avLst/>
              <a:gdLst/>
              <a:ahLst/>
              <a:cxnLst/>
              <a:rect l="l" t="t" r="r" b="b"/>
              <a:pathLst>
                <a:path h="311785">
                  <a:moveTo>
                    <a:pt x="0" y="0"/>
                  </a:moveTo>
                  <a:lnTo>
                    <a:pt x="0" y="311688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8" name="object 26"/>
            <p:cNvSpPr/>
            <p:nvPr/>
          </p:nvSpPr>
          <p:spPr>
            <a:xfrm>
              <a:off x="6303420" y="738188"/>
              <a:ext cx="45719" cy="865562"/>
            </a:xfrm>
            <a:custGeom>
              <a:avLst/>
              <a:gdLst/>
              <a:ahLst/>
              <a:cxnLst/>
              <a:rect l="l" t="t" r="r" b="b"/>
              <a:pathLst>
                <a:path h="586105">
                  <a:moveTo>
                    <a:pt x="0" y="5855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9" name="object 13"/>
            <p:cNvSpPr/>
            <p:nvPr/>
          </p:nvSpPr>
          <p:spPr>
            <a:xfrm>
              <a:off x="2989344" y="4738688"/>
              <a:ext cx="579355" cy="201612"/>
            </a:xfrm>
            <a:custGeom>
              <a:avLst/>
              <a:gdLst/>
              <a:ahLst/>
              <a:cxnLst/>
              <a:rect l="l" t="t" r="r" b="b"/>
              <a:pathLst>
                <a:path w="391160" h="130175">
                  <a:moveTo>
                    <a:pt x="0" y="0"/>
                  </a:moveTo>
                  <a:lnTo>
                    <a:pt x="160007" y="0"/>
                  </a:lnTo>
                  <a:lnTo>
                    <a:pt x="390726" y="13014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0" name="object 15"/>
            <p:cNvSpPr/>
            <p:nvPr/>
          </p:nvSpPr>
          <p:spPr>
            <a:xfrm>
              <a:off x="4249590" y="2291496"/>
              <a:ext cx="45719" cy="153501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0"/>
                  </a:moveTo>
                  <a:lnTo>
                    <a:pt x="0" y="11746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" name="object 16"/>
            <p:cNvSpPr/>
            <p:nvPr/>
          </p:nvSpPr>
          <p:spPr>
            <a:xfrm>
              <a:off x="4614784" y="1962150"/>
              <a:ext cx="45719" cy="35320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07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2" name="object 17"/>
            <p:cNvSpPr/>
            <p:nvPr/>
          </p:nvSpPr>
          <p:spPr>
            <a:xfrm flipH="1">
              <a:off x="5199821" y="1952697"/>
              <a:ext cx="45719" cy="178909"/>
            </a:xfrm>
            <a:custGeom>
              <a:avLst/>
              <a:gdLst/>
              <a:ahLst/>
              <a:cxnLst/>
              <a:rect l="l" t="t" r="r" b="b"/>
              <a:pathLst>
                <a:path h="109219">
                  <a:moveTo>
                    <a:pt x="0" y="0"/>
                  </a:moveTo>
                  <a:lnTo>
                    <a:pt x="0" y="10899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557270" y="3675314"/>
              <a:ext cx="298223" cy="953836"/>
              <a:chOff x="4085662" y="3646654"/>
              <a:chExt cx="298223" cy="844384"/>
            </a:xfrm>
          </p:grpSpPr>
          <p:sp>
            <p:nvSpPr>
              <p:cNvPr id="26" name="object 18"/>
              <p:cNvSpPr/>
              <p:nvPr/>
            </p:nvSpPr>
            <p:spPr>
              <a:xfrm>
                <a:off x="4085663" y="3646654"/>
                <a:ext cx="74381" cy="844384"/>
              </a:xfrm>
              <a:custGeom>
                <a:avLst/>
                <a:gdLst/>
                <a:ahLst/>
                <a:cxnLst/>
                <a:rect l="l" t="t" r="r" b="b"/>
                <a:pathLst>
                  <a:path h="642620">
                    <a:moveTo>
                      <a:pt x="0" y="642183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7" name="object 19"/>
              <p:cNvSpPr/>
              <p:nvPr/>
            </p:nvSpPr>
            <p:spPr>
              <a:xfrm>
                <a:off x="4085662" y="3827017"/>
                <a:ext cx="298223" cy="262843"/>
              </a:xfrm>
              <a:custGeom>
                <a:avLst/>
                <a:gdLst/>
                <a:ahLst/>
                <a:cxnLst/>
                <a:rect l="l" t="t" r="r" b="b"/>
                <a:pathLst>
                  <a:path w="196850" h="186689">
                    <a:moveTo>
                      <a:pt x="0" y="186263"/>
                    </a:moveTo>
                    <a:lnTo>
                      <a:pt x="196839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4" name="object 23"/>
            <p:cNvSpPr/>
            <p:nvPr/>
          </p:nvSpPr>
          <p:spPr>
            <a:xfrm>
              <a:off x="4295620" y="2533650"/>
              <a:ext cx="628805" cy="472992"/>
            </a:xfrm>
            <a:custGeom>
              <a:avLst/>
              <a:gdLst/>
              <a:ahLst/>
              <a:cxnLst/>
              <a:rect l="l" t="t" r="r" b="b"/>
              <a:pathLst>
                <a:path w="419100" h="328294">
                  <a:moveTo>
                    <a:pt x="0" y="328086"/>
                  </a:moveTo>
                  <a:lnTo>
                    <a:pt x="0" y="209549"/>
                  </a:lnTo>
                  <a:lnTo>
                    <a:pt x="419106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684144" y="2268979"/>
              <a:ext cx="97156" cy="955347"/>
            </a:xfrm>
            <a:custGeom>
              <a:avLst/>
              <a:gdLst/>
              <a:ahLst/>
              <a:cxnLst/>
              <a:rect l="l" t="t" r="r" b="b"/>
              <a:pathLst>
                <a:path w="68580" h="641985">
                  <a:moveTo>
                    <a:pt x="68387" y="0"/>
                  </a:moveTo>
                  <a:lnTo>
                    <a:pt x="0" y="641756"/>
                  </a:lnTo>
                  <a:lnTo>
                    <a:pt x="0" y="3343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endParaRPr sz="16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28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76160-AF85-1345-94D6-0FC1A757D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15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746504" y="213360"/>
            <a:ext cx="5650992" cy="6431280"/>
          </a:xfrm>
          <a:prstGeom prst="rect">
            <a:avLst/>
          </a:prstGeom>
        </p:spPr>
      </p:pic>
      <p:sp>
        <p:nvSpPr>
          <p:cNvPr id="6" name="object 133"/>
          <p:cNvSpPr txBox="1"/>
          <p:nvPr/>
        </p:nvSpPr>
        <p:spPr>
          <a:xfrm>
            <a:off x="4537376" y="603586"/>
            <a:ext cx="43914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Nerve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impulse</a:t>
            </a:r>
            <a:r>
              <a:rPr lang="en-US"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Nucleus</a:t>
            </a:r>
          </a:p>
        </p:txBody>
      </p:sp>
      <p:sp>
        <p:nvSpPr>
          <p:cNvPr id="7" name="object 135"/>
          <p:cNvSpPr txBox="1"/>
          <p:nvPr/>
        </p:nvSpPr>
        <p:spPr>
          <a:xfrm>
            <a:off x="6535231" y="1172538"/>
            <a:ext cx="92201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Sarcolemma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muscle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fiber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104096" y="734226"/>
            <a:ext cx="104616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eaLnBrk="0" fontAlgn="base" hangingPunct="0">
              <a:lnSpc>
                <a:spcPts val="900"/>
              </a:lnSpc>
              <a:spcBef>
                <a:spcPts val="459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Arial "/>
                <a:ea typeface="ＭＳ Ｐゴシック" charset="0"/>
                <a:cs typeface="Arial"/>
              </a:rPr>
              <a:t>Axon</a:t>
            </a:r>
            <a:r>
              <a:rPr lang="en-US" sz="800" b="1" dirty="0">
                <a:solidFill>
                  <a:srgbClr val="000000"/>
                </a:solidFill>
                <a:latin typeface="Arial "/>
                <a:ea typeface="ＭＳ Ｐゴシック" charset="0"/>
                <a:cs typeface="Times New Roman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Arial "/>
                <a:ea typeface="ＭＳ Ｐゴシック" charset="0"/>
                <a:cs typeface="Arial"/>
              </a:rPr>
              <a:t>terminal</a:t>
            </a:r>
            <a:r>
              <a:rPr lang="en-US" sz="800" b="1" dirty="0">
                <a:solidFill>
                  <a:srgbClr val="000000"/>
                </a:solidFill>
                <a:latin typeface="Arial "/>
                <a:ea typeface="ＭＳ Ｐゴシック" charset="0"/>
                <a:cs typeface="Times New Roman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Arial "/>
                <a:ea typeface="ＭＳ Ｐゴシック" charset="0"/>
                <a:cs typeface="Arial"/>
              </a:rPr>
              <a:t>of</a:t>
            </a:r>
            <a:r>
              <a:rPr lang="en-US" sz="800" b="1" dirty="0">
                <a:solidFill>
                  <a:srgbClr val="000000"/>
                </a:solidFill>
                <a:latin typeface="Arial "/>
                <a:ea typeface="ＭＳ Ｐゴシック" charset="0"/>
                <a:cs typeface="Times New Roman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neuromuscular</a:t>
            </a:r>
            <a:r>
              <a:rPr lang="en-US" sz="8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junction</a:t>
            </a:r>
          </a:p>
        </p:txBody>
      </p:sp>
      <p:sp>
        <p:nvSpPr>
          <p:cNvPr id="9" name="object 133"/>
          <p:cNvSpPr txBox="1"/>
          <p:nvPr/>
        </p:nvSpPr>
        <p:spPr>
          <a:xfrm>
            <a:off x="5659676" y="497147"/>
            <a:ext cx="8276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Myelinated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axon of motor neuron</a:t>
            </a:r>
          </a:p>
        </p:txBody>
      </p:sp>
      <p:sp>
        <p:nvSpPr>
          <p:cNvPr id="10" name="object 150"/>
          <p:cNvSpPr txBox="1"/>
          <p:nvPr/>
        </p:nvSpPr>
        <p:spPr>
          <a:xfrm>
            <a:off x="1791783" y="2210429"/>
            <a:ext cx="162134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46304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Nerve</a:t>
            </a:r>
            <a:r>
              <a:rPr sz="800" b="1" kern="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impulse</a:t>
            </a:r>
            <a:r>
              <a:rPr sz="800" b="1" kern="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reaches</a:t>
            </a:r>
            <a:r>
              <a:rPr sz="800" b="1" kern="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axon</a:t>
            </a:r>
            <a:r>
              <a:rPr sz="800" b="1" kern="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terminal</a:t>
            </a:r>
            <a:r>
              <a:rPr sz="800" b="1" kern="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</a:t>
            </a:r>
            <a:r>
              <a:rPr sz="800" b="1" kern="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motor</a:t>
            </a:r>
            <a:r>
              <a:rPr sz="800" b="1" kern="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neuron.</a:t>
            </a:r>
          </a:p>
        </p:txBody>
      </p:sp>
      <p:sp>
        <p:nvSpPr>
          <p:cNvPr id="11" name="object 151"/>
          <p:cNvSpPr txBox="1"/>
          <p:nvPr/>
        </p:nvSpPr>
        <p:spPr>
          <a:xfrm>
            <a:off x="1775117" y="2707253"/>
            <a:ext cx="150663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304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Calcium (Ca</a:t>
            </a:r>
            <a:r>
              <a:rPr sz="800" b="1" kern="0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2+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 channels open, and Ca</a:t>
            </a:r>
            <a:r>
              <a:rPr sz="800" b="1" kern="0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2+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enters the axon terminal.</a:t>
            </a:r>
          </a:p>
        </p:txBody>
      </p:sp>
      <p:sp>
        <p:nvSpPr>
          <p:cNvPr id="12" name="object 152"/>
          <p:cNvSpPr txBox="1"/>
          <p:nvPr/>
        </p:nvSpPr>
        <p:spPr>
          <a:xfrm>
            <a:off x="1782357" y="3528660"/>
            <a:ext cx="163076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304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</a:t>
            </a:r>
            <a:r>
              <a:rPr sz="800" b="1" kern="0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2+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entry causes some synaptic vesicles to release their contents (the neurotransmitter acetylcholine) by exocytosis.</a:t>
            </a:r>
          </a:p>
        </p:txBody>
      </p:sp>
      <p:sp>
        <p:nvSpPr>
          <p:cNvPr id="13" name="object 153"/>
          <p:cNvSpPr txBox="1"/>
          <p:nvPr/>
        </p:nvSpPr>
        <p:spPr>
          <a:xfrm>
            <a:off x="1778388" y="4107618"/>
            <a:ext cx="176173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304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ker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Acetylcholine 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diffuses across the synaptic cleft and binds to receptors in the sarcolemma.</a:t>
            </a:r>
          </a:p>
        </p:txBody>
      </p:sp>
      <p:sp>
        <p:nvSpPr>
          <p:cNvPr id="14" name="object 155"/>
          <p:cNvSpPr txBox="1"/>
          <p:nvPr/>
        </p:nvSpPr>
        <p:spPr>
          <a:xfrm>
            <a:off x="1783551" y="4682571"/>
            <a:ext cx="171478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304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ACh</a:t>
            </a:r>
            <a:r>
              <a:rPr lang="en-US"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binds and opens channels 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that allow simultaneous passage of Na</a:t>
            </a:r>
            <a:r>
              <a:rPr sz="800" b="1" kern="0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into the muscle fiber and </a:t>
            </a:r>
            <a:br>
              <a:rPr lang="en-US"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</a:t>
            </a:r>
            <a:r>
              <a:rPr lang="en-US" sz="800" b="1" kern="0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out of the muscle fiber. More Na</a:t>
            </a:r>
            <a:r>
              <a:rPr lang="en-US" sz="800" b="1" kern="0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ions enter than K</a:t>
            </a:r>
            <a:r>
              <a:rPr sz="800" b="1" kern="0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r>
              <a:rPr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ions leave, producing a local change in the electrical conditions of the membrane (depolarization). This eventually leads to an action potential.</a:t>
            </a:r>
          </a:p>
        </p:txBody>
      </p:sp>
      <p:sp>
        <p:nvSpPr>
          <p:cNvPr id="15" name="object 143"/>
          <p:cNvSpPr txBox="1"/>
          <p:nvPr/>
        </p:nvSpPr>
        <p:spPr>
          <a:xfrm>
            <a:off x="1785138" y="6019770"/>
            <a:ext cx="180261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304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enzyme </a:t>
            </a:r>
            <a:r>
              <a:rPr lang="en-US" sz="800" b="1" kern="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acetylcholinesterase</a:t>
            </a:r>
            <a:r>
              <a:rPr lang="en-US"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breaks down </a:t>
            </a:r>
            <a:r>
              <a:rPr lang="en-US" sz="800" b="1" kern="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ACh</a:t>
            </a:r>
            <a:r>
              <a:rPr lang="en-US" sz="8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in the synaptic cleft, ending the process.</a:t>
            </a:r>
            <a:endParaRPr sz="800" b="1" kern="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object 141"/>
          <p:cNvSpPr txBox="1"/>
          <p:nvPr/>
        </p:nvSpPr>
        <p:spPr>
          <a:xfrm>
            <a:off x="3920530" y="5672873"/>
            <a:ext cx="26860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ACh</a:t>
            </a:r>
          </a:p>
        </p:txBody>
      </p:sp>
      <p:sp>
        <p:nvSpPr>
          <p:cNvPr id="17" name="object 142"/>
          <p:cNvSpPr txBox="1"/>
          <p:nvPr/>
        </p:nvSpPr>
        <p:spPr>
          <a:xfrm>
            <a:off x="4733135" y="5669552"/>
            <a:ext cx="85915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080" indent="-4000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Degraded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ACh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r>
              <a:rPr lang="en-US" sz="8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sz="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3048" y="6319094"/>
            <a:ext cx="127881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b="1" kern="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Acetylcholinesterase</a:t>
            </a:r>
            <a:endParaRPr lang="en-US" sz="750" b="1" kern="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object 136"/>
          <p:cNvSpPr txBox="1"/>
          <p:nvPr/>
        </p:nvSpPr>
        <p:spPr>
          <a:xfrm>
            <a:off x="6098543" y="4574496"/>
            <a:ext cx="104695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Ion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channel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sarcolemma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opens;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ions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pass.</a:t>
            </a:r>
          </a:p>
        </p:txBody>
      </p:sp>
      <p:sp>
        <p:nvSpPr>
          <p:cNvPr id="20" name="object 143"/>
          <p:cNvSpPr txBox="1"/>
          <p:nvPr/>
        </p:nvSpPr>
        <p:spPr>
          <a:xfrm>
            <a:off x="6103558" y="5725601"/>
            <a:ext cx="111252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Ion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channel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closes;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ions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cannot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pass.</a:t>
            </a:r>
          </a:p>
        </p:txBody>
      </p:sp>
      <p:sp>
        <p:nvSpPr>
          <p:cNvPr id="21" name="object 147"/>
          <p:cNvSpPr txBox="1"/>
          <p:nvPr/>
        </p:nvSpPr>
        <p:spPr>
          <a:xfrm>
            <a:off x="6563803" y="2940908"/>
            <a:ext cx="73850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Sarcolemma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84991" y="3118099"/>
            <a:ext cx="9909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Fusing</a:t>
            </a:r>
            <a:r>
              <a:rPr lang="en-US"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synaptic</a:t>
            </a:r>
            <a:r>
              <a:rPr lang="en-US"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vesicle</a:t>
            </a:r>
            <a:endParaRPr lang="en-US" sz="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67671" y="3369644"/>
            <a:ext cx="1447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Sarcoplasm </a:t>
            </a:r>
          </a:p>
          <a:p>
            <a:pPr marL="12700" marR="508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</a:t>
            </a:r>
            <a:r>
              <a:rPr lang="en-US"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muscle</a:t>
            </a:r>
            <a:r>
              <a:rPr lang="en-US"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fiber</a:t>
            </a:r>
            <a:endParaRPr lang="en-US" sz="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70944" y="3697097"/>
            <a:ext cx="997709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195580" eaLnBrk="0" fontAlgn="base" hangingPunct="0">
              <a:lnSpc>
                <a:spcPts val="300"/>
              </a:lnSpc>
              <a:spcBef>
                <a:spcPts val="445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Folds</a:t>
            </a:r>
            <a:r>
              <a:rPr lang="en-US"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</a:t>
            </a:r>
            <a:r>
              <a:rPr lang="en-US"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</a:p>
          <a:p>
            <a:pPr marL="12700" marR="195580" eaLnBrk="0" fontAlgn="base" hangingPunct="0">
              <a:lnSpc>
                <a:spcPts val="600"/>
              </a:lnSpc>
              <a:spcBef>
                <a:spcPts val="445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sarcolemma</a:t>
            </a:r>
          </a:p>
        </p:txBody>
      </p:sp>
      <p:sp>
        <p:nvSpPr>
          <p:cNvPr id="25" name="object 144"/>
          <p:cNvSpPr txBox="1"/>
          <p:nvPr/>
        </p:nvSpPr>
        <p:spPr>
          <a:xfrm>
            <a:off x="5766711" y="2085103"/>
            <a:ext cx="182562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Synaptic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vesicle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containing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72827" y="2293062"/>
            <a:ext cx="16671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Axon</a:t>
            </a:r>
            <a:r>
              <a:rPr lang="en-US"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terminal</a:t>
            </a:r>
            <a:r>
              <a:rPr lang="en-US"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</a:t>
            </a:r>
            <a:r>
              <a:rPr lang="en-US"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motor</a:t>
            </a:r>
            <a:r>
              <a:rPr lang="en-US"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neuron</a:t>
            </a:r>
            <a:r>
              <a:rPr lang="en-US"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endParaRPr lang="en-US" sz="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29954" y="2449140"/>
            <a:ext cx="91371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790" marR="5080" indent="-8572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Mitochondrion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91868" y="2646286"/>
            <a:ext cx="39466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ts val="900"/>
              </a:lnSpc>
              <a:spcBef>
                <a:spcPts val="455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</a:t>
            </a:r>
            <a:r>
              <a:rPr lang="en-US" sz="8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2+</a:t>
            </a:r>
          </a:p>
        </p:txBody>
      </p:sp>
      <p:sp>
        <p:nvSpPr>
          <p:cNvPr id="29" name="object 140"/>
          <p:cNvSpPr txBox="1"/>
          <p:nvPr/>
        </p:nvSpPr>
        <p:spPr>
          <a:xfrm>
            <a:off x="5888316" y="2915941"/>
            <a:ext cx="48577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0" fontAlgn="base" hangingPunct="0">
              <a:lnSpc>
                <a:spcPts val="300"/>
              </a:lnSpc>
              <a:spcBef>
                <a:spcPts val="520"/>
              </a:spcBef>
              <a:spcAft>
                <a:spcPct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Synaptic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lnSpc>
                <a:spcPts val="300"/>
              </a:lnSpc>
              <a:spcBef>
                <a:spcPts val="52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cleft</a:t>
            </a:r>
          </a:p>
        </p:txBody>
      </p:sp>
      <p:sp>
        <p:nvSpPr>
          <p:cNvPr id="30" name="object 137"/>
          <p:cNvSpPr txBox="1"/>
          <p:nvPr/>
        </p:nvSpPr>
        <p:spPr>
          <a:xfrm>
            <a:off x="4746630" y="4649129"/>
            <a:ext cx="20256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tabLst>
                <a:tab pos="306705" algn="l"/>
              </a:tabLst>
            </a:pP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r>
              <a:rPr lang="en-US" sz="8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sz="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object 139"/>
          <p:cNvSpPr txBox="1"/>
          <p:nvPr/>
        </p:nvSpPr>
        <p:spPr>
          <a:xfrm>
            <a:off x="3991322" y="2710799"/>
            <a:ext cx="25444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</a:t>
            </a:r>
            <a:r>
              <a:rPr sz="8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2+</a:t>
            </a:r>
          </a:p>
        </p:txBody>
      </p:sp>
      <p:sp>
        <p:nvSpPr>
          <p:cNvPr id="32" name="object 148"/>
          <p:cNvSpPr txBox="1"/>
          <p:nvPr/>
        </p:nvSpPr>
        <p:spPr>
          <a:xfrm>
            <a:off x="3854542" y="3714832"/>
            <a:ext cx="4914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ACh</a:t>
            </a:r>
            <a:r>
              <a:rPr sz="8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receptor</a:t>
            </a:r>
          </a:p>
        </p:txBody>
      </p:sp>
      <p:sp>
        <p:nvSpPr>
          <p:cNvPr id="33" name="object 149"/>
          <p:cNvSpPr txBox="1"/>
          <p:nvPr/>
        </p:nvSpPr>
        <p:spPr>
          <a:xfrm>
            <a:off x="4904997" y="3535347"/>
            <a:ext cx="28130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800" b="1" dirty="0">
                <a:solidFill>
                  <a:srgbClr val="FFFFFF"/>
                </a:solidFill>
                <a:latin typeface="Arial Black" pitchFamily="34" charset="0"/>
                <a:ea typeface="ＭＳ Ｐゴシック" charset="0"/>
                <a:cs typeface="Arial"/>
              </a:rPr>
              <a:t>ACh</a:t>
            </a:r>
          </a:p>
        </p:txBody>
      </p:sp>
      <p:sp>
        <p:nvSpPr>
          <p:cNvPr id="34" name="object 137"/>
          <p:cNvSpPr txBox="1"/>
          <p:nvPr/>
        </p:nvSpPr>
        <p:spPr>
          <a:xfrm>
            <a:off x="4986374" y="4648333"/>
            <a:ext cx="18008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tabLst>
                <a:tab pos="306705" algn="l"/>
              </a:tabLst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</a:t>
            </a:r>
            <a:r>
              <a:rPr lang="en-US" sz="8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56000" y="6421126"/>
            <a:ext cx="30360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r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K</a:t>
            </a:r>
            <a:r>
              <a:rPr lang="en-US" sz="800" b="1" baseline="300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+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1783924" y="2192738"/>
            <a:ext cx="130976" cy="133107"/>
          </a:xfrm>
          <a:prstGeom prst="ellipse">
            <a:avLst/>
          </a:prstGeom>
          <a:noFill/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784738" y="2697192"/>
            <a:ext cx="130976" cy="133107"/>
          </a:xfrm>
          <a:prstGeom prst="ellipse">
            <a:avLst/>
          </a:prstGeom>
          <a:noFill/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89500" y="3514597"/>
            <a:ext cx="130976" cy="133107"/>
          </a:xfrm>
          <a:prstGeom prst="ellipse">
            <a:avLst/>
          </a:prstGeom>
          <a:noFill/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787119" y="4095409"/>
            <a:ext cx="130976" cy="133107"/>
          </a:xfrm>
          <a:prstGeom prst="ellipse">
            <a:avLst/>
          </a:prstGeom>
          <a:noFill/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784738" y="4666697"/>
            <a:ext cx="130976" cy="133107"/>
          </a:xfrm>
          <a:prstGeom prst="ellipse">
            <a:avLst/>
          </a:prstGeom>
          <a:noFill/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784738" y="6007879"/>
            <a:ext cx="130976" cy="133107"/>
          </a:xfrm>
          <a:prstGeom prst="ellipse">
            <a:avLst/>
          </a:prstGeom>
          <a:noFill/>
          <a:ln w="6350" cap="flat" cmpd="sng" algn="ctr">
            <a:solidFill>
              <a:srgbClr val="005B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2" name="object 139"/>
          <p:cNvSpPr txBox="1"/>
          <p:nvPr/>
        </p:nvSpPr>
        <p:spPr>
          <a:xfrm>
            <a:off x="1781039" y="2208726"/>
            <a:ext cx="127223" cy="11541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algn="ctr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/>
              </a:rPr>
              <a:t>1</a:t>
            </a:r>
            <a:endParaRPr sz="800" b="1" dirty="0">
              <a:solidFill>
                <a:srgbClr val="005BAA"/>
              </a:solidFill>
              <a:latin typeface="Arial Black" pitchFamily="34" charset="0"/>
              <a:ea typeface="ＭＳ Ｐゴシック" charset="0"/>
              <a:cs typeface="Arial"/>
            </a:endParaRPr>
          </a:p>
        </p:txBody>
      </p:sp>
      <p:sp>
        <p:nvSpPr>
          <p:cNvPr id="43" name="object 139"/>
          <p:cNvSpPr txBox="1"/>
          <p:nvPr/>
        </p:nvSpPr>
        <p:spPr>
          <a:xfrm>
            <a:off x="1783904" y="2708963"/>
            <a:ext cx="12722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/>
              </a:rPr>
              <a:t>2</a:t>
            </a:r>
            <a:endParaRPr sz="800" b="1" dirty="0">
              <a:solidFill>
                <a:srgbClr val="005BAA"/>
              </a:solidFill>
              <a:latin typeface="Arial Black" pitchFamily="34" charset="0"/>
              <a:ea typeface="ＭＳ Ｐゴシック" charset="0"/>
              <a:cs typeface="Arial"/>
            </a:endParaRPr>
          </a:p>
        </p:txBody>
      </p:sp>
      <p:sp>
        <p:nvSpPr>
          <p:cNvPr id="44" name="object 139"/>
          <p:cNvSpPr txBox="1"/>
          <p:nvPr/>
        </p:nvSpPr>
        <p:spPr>
          <a:xfrm>
            <a:off x="1788666" y="3528239"/>
            <a:ext cx="12722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/>
              </a:rPr>
              <a:t>3</a:t>
            </a:r>
            <a:endParaRPr sz="800" b="1" dirty="0">
              <a:solidFill>
                <a:srgbClr val="005BAA"/>
              </a:solidFill>
              <a:latin typeface="Arial Black" pitchFamily="34" charset="0"/>
              <a:ea typeface="ＭＳ Ｐゴシック" charset="0"/>
              <a:cs typeface="Arial"/>
            </a:endParaRPr>
          </a:p>
        </p:txBody>
      </p:sp>
      <p:sp>
        <p:nvSpPr>
          <p:cNvPr id="45" name="object 139"/>
          <p:cNvSpPr txBox="1"/>
          <p:nvPr/>
        </p:nvSpPr>
        <p:spPr>
          <a:xfrm>
            <a:off x="1786284" y="4108744"/>
            <a:ext cx="127223" cy="11541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ctr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/>
              </a:rPr>
              <a:t>4</a:t>
            </a:r>
            <a:endParaRPr sz="800" b="1" dirty="0">
              <a:solidFill>
                <a:srgbClr val="005BAA"/>
              </a:solidFill>
              <a:latin typeface="Arial Black" pitchFamily="34" charset="0"/>
              <a:ea typeface="ＭＳ Ｐゴシック" charset="0"/>
              <a:cs typeface="Arial"/>
            </a:endParaRPr>
          </a:p>
        </p:txBody>
      </p:sp>
      <p:sp>
        <p:nvSpPr>
          <p:cNvPr id="46" name="object 139"/>
          <p:cNvSpPr txBox="1"/>
          <p:nvPr/>
        </p:nvSpPr>
        <p:spPr>
          <a:xfrm>
            <a:off x="1803745" y="4682105"/>
            <a:ext cx="12722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/>
              </a:rPr>
              <a:t>5</a:t>
            </a:r>
            <a:endParaRPr sz="800" b="1" dirty="0">
              <a:solidFill>
                <a:srgbClr val="005BAA"/>
              </a:solidFill>
              <a:latin typeface="Arial Black" pitchFamily="34" charset="0"/>
              <a:ea typeface="ＭＳ Ｐゴシック" charset="0"/>
              <a:cs typeface="Arial"/>
            </a:endParaRPr>
          </a:p>
        </p:txBody>
      </p:sp>
      <p:sp>
        <p:nvSpPr>
          <p:cNvPr id="47" name="object 139"/>
          <p:cNvSpPr txBox="1"/>
          <p:nvPr/>
        </p:nvSpPr>
        <p:spPr>
          <a:xfrm>
            <a:off x="1805333" y="6025478"/>
            <a:ext cx="12722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/>
              </a:rPr>
              <a:t>6</a:t>
            </a:r>
            <a:endParaRPr sz="800" b="1" dirty="0">
              <a:solidFill>
                <a:srgbClr val="005BAA"/>
              </a:solidFill>
              <a:latin typeface="Arial Black" pitchFamily="34" charset="0"/>
              <a:ea typeface="ＭＳ Ｐゴシック" charset="0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150394" y="567696"/>
            <a:ext cx="3409211" cy="5773573"/>
            <a:chOff x="3150394" y="567696"/>
            <a:chExt cx="3409211" cy="5773573"/>
          </a:xfrm>
        </p:grpSpPr>
        <p:sp>
          <p:nvSpPr>
            <p:cNvPr id="49" name="object 100"/>
            <p:cNvSpPr/>
            <p:nvPr/>
          </p:nvSpPr>
          <p:spPr>
            <a:xfrm>
              <a:off x="4848005" y="675240"/>
              <a:ext cx="416166" cy="45719"/>
            </a:xfrm>
            <a:custGeom>
              <a:avLst/>
              <a:gdLst/>
              <a:ahLst/>
              <a:cxnLst/>
              <a:rect l="l" t="t" r="r" b="b"/>
              <a:pathLst>
                <a:path w="518795">
                  <a:moveTo>
                    <a:pt x="51831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0" name="object 101"/>
            <p:cNvSpPr/>
            <p:nvPr/>
          </p:nvSpPr>
          <p:spPr>
            <a:xfrm>
              <a:off x="5341347" y="567696"/>
              <a:ext cx="300202" cy="45719"/>
            </a:xfrm>
            <a:custGeom>
              <a:avLst/>
              <a:gdLst/>
              <a:ahLst/>
              <a:cxnLst/>
              <a:rect l="l" t="t" r="r" b="b"/>
              <a:pathLst>
                <a:path w="381635">
                  <a:moveTo>
                    <a:pt x="38148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1" name="object 102"/>
            <p:cNvSpPr/>
            <p:nvPr/>
          </p:nvSpPr>
          <p:spPr>
            <a:xfrm>
              <a:off x="6053137" y="844039"/>
              <a:ext cx="129308" cy="279911"/>
            </a:xfrm>
            <a:custGeom>
              <a:avLst/>
              <a:gdLst/>
              <a:ahLst/>
              <a:cxnLst/>
              <a:rect l="l" t="t" r="r" b="b"/>
              <a:pathLst>
                <a:path w="142240" h="341630">
                  <a:moveTo>
                    <a:pt x="142128" y="0"/>
                  </a:moveTo>
                  <a:lnTo>
                    <a:pt x="71048" y="0"/>
                  </a:lnTo>
                  <a:lnTo>
                    <a:pt x="0" y="34131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2" name="object 103"/>
            <p:cNvSpPr/>
            <p:nvPr/>
          </p:nvSpPr>
          <p:spPr>
            <a:xfrm>
              <a:off x="6333616" y="1211804"/>
              <a:ext cx="193549" cy="45719"/>
            </a:xfrm>
            <a:custGeom>
              <a:avLst/>
              <a:gdLst/>
              <a:ahLst/>
              <a:cxnLst/>
              <a:rect l="l" t="t" r="r" b="b"/>
              <a:pathLst>
                <a:path w="222884" h="38100">
                  <a:moveTo>
                    <a:pt x="222412" y="0"/>
                  </a:moveTo>
                  <a:lnTo>
                    <a:pt x="122560" y="0"/>
                  </a:lnTo>
                  <a:lnTo>
                    <a:pt x="0" y="37886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3" name="object 104"/>
            <p:cNvSpPr/>
            <p:nvPr/>
          </p:nvSpPr>
          <p:spPr>
            <a:xfrm>
              <a:off x="4352926" y="926277"/>
              <a:ext cx="173588" cy="45719"/>
            </a:xfrm>
            <a:custGeom>
              <a:avLst/>
              <a:gdLst/>
              <a:ahLst/>
              <a:cxnLst/>
              <a:rect l="l" t="t" r="r" b="b"/>
              <a:pathLst>
                <a:path w="230504" h="51435">
                  <a:moveTo>
                    <a:pt x="0" y="50840"/>
                  </a:moveTo>
                  <a:lnTo>
                    <a:pt x="173431" y="0"/>
                  </a:lnTo>
                  <a:lnTo>
                    <a:pt x="230123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4" name="object 106"/>
            <p:cNvSpPr/>
            <p:nvPr/>
          </p:nvSpPr>
          <p:spPr>
            <a:xfrm>
              <a:off x="4997412" y="4638674"/>
              <a:ext cx="1096136" cy="454851"/>
            </a:xfrm>
            <a:custGeom>
              <a:avLst/>
              <a:gdLst/>
              <a:ahLst/>
              <a:cxnLst/>
              <a:rect l="l" t="t" r="r" b="b"/>
              <a:pathLst>
                <a:path w="1358900" h="565150">
                  <a:moveTo>
                    <a:pt x="0" y="565160"/>
                  </a:moveTo>
                  <a:lnTo>
                    <a:pt x="1123949" y="0"/>
                  </a:lnTo>
                  <a:lnTo>
                    <a:pt x="1358341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5" name="object 107"/>
            <p:cNvSpPr/>
            <p:nvPr/>
          </p:nvSpPr>
          <p:spPr>
            <a:xfrm>
              <a:off x="4946430" y="5788025"/>
              <a:ext cx="1150485" cy="492400"/>
            </a:xfrm>
            <a:custGeom>
              <a:avLst/>
              <a:gdLst/>
              <a:ahLst/>
              <a:cxnLst/>
              <a:rect l="l" t="t" r="r" b="b"/>
              <a:pathLst>
                <a:path w="1419225" h="606425">
                  <a:moveTo>
                    <a:pt x="0" y="606420"/>
                  </a:moveTo>
                  <a:lnTo>
                    <a:pt x="1184269" y="0"/>
                  </a:lnTo>
                  <a:lnTo>
                    <a:pt x="1418661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6" name="object 108"/>
            <p:cNvSpPr/>
            <p:nvPr/>
          </p:nvSpPr>
          <p:spPr>
            <a:xfrm>
              <a:off x="4170294" y="5734852"/>
              <a:ext cx="85000" cy="53173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0" y="0"/>
                  </a:moveTo>
                  <a:lnTo>
                    <a:pt x="11177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7" name="object 109"/>
            <p:cNvSpPr/>
            <p:nvPr/>
          </p:nvSpPr>
          <p:spPr>
            <a:xfrm>
              <a:off x="4556910" y="5723338"/>
              <a:ext cx="153778" cy="64687"/>
            </a:xfrm>
            <a:custGeom>
              <a:avLst/>
              <a:gdLst/>
              <a:ahLst/>
              <a:cxnLst/>
              <a:rect l="l" t="t" r="r" b="b"/>
              <a:pathLst>
                <a:path w="184150" h="76200">
                  <a:moveTo>
                    <a:pt x="0" y="0"/>
                  </a:moveTo>
                  <a:lnTo>
                    <a:pt x="184129" y="0"/>
                  </a:lnTo>
                  <a:lnTo>
                    <a:pt x="63489" y="76199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8" name="object 112"/>
            <p:cNvSpPr/>
            <p:nvPr/>
          </p:nvSpPr>
          <p:spPr>
            <a:xfrm>
              <a:off x="5397880" y="2133016"/>
              <a:ext cx="340918" cy="581609"/>
            </a:xfrm>
            <a:custGeom>
              <a:avLst/>
              <a:gdLst/>
              <a:ahLst/>
              <a:cxnLst/>
              <a:rect l="l" t="t" r="r" b="b"/>
              <a:pathLst>
                <a:path w="434975" h="721995">
                  <a:moveTo>
                    <a:pt x="0" y="721857"/>
                  </a:moveTo>
                  <a:lnTo>
                    <a:pt x="312206" y="0"/>
                  </a:lnTo>
                  <a:lnTo>
                    <a:pt x="43498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9" name="object 113"/>
            <p:cNvSpPr/>
            <p:nvPr/>
          </p:nvSpPr>
          <p:spPr>
            <a:xfrm>
              <a:off x="5540656" y="2382656"/>
              <a:ext cx="202493" cy="298632"/>
            </a:xfrm>
            <a:custGeom>
              <a:avLst/>
              <a:gdLst/>
              <a:ahLst/>
              <a:cxnLst/>
              <a:rect l="l" t="t" r="r" b="b"/>
              <a:pathLst>
                <a:path w="250825" h="354329">
                  <a:moveTo>
                    <a:pt x="0" y="354086"/>
                  </a:moveTo>
                  <a:lnTo>
                    <a:pt x="127650" y="0"/>
                  </a:lnTo>
                  <a:lnTo>
                    <a:pt x="250423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60" name="object 114"/>
            <p:cNvSpPr/>
            <p:nvPr/>
          </p:nvSpPr>
          <p:spPr>
            <a:xfrm>
              <a:off x="5209538" y="3228975"/>
              <a:ext cx="1350067" cy="175994"/>
            </a:xfrm>
            <a:custGeom>
              <a:avLst/>
              <a:gdLst/>
              <a:ahLst/>
              <a:cxnLst/>
              <a:rect l="l" t="t" r="r" b="b"/>
              <a:pathLst>
                <a:path w="1649095" h="209550">
                  <a:moveTo>
                    <a:pt x="0" y="209214"/>
                  </a:moveTo>
                  <a:lnTo>
                    <a:pt x="530230" y="0"/>
                  </a:lnTo>
                  <a:lnTo>
                    <a:pt x="1648846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61" name="object 115"/>
            <p:cNvSpPr/>
            <p:nvPr/>
          </p:nvSpPr>
          <p:spPr>
            <a:xfrm>
              <a:off x="6306626" y="3469124"/>
              <a:ext cx="252979" cy="45719"/>
            </a:xfrm>
            <a:custGeom>
              <a:avLst/>
              <a:gdLst/>
              <a:ahLst/>
              <a:cxnLst/>
              <a:rect l="l" t="t" r="r" b="b"/>
              <a:pathLst>
                <a:path w="318770">
                  <a:moveTo>
                    <a:pt x="0" y="0"/>
                  </a:moveTo>
                  <a:lnTo>
                    <a:pt x="318515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62" name="object 116"/>
            <p:cNvSpPr/>
            <p:nvPr/>
          </p:nvSpPr>
          <p:spPr>
            <a:xfrm>
              <a:off x="4088606" y="3628274"/>
              <a:ext cx="665640" cy="150770"/>
            </a:xfrm>
            <a:custGeom>
              <a:avLst/>
              <a:gdLst/>
              <a:ahLst/>
              <a:cxnLst/>
              <a:rect l="l" t="t" r="r" b="b"/>
              <a:pathLst>
                <a:path w="802639" h="181610">
                  <a:moveTo>
                    <a:pt x="802233" y="0"/>
                  </a:moveTo>
                  <a:lnTo>
                    <a:pt x="93146" y="181325"/>
                  </a:lnTo>
                  <a:lnTo>
                    <a:pt x="0" y="18132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63" name="object 117"/>
            <p:cNvSpPr/>
            <p:nvPr/>
          </p:nvSpPr>
          <p:spPr>
            <a:xfrm>
              <a:off x="3412331" y="3840964"/>
              <a:ext cx="1503917" cy="331044"/>
            </a:xfrm>
            <a:custGeom>
              <a:avLst/>
              <a:gdLst/>
              <a:ahLst/>
              <a:cxnLst/>
              <a:rect l="l" t="t" r="r" b="b"/>
              <a:pathLst>
                <a:path w="1832610" h="408304">
                  <a:moveTo>
                    <a:pt x="1832427" y="0"/>
                  </a:moveTo>
                  <a:lnTo>
                    <a:pt x="118536" y="407730"/>
                  </a:lnTo>
                  <a:lnTo>
                    <a:pt x="0" y="40773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64" name="object 118"/>
            <p:cNvSpPr/>
            <p:nvPr/>
          </p:nvSpPr>
          <p:spPr>
            <a:xfrm>
              <a:off x="3498329" y="4741069"/>
              <a:ext cx="1286057" cy="127952"/>
            </a:xfrm>
            <a:custGeom>
              <a:avLst/>
              <a:gdLst/>
              <a:ahLst/>
              <a:cxnLst/>
              <a:rect l="l" t="t" r="r" b="b"/>
              <a:pathLst>
                <a:path w="1539239" h="156209">
                  <a:moveTo>
                    <a:pt x="1539087" y="155874"/>
                  </a:moveTo>
                  <a:lnTo>
                    <a:pt x="118536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65" name="object 119"/>
            <p:cNvSpPr/>
            <p:nvPr/>
          </p:nvSpPr>
          <p:spPr>
            <a:xfrm>
              <a:off x="3609580" y="5882282"/>
              <a:ext cx="704653" cy="199703"/>
            </a:xfrm>
            <a:custGeom>
              <a:avLst/>
              <a:gdLst/>
              <a:ahLst/>
              <a:cxnLst/>
              <a:rect l="l" t="t" r="r" b="b"/>
              <a:pathLst>
                <a:path w="842645" h="246379">
                  <a:moveTo>
                    <a:pt x="842040" y="0"/>
                  </a:moveTo>
                  <a:lnTo>
                    <a:pt x="118536" y="245781"/>
                  </a:lnTo>
                  <a:lnTo>
                    <a:pt x="0" y="245781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66" name="object 120"/>
            <p:cNvSpPr/>
            <p:nvPr/>
          </p:nvSpPr>
          <p:spPr>
            <a:xfrm>
              <a:off x="5614987" y="2547968"/>
              <a:ext cx="200017" cy="311913"/>
            </a:xfrm>
            <a:custGeom>
              <a:avLst/>
              <a:gdLst/>
              <a:ahLst/>
              <a:cxnLst/>
              <a:rect l="l" t="t" r="r" b="b"/>
              <a:pathLst>
                <a:path w="242570" h="393064">
                  <a:moveTo>
                    <a:pt x="0" y="392521"/>
                  </a:moveTo>
                  <a:lnTo>
                    <a:pt x="119786" y="0"/>
                  </a:lnTo>
                  <a:lnTo>
                    <a:pt x="242559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67" name="object 121"/>
            <p:cNvSpPr/>
            <p:nvPr/>
          </p:nvSpPr>
          <p:spPr>
            <a:xfrm>
              <a:off x="5894550" y="3128271"/>
              <a:ext cx="132393" cy="45719"/>
            </a:xfrm>
            <a:custGeom>
              <a:avLst/>
              <a:gdLst/>
              <a:ahLst/>
              <a:cxnLst/>
              <a:rect l="l" t="t" r="r" b="b"/>
              <a:pathLst>
                <a:path w="155575" h="35560">
                  <a:moveTo>
                    <a:pt x="0" y="35509"/>
                  </a:moveTo>
                  <a:lnTo>
                    <a:pt x="0" y="0"/>
                  </a:lnTo>
                  <a:lnTo>
                    <a:pt x="155569" y="0"/>
                  </a:lnTo>
                  <a:lnTo>
                    <a:pt x="155569" y="35509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68" name="object 122"/>
            <p:cNvSpPr/>
            <p:nvPr/>
          </p:nvSpPr>
          <p:spPr>
            <a:xfrm>
              <a:off x="4828458" y="3590792"/>
              <a:ext cx="74535" cy="45719"/>
            </a:xfrm>
            <a:custGeom>
              <a:avLst/>
              <a:gdLst/>
              <a:ahLst/>
              <a:cxnLst/>
              <a:rect l="l" t="t" r="r" b="b"/>
              <a:pathLst>
                <a:path w="99695">
                  <a:moveTo>
                    <a:pt x="9948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093548" y="3448139"/>
              <a:ext cx="466057" cy="288042"/>
              <a:chOff x="6768469" y="3652926"/>
              <a:chExt cx="577087" cy="352958"/>
            </a:xfrm>
          </p:grpSpPr>
          <p:sp>
            <p:nvSpPr>
              <p:cNvPr id="78" name="object 111"/>
              <p:cNvSpPr/>
              <p:nvPr/>
            </p:nvSpPr>
            <p:spPr>
              <a:xfrm>
                <a:off x="6768469" y="3652926"/>
                <a:ext cx="521334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521334" h="352425">
                    <a:moveTo>
                      <a:pt x="0" y="174650"/>
                    </a:moveTo>
                    <a:lnTo>
                      <a:pt x="521207" y="351891"/>
                    </a:lnTo>
                    <a:lnTo>
                      <a:pt x="92080" y="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lnSpc>
                    <a:spcPts val="9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8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79" name="object 123"/>
              <p:cNvSpPr/>
              <p:nvPr/>
            </p:nvSpPr>
            <p:spPr>
              <a:xfrm>
                <a:off x="7289676" y="4005884"/>
                <a:ext cx="558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5879">
                    <a:moveTo>
                      <a:pt x="55565" y="0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lnSpc>
                    <a:spcPts val="9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8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236494" y="3001191"/>
              <a:ext cx="323111" cy="113484"/>
              <a:chOff x="6942205" y="3045579"/>
              <a:chExt cx="403351" cy="148590"/>
            </a:xfrm>
          </p:grpSpPr>
          <p:sp>
            <p:nvSpPr>
              <p:cNvPr id="76" name="object 126"/>
              <p:cNvSpPr/>
              <p:nvPr/>
            </p:nvSpPr>
            <p:spPr>
              <a:xfrm>
                <a:off x="6942205" y="3045579"/>
                <a:ext cx="347980" cy="148590"/>
              </a:xfrm>
              <a:custGeom>
                <a:avLst/>
                <a:gdLst/>
                <a:ahLst/>
                <a:cxnLst/>
                <a:rect l="l" t="t" r="r" b="b"/>
                <a:pathLst>
                  <a:path w="347979" h="148589">
                    <a:moveTo>
                      <a:pt x="0" y="148529"/>
                    </a:moveTo>
                    <a:lnTo>
                      <a:pt x="347471" y="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lnSpc>
                    <a:spcPts val="9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8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77" name="object 127"/>
              <p:cNvSpPr/>
              <p:nvPr/>
            </p:nvSpPr>
            <p:spPr>
              <a:xfrm>
                <a:off x="7289676" y="3046646"/>
                <a:ext cx="558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5879">
                    <a:moveTo>
                      <a:pt x="55565" y="0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lnSpc>
                    <a:spcPts val="9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8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71" name="object 128"/>
            <p:cNvSpPr/>
            <p:nvPr/>
          </p:nvSpPr>
          <p:spPr>
            <a:xfrm>
              <a:off x="3352516" y="2266635"/>
              <a:ext cx="1517972" cy="45719"/>
            </a:xfrm>
            <a:custGeom>
              <a:avLst/>
              <a:gdLst/>
              <a:ahLst/>
              <a:cxnLst/>
              <a:rect l="l" t="t" r="r" b="b"/>
              <a:pathLst>
                <a:path w="1806575">
                  <a:moveTo>
                    <a:pt x="1806549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72" name="object 129"/>
            <p:cNvSpPr/>
            <p:nvPr/>
          </p:nvSpPr>
          <p:spPr>
            <a:xfrm>
              <a:off x="3150394" y="2767012"/>
              <a:ext cx="1121646" cy="109971"/>
            </a:xfrm>
            <a:custGeom>
              <a:avLst/>
              <a:gdLst/>
              <a:ahLst/>
              <a:cxnLst/>
              <a:rect l="l" t="t" r="r" b="b"/>
              <a:pathLst>
                <a:path w="1239520" h="134620">
                  <a:moveTo>
                    <a:pt x="0" y="0"/>
                  </a:moveTo>
                  <a:lnTo>
                    <a:pt x="171553" y="0"/>
                  </a:lnTo>
                  <a:lnTo>
                    <a:pt x="1239298" y="13435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73" name="object 130"/>
            <p:cNvSpPr/>
            <p:nvPr/>
          </p:nvSpPr>
          <p:spPr>
            <a:xfrm>
              <a:off x="3150394" y="3402588"/>
              <a:ext cx="1362074" cy="194116"/>
            </a:xfrm>
            <a:custGeom>
              <a:avLst/>
              <a:gdLst/>
              <a:ahLst/>
              <a:cxnLst/>
              <a:rect l="l" t="t" r="r" b="b"/>
              <a:pathLst>
                <a:path w="1544954" h="237489">
                  <a:moveTo>
                    <a:pt x="0" y="236951"/>
                  </a:moveTo>
                  <a:lnTo>
                    <a:pt x="1326538" y="236951"/>
                  </a:lnTo>
                  <a:lnTo>
                    <a:pt x="1544714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5958365" y="3066721"/>
              <a:ext cx="0" cy="615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377233" y="5924550"/>
              <a:ext cx="13857" cy="4167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0" name="Group 79"/>
          <p:cNvGrpSpPr/>
          <p:nvPr/>
        </p:nvGrpSpPr>
        <p:grpSpPr>
          <a:xfrm>
            <a:off x="3150394" y="567696"/>
            <a:ext cx="3409211" cy="5773573"/>
            <a:chOff x="3150394" y="567696"/>
            <a:chExt cx="3409211" cy="5773573"/>
          </a:xfrm>
        </p:grpSpPr>
        <p:sp>
          <p:nvSpPr>
            <p:cNvPr id="81" name="object 100"/>
            <p:cNvSpPr/>
            <p:nvPr/>
          </p:nvSpPr>
          <p:spPr>
            <a:xfrm>
              <a:off x="4848005" y="675240"/>
              <a:ext cx="416166" cy="45719"/>
            </a:xfrm>
            <a:custGeom>
              <a:avLst/>
              <a:gdLst/>
              <a:ahLst/>
              <a:cxnLst/>
              <a:rect l="l" t="t" r="r" b="b"/>
              <a:pathLst>
                <a:path w="518795">
                  <a:moveTo>
                    <a:pt x="5183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2" name="object 101"/>
            <p:cNvSpPr/>
            <p:nvPr/>
          </p:nvSpPr>
          <p:spPr>
            <a:xfrm>
              <a:off x="5341347" y="567696"/>
              <a:ext cx="300202" cy="45719"/>
            </a:xfrm>
            <a:custGeom>
              <a:avLst/>
              <a:gdLst/>
              <a:ahLst/>
              <a:cxnLst/>
              <a:rect l="l" t="t" r="r" b="b"/>
              <a:pathLst>
                <a:path w="381635">
                  <a:moveTo>
                    <a:pt x="38148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3" name="object 102"/>
            <p:cNvSpPr/>
            <p:nvPr/>
          </p:nvSpPr>
          <p:spPr>
            <a:xfrm>
              <a:off x="6053137" y="844039"/>
              <a:ext cx="129308" cy="279911"/>
            </a:xfrm>
            <a:custGeom>
              <a:avLst/>
              <a:gdLst/>
              <a:ahLst/>
              <a:cxnLst/>
              <a:rect l="l" t="t" r="r" b="b"/>
              <a:pathLst>
                <a:path w="142240" h="341630">
                  <a:moveTo>
                    <a:pt x="142128" y="0"/>
                  </a:moveTo>
                  <a:lnTo>
                    <a:pt x="71048" y="0"/>
                  </a:lnTo>
                  <a:lnTo>
                    <a:pt x="0" y="34131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4" name="object 103"/>
            <p:cNvSpPr/>
            <p:nvPr/>
          </p:nvSpPr>
          <p:spPr>
            <a:xfrm>
              <a:off x="6333616" y="1211804"/>
              <a:ext cx="193549" cy="45719"/>
            </a:xfrm>
            <a:custGeom>
              <a:avLst/>
              <a:gdLst/>
              <a:ahLst/>
              <a:cxnLst/>
              <a:rect l="l" t="t" r="r" b="b"/>
              <a:pathLst>
                <a:path w="222884" h="38100">
                  <a:moveTo>
                    <a:pt x="222412" y="0"/>
                  </a:moveTo>
                  <a:lnTo>
                    <a:pt x="122560" y="0"/>
                  </a:lnTo>
                  <a:lnTo>
                    <a:pt x="0" y="3788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5" name="object 104"/>
            <p:cNvSpPr/>
            <p:nvPr/>
          </p:nvSpPr>
          <p:spPr>
            <a:xfrm>
              <a:off x="4352926" y="926277"/>
              <a:ext cx="173588" cy="45719"/>
            </a:xfrm>
            <a:custGeom>
              <a:avLst/>
              <a:gdLst/>
              <a:ahLst/>
              <a:cxnLst/>
              <a:rect l="l" t="t" r="r" b="b"/>
              <a:pathLst>
                <a:path w="230504" h="51435">
                  <a:moveTo>
                    <a:pt x="0" y="50840"/>
                  </a:moveTo>
                  <a:lnTo>
                    <a:pt x="173431" y="0"/>
                  </a:lnTo>
                  <a:lnTo>
                    <a:pt x="230123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6" name="object 106"/>
            <p:cNvSpPr/>
            <p:nvPr/>
          </p:nvSpPr>
          <p:spPr>
            <a:xfrm>
              <a:off x="4997412" y="4638674"/>
              <a:ext cx="1096136" cy="454851"/>
            </a:xfrm>
            <a:custGeom>
              <a:avLst/>
              <a:gdLst/>
              <a:ahLst/>
              <a:cxnLst/>
              <a:rect l="l" t="t" r="r" b="b"/>
              <a:pathLst>
                <a:path w="1358900" h="565150">
                  <a:moveTo>
                    <a:pt x="0" y="565160"/>
                  </a:moveTo>
                  <a:lnTo>
                    <a:pt x="1123949" y="0"/>
                  </a:lnTo>
                  <a:lnTo>
                    <a:pt x="1358341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7" name="object 107"/>
            <p:cNvSpPr/>
            <p:nvPr/>
          </p:nvSpPr>
          <p:spPr>
            <a:xfrm>
              <a:off x="4946430" y="5788025"/>
              <a:ext cx="1150485" cy="492400"/>
            </a:xfrm>
            <a:custGeom>
              <a:avLst/>
              <a:gdLst/>
              <a:ahLst/>
              <a:cxnLst/>
              <a:rect l="l" t="t" r="r" b="b"/>
              <a:pathLst>
                <a:path w="1419225" h="606425">
                  <a:moveTo>
                    <a:pt x="0" y="606420"/>
                  </a:moveTo>
                  <a:lnTo>
                    <a:pt x="1184269" y="0"/>
                  </a:lnTo>
                  <a:lnTo>
                    <a:pt x="1418661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8" name="object 108"/>
            <p:cNvSpPr/>
            <p:nvPr/>
          </p:nvSpPr>
          <p:spPr>
            <a:xfrm>
              <a:off x="4170294" y="5734852"/>
              <a:ext cx="85000" cy="53173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0" y="0"/>
                  </a:moveTo>
                  <a:lnTo>
                    <a:pt x="11177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9" name="object 109"/>
            <p:cNvSpPr/>
            <p:nvPr/>
          </p:nvSpPr>
          <p:spPr>
            <a:xfrm>
              <a:off x="4556910" y="5723338"/>
              <a:ext cx="153778" cy="64687"/>
            </a:xfrm>
            <a:custGeom>
              <a:avLst/>
              <a:gdLst/>
              <a:ahLst/>
              <a:cxnLst/>
              <a:rect l="l" t="t" r="r" b="b"/>
              <a:pathLst>
                <a:path w="184150" h="76200">
                  <a:moveTo>
                    <a:pt x="0" y="0"/>
                  </a:moveTo>
                  <a:lnTo>
                    <a:pt x="184129" y="0"/>
                  </a:lnTo>
                  <a:lnTo>
                    <a:pt x="63489" y="7619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0" name="object 112"/>
            <p:cNvSpPr/>
            <p:nvPr/>
          </p:nvSpPr>
          <p:spPr>
            <a:xfrm>
              <a:off x="5397880" y="2133016"/>
              <a:ext cx="340918" cy="581609"/>
            </a:xfrm>
            <a:custGeom>
              <a:avLst/>
              <a:gdLst/>
              <a:ahLst/>
              <a:cxnLst/>
              <a:rect l="l" t="t" r="r" b="b"/>
              <a:pathLst>
                <a:path w="434975" h="721995">
                  <a:moveTo>
                    <a:pt x="0" y="721857"/>
                  </a:moveTo>
                  <a:lnTo>
                    <a:pt x="312206" y="0"/>
                  </a:lnTo>
                  <a:lnTo>
                    <a:pt x="43498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1" name="object 113"/>
            <p:cNvSpPr/>
            <p:nvPr/>
          </p:nvSpPr>
          <p:spPr>
            <a:xfrm>
              <a:off x="5540656" y="2382656"/>
              <a:ext cx="202493" cy="298632"/>
            </a:xfrm>
            <a:custGeom>
              <a:avLst/>
              <a:gdLst/>
              <a:ahLst/>
              <a:cxnLst/>
              <a:rect l="l" t="t" r="r" b="b"/>
              <a:pathLst>
                <a:path w="250825" h="354329">
                  <a:moveTo>
                    <a:pt x="0" y="354086"/>
                  </a:moveTo>
                  <a:lnTo>
                    <a:pt x="127650" y="0"/>
                  </a:lnTo>
                  <a:lnTo>
                    <a:pt x="250423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" name="object 114"/>
            <p:cNvSpPr/>
            <p:nvPr/>
          </p:nvSpPr>
          <p:spPr>
            <a:xfrm>
              <a:off x="5209538" y="3228975"/>
              <a:ext cx="1350067" cy="175994"/>
            </a:xfrm>
            <a:custGeom>
              <a:avLst/>
              <a:gdLst/>
              <a:ahLst/>
              <a:cxnLst/>
              <a:rect l="l" t="t" r="r" b="b"/>
              <a:pathLst>
                <a:path w="1649095" h="209550">
                  <a:moveTo>
                    <a:pt x="0" y="209214"/>
                  </a:moveTo>
                  <a:lnTo>
                    <a:pt x="530230" y="0"/>
                  </a:lnTo>
                  <a:lnTo>
                    <a:pt x="1648846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3" name="object 115"/>
            <p:cNvSpPr/>
            <p:nvPr/>
          </p:nvSpPr>
          <p:spPr>
            <a:xfrm>
              <a:off x="6306626" y="3469124"/>
              <a:ext cx="252979" cy="45719"/>
            </a:xfrm>
            <a:custGeom>
              <a:avLst/>
              <a:gdLst/>
              <a:ahLst/>
              <a:cxnLst/>
              <a:rect l="l" t="t" r="r" b="b"/>
              <a:pathLst>
                <a:path w="318770">
                  <a:moveTo>
                    <a:pt x="0" y="0"/>
                  </a:moveTo>
                  <a:lnTo>
                    <a:pt x="31851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4" name="object 116"/>
            <p:cNvSpPr/>
            <p:nvPr/>
          </p:nvSpPr>
          <p:spPr>
            <a:xfrm>
              <a:off x="4088606" y="3628274"/>
              <a:ext cx="665640" cy="150770"/>
            </a:xfrm>
            <a:custGeom>
              <a:avLst/>
              <a:gdLst/>
              <a:ahLst/>
              <a:cxnLst/>
              <a:rect l="l" t="t" r="r" b="b"/>
              <a:pathLst>
                <a:path w="802639" h="181610">
                  <a:moveTo>
                    <a:pt x="802233" y="0"/>
                  </a:moveTo>
                  <a:lnTo>
                    <a:pt x="93146" y="181325"/>
                  </a:lnTo>
                  <a:lnTo>
                    <a:pt x="0" y="1813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5" name="object 117"/>
            <p:cNvSpPr/>
            <p:nvPr/>
          </p:nvSpPr>
          <p:spPr>
            <a:xfrm>
              <a:off x="3412331" y="3840964"/>
              <a:ext cx="1503917" cy="331044"/>
            </a:xfrm>
            <a:custGeom>
              <a:avLst/>
              <a:gdLst/>
              <a:ahLst/>
              <a:cxnLst/>
              <a:rect l="l" t="t" r="r" b="b"/>
              <a:pathLst>
                <a:path w="1832610" h="408304">
                  <a:moveTo>
                    <a:pt x="1832427" y="0"/>
                  </a:moveTo>
                  <a:lnTo>
                    <a:pt x="118536" y="407730"/>
                  </a:lnTo>
                  <a:lnTo>
                    <a:pt x="0" y="40773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6" name="object 118"/>
            <p:cNvSpPr/>
            <p:nvPr/>
          </p:nvSpPr>
          <p:spPr>
            <a:xfrm>
              <a:off x="3498329" y="4741069"/>
              <a:ext cx="1286057" cy="127952"/>
            </a:xfrm>
            <a:custGeom>
              <a:avLst/>
              <a:gdLst/>
              <a:ahLst/>
              <a:cxnLst/>
              <a:rect l="l" t="t" r="r" b="b"/>
              <a:pathLst>
                <a:path w="1539239" h="156209">
                  <a:moveTo>
                    <a:pt x="1539087" y="155874"/>
                  </a:moveTo>
                  <a:lnTo>
                    <a:pt x="118536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7" name="object 119"/>
            <p:cNvSpPr/>
            <p:nvPr/>
          </p:nvSpPr>
          <p:spPr>
            <a:xfrm>
              <a:off x="3609580" y="5882282"/>
              <a:ext cx="704653" cy="199703"/>
            </a:xfrm>
            <a:custGeom>
              <a:avLst/>
              <a:gdLst/>
              <a:ahLst/>
              <a:cxnLst/>
              <a:rect l="l" t="t" r="r" b="b"/>
              <a:pathLst>
                <a:path w="842645" h="246379">
                  <a:moveTo>
                    <a:pt x="842040" y="0"/>
                  </a:moveTo>
                  <a:lnTo>
                    <a:pt x="118536" y="245781"/>
                  </a:lnTo>
                  <a:lnTo>
                    <a:pt x="0" y="24578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8" name="object 120"/>
            <p:cNvSpPr/>
            <p:nvPr/>
          </p:nvSpPr>
          <p:spPr>
            <a:xfrm>
              <a:off x="5614987" y="2547968"/>
              <a:ext cx="200017" cy="311913"/>
            </a:xfrm>
            <a:custGeom>
              <a:avLst/>
              <a:gdLst/>
              <a:ahLst/>
              <a:cxnLst/>
              <a:rect l="l" t="t" r="r" b="b"/>
              <a:pathLst>
                <a:path w="242570" h="393064">
                  <a:moveTo>
                    <a:pt x="0" y="392521"/>
                  </a:moveTo>
                  <a:lnTo>
                    <a:pt x="119786" y="0"/>
                  </a:lnTo>
                  <a:lnTo>
                    <a:pt x="242559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9" name="object 121"/>
            <p:cNvSpPr/>
            <p:nvPr/>
          </p:nvSpPr>
          <p:spPr>
            <a:xfrm>
              <a:off x="5894550" y="3128271"/>
              <a:ext cx="132393" cy="45719"/>
            </a:xfrm>
            <a:custGeom>
              <a:avLst/>
              <a:gdLst/>
              <a:ahLst/>
              <a:cxnLst/>
              <a:rect l="l" t="t" r="r" b="b"/>
              <a:pathLst>
                <a:path w="155575" h="35560">
                  <a:moveTo>
                    <a:pt x="0" y="35509"/>
                  </a:moveTo>
                  <a:lnTo>
                    <a:pt x="0" y="0"/>
                  </a:lnTo>
                  <a:lnTo>
                    <a:pt x="155569" y="0"/>
                  </a:lnTo>
                  <a:lnTo>
                    <a:pt x="155569" y="3550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0" name="object 122"/>
            <p:cNvSpPr/>
            <p:nvPr/>
          </p:nvSpPr>
          <p:spPr>
            <a:xfrm>
              <a:off x="4828458" y="3590792"/>
              <a:ext cx="74535" cy="45719"/>
            </a:xfrm>
            <a:custGeom>
              <a:avLst/>
              <a:gdLst/>
              <a:ahLst/>
              <a:cxnLst/>
              <a:rect l="l" t="t" r="r" b="b"/>
              <a:pathLst>
                <a:path w="99695">
                  <a:moveTo>
                    <a:pt x="9948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6093548" y="3448139"/>
              <a:ext cx="466057" cy="288042"/>
              <a:chOff x="6768469" y="3652926"/>
              <a:chExt cx="577087" cy="352958"/>
            </a:xfrm>
          </p:grpSpPr>
          <p:sp>
            <p:nvSpPr>
              <p:cNvPr id="110" name="object 111"/>
              <p:cNvSpPr/>
              <p:nvPr/>
            </p:nvSpPr>
            <p:spPr>
              <a:xfrm>
                <a:off x="6768469" y="3652926"/>
                <a:ext cx="521334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521334" h="352425">
                    <a:moveTo>
                      <a:pt x="0" y="174650"/>
                    </a:moveTo>
                    <a:lnTo>
                      <a:pt x="521207" y="351891"/>
                    </a:lnTo>
                    <a:lnTo>
                      <a:pt x="92080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lnSpc>
                    <a:spcPts val="9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8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11" name="object 123"/>
              <p:cNvSpPr/>
              <p:nvPr/>
            </p:nvSpPr>
            <p:spPr>
              <a:xfrm>
                <a:off x="7289676" y="4005884"/>
                <a:ext cx="558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5879">
                    <a:moveTo>
                      <a:pt x="5556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lnSpc>
                    <a:spcPts val="9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8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6236494" y="3001191"/>
              <a:ext cx="323111" cy="113484"/>
              <a:chOff x="6942205" y="3045579"/>
              <a:chExt cx="403351" cy="148590"/>
            </a:xfrm>
          </p:grpSpPr>
          <p:sp>
            <p:nvSpPr>
              <p:cNvPr id="108" name="object 126"/>
              <p:cNvSpPr/>
              <p:nvPr/>
            </p:nvSpPr>
            <p:spPr>
              <a:xfrm>
                <a:off x="6942205" y="3045579"/>
                <a:ext cx="347980" cy="148590"/>
              </a:xfrm>
              <a:custGeom>
                <a:avLst/>
                <a:gdLst/>
                <a:ahLst/>
                <a:cxnLst/>
                <a:rect l="l" t="t" r="r" b="b"/>
                <a:pathLst>
                  <a:path w="347979" h="148589">
                    <a:moveTo>
                      <a:pt x="0" y="148529"/>
                    </a:moveTo>
                    <a:lnTo>
                      <a:pt x="347471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lnSpc>
                    <a:spcPts val="9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8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09" name="object 127"/>
              <p:cNvSpPr/>
              <p:nvPr/>
            </p:nvSpPr>
            <p:spPr>
              <a:xfrm>
                <a:off x="7289676" y="3046646"/>
                <a:ext cx="558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5879">
                    <a:moveTo>
                      <a:pt x="5556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lnSpc>
                    <a:spcPts val="9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8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103" name="object 128"/>
            <p:cNvSpPr/>
            <p:nvPr/>
          </p:nvSpPr>
          <p:spPr>
            <a:xfrm>
              <a:off x="3352516" y="2266635"/>
              <a:ext cx="1517972" cy="45719"/>
            </a:xfrm>
            <a:custGeom>
              <a:avLst/>
              <a:gdLst/>
              <a:ahLst/>
              <a:cxnLst/>
              <a:rect l="l" t="t" r="r" b="b"/>
              <a:pathLst>
                <a:path w="1806575">
                  <a:moveTo>
                    <a:pt x="18065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4" name="object 129"/>
            <p:cNvSpPr/>
            <p:nvPr/>
          </p:nvSpPr>
          <p:spPr>
            <a:xfrm>
              <a:off x="3150394" y="2767012"/>
              <a:ext cx="1121646" cy="109971"/>
            </a:xfrm>
            <a:custGeom>
              <a:avLst/>
              <a:gdLst/>
              <a:ahLst/>
              <a:cxnLst/>
              <a:rect l="l" t="t" r="r" b="b"/>
              <a:pathLst>
                <a:path w="1239520" h="134620">
                  <a:moveTo>
                    <a:pt x="0" y="0"/>
                  </a:moveTo>
                  <a:lnTo>
                    <a:pt x="171553" y="0"/>
                  </a:lnTo>
                  <a:lnTo>
                    <a:pt x="1239298" y="13435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5" name="object 130"/>
            <p:cNvSpPr/>
            <p:nvPr/>
          </p:nvSpPr>
          <p:spPr>
            <a:xfrm>
              <a:off x="3150394" y="3402588"/>
              <a:ext cx="1362074" cy="194116"/>
            </a:xfrm>
            <a:custGeom>
              <a:avLst/>
              <a:gdLst/>
              <a:ahLst/>
              <a:cxnLst/>
              <a:rect l="l" t="t" r="r" b="b"/>
              <a:pathLst>
                <a:path w="1544954" h="237489">
                  <a:moveTo>
                    <a:pt x="0" y="236951"/>
                  </a:moveTo>
                  <a:lnTo>
                    <a:pt x="1326538" y="236951"/>
                  </a:lnTo>
                  <a:lnTo>
                    <a:pt x="1544714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endParaRPr sz="8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 bwMode="auto">
            <a:xfrm>
              <a:off x="5958365" y="3066721"/>
              <a:ext cx="0" cy="615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4377233" y="5924550"/>
              <a:ext cx="13857" cy="41671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2" name="TextBox 111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C8B657-0B3C-E24B-BE57-EB159F2EA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4167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1229</Words>
  <Application>Microsoft Macintosh PowerPoint</Application>
  <PresentationFormat>On-screen Show (4:3)</PresentationFormat>
  <Paragraphs>358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</vt:lpstr>
      <vt:lpstr>Arial Black</vt:lpstr>
      <vt:lpstr>Calibri</vt:lpstr>
      <vt:lpstr>Times</vt:lpstr>
      <vt:lpstr>Times New Roman</vt:lpstr>
      <vt:lpstr>Wingdings</vt:lpstr>
      <vt:lpstr>Custom Design</vt:lpstr>
      <vt:lpstr>Blank</vt:lpstr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162</cp:revision>
  <dcterms:modified xsi:type="dcterms:W3CDTF">2020-02-07T17:28:38Z</dcterms:modified>
</cp:coreProperties>
</file>