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753" r:id="rId1"/>
    <p:sldMasterId id="2147484761" r:id="rId2"/>
    <p:sldMasterId id="2147484766" r:id="rId3"/>
    <p:sldMasterId id="2147484768" r:id="rId4"/>
  </p:sldMasterIdLst>
  <p:notesMasterIdLst>
    <p:notesMasterId r:id="rId45"/>
  </p:notesMasterIdLst>
  <p:sldIdLst>
    <p:sldId id="559" r:id="rId5"/>
    <p:sldId id="560" r:id="rId6"/>
    <p:sldId id="566" r:id="rId7"/>
    <p:sldId id="575" r:id="rId8"/>
    <p:sldId id="576" r:id="rId9"/>
    <p:sldId id="577" r:id="rId10"/>
    <p:sldId id="579" r:id="rId11"/>
    <p:sldId id="646" r:id="rId12"/>
    <p:sldId id="647" r:id="rId13"/>
    <p:sldId id="582" r:id="rId14"/>
    <p:sldId id="585" r:id="rId15"/>
    <p:sldId id="586" r:id="rId16"/>
    <p:sldId id="639" r:id="rId17"/>
    <p:sldId id="641" r:id="rId18"/>
    <p:sldId id="640" r:id="rId19"/>
    <p:sldId id="588" r:id="rId20"/>
    <p:sldId id="591" r:id="rId21"/>
    <p:sldId id="594" r:id="rId22"/>
    <p:sldId id="595" r:id="rId23"/>
    <p:sldId id="597" r:id="rId24"/>
    <p:sldId id="598" r:id="rId25"/>
    <p:sldId id="599" r:id="rId26"/>
    <p:sldId id="600" r:id="rId27"/>
    <p:sldId id="601" r:id="rId28"/>
    <p:sldId id="602" r:id="rId29"/>
    <p:sldId id="603" r:id="rId30"/>
    <p:sldId id="607" r:id="rId31"/>
    <p:sldId id="609" r:id="rId32"/>
    <p:sldId id="610" r:id="rId33"/>
    <p:sldId id="611" r:id="rId34"/>
    <p:sldId id="612" r:id="rId35"/>
    <p:sldId id="613" r:id="rId36"/>
    <p:sldId id="614" r:id="rId37"/>
    <p:sldId id="615" r:id="rId38"/>
    <p:sldId id="616" r:id="rId39"/>
    <p:sldId id="617" r:id="rId40"/>
    <p:sldId id="618" r:id="rId41"/>
    <p:sldId id="619" r:id="rId42"/>
    <p:sldId id="620" r:id="rId43"/>
    <p:sldId id="62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09" autoAdjust="0"/>
  </p:normalViewPr>
  <p:slideViewPr>
    <p:cSldViewPr>
      <p:cViewPr varScale="1">
        <p:scale>
          <a:sx n="211" d="100"/>
          <a:sy n="211" d="100"/>
        </p:scale>
        <p:origin x="156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1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315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315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15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315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398B11F-C989-4FC2-9FC4-9CD7F081D689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40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1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2775"/>
            <a:ext cx="4572000" cy="584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 userDrawn="1"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A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5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171808" y="3503697"/>
            <a:ext cx="3711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000" dirty="0">
                <a:solidFill>
                  <a:srgbClr val="E44E24"/>
                </a:solidFill>
                <a:latin typeface="Arial"/>
              </a:rPr>
              <a:t>The Skeletal System</a:t>
            </a:r>
            <a:endParaRPr lang="en-US" sz="3200" dirty="0"/>
          </a:p>
        </p:txBody>
      </p:sp>
      <p:sp>
        <p:nvSpPr>
          <p:cNvPr id="11" name="CustomShape 2"/>
          <p:cNvSpPr/>
          <p:nvPr userDrawn="1"/>
        </p:nvSpPr>
        <p:spPr>
          <a:xfrm>
            <a:off x="5185800" y="5486040"/>
            <a:ext cx="3682800" cy="82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2A61A4"/>
                </a:solidFill>
                <a:latin typeface="Arial"/>
              </a:rPr>
              <a:t>Lecture Presentation by 
Patty </a:t>
            </a:r>
            <a:r>
              <a:rPr lang="en-US" sz="1600" dirty="0" err="1">
                <a:solidFill>
                  <a:srgbClr val="2A61A4"/>
                </a:solidFill>
                <a:latin typeface="Arial"/>
              </a:rPr>
              <a:t>Bostwick</a:t>
            </a:r>
            <a:r>
              <a:rPr lang="en-US" sz="1600" dirty="0">
                <a:solidFill>
                  <a:srgbClr val="2A61A4"/>
                </a:solidFill>
                <a:latin typeface="Arial"/>
              </a:rPr>
              <a:t>-Taylor
Florence-Darlington Technical College</a:t>
            </a:r>
            <a:endParaRPr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5E9ED97-4220-5748-BDEA-610566A52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82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86750" cy="4729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B7310-FB3D-5E48-87BE-DF2959D8F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5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C0AFFE-B2D3-3B45-BCD5-695E359BC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58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323329-B6D6-DA42-ABB9-D7476DFD2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91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BC69BC-109F-3E44-BB02-16A0866EA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36D8BC9-6A6F-A54D-B2D5-FC042C424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65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0B65F3-E0A2-BB4C-A376-B404DADF9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60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FB56E0A-5F79-E742-897C-86AFB86F9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21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1309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8286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2647A-0BB2-024B-ADF5-7E7AF202B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96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9" r:id="rId3"/>
    <p:sldLayoutId id="214748476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A61A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FFFB0D5-BED8-4742-A007-A7492FC1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63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E95F0E-F2A6-B445-8AD6-EC75FDA59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52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CE2CBB-89B6-1D4E-9221-93AA510CA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26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01-U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07-U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08a-U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08b-U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31-U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32b-U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32a-U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09-U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12_0-U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14-U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15-U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02-U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17-U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18a-U.jpg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18b-U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18c-U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18d-U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19-U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20a-U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21a-U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21c-U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21d-U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03a-U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22a-U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22b-U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22c-U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23-U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24a-U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24b-U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24c-U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25a-U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25b-U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25c-U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04a-U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26-U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04b-U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04c-U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LE\Unlabeled\figure_05_05-U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"/>
          <a:stretch>
            <a:fillRect/>
          </a:stretch>
        </p:blipFill>
        <p:spPr>
          <a:xfrm>
            <a:off x="1444752" y="271272"/>
            <a:ext cx="6254496" cy="6315456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 rot="987182" flipV="1">
            <a:off x="5947286" y="5902097"/>
            <a:ext cx="593613" cy="45719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0 w 1114132"/>
              <a:gd name="connsiteY0" fmla="*/ 0 h 0"/>
              <a:gd name="connsiteX1" fmla="*/ 1114132 w 111413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4132">
                <a:moveTo>
                  <a:pt x="0" y="0"/>
                </a:moveTo>
                <a:lnTo>
                  <a:pt x="1114132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Freeform 3"/>
          <p:cNvSpPr/>
          <p:nvPr/>
        </p:nvSpPr>
        <p:spPr>
          <a:xfrm rot="6415392">
            <a:off x="5789975" y="5760314"/>
            <a:ext cx="190707" cy="153812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0 w 1221801"/>
              <a:gd name="connsiteY0" fmla="*/ 0 h 192880"/>
              <a:gd name="connsiteX1" fmla="*/ 1114132 w 1221801"/>
              <a:gd name="connsiteY1" fmla="*/ 0 h 192880"/>
              <a:gd name="connsiteX2" fmla="*/ 1145882 w 1221801"/>
              <a:gd name="connsiteY2" fmla="*/ 192880 h 192880"/>
              <a:gd name="connsiteX0" fmla="*/ 0 w 1282661"/>
              <a:gd name="connsiteY0" fmla="*/ 0 h 194266"/>
              <a:gd name="connsiteX1" fmla="*/ 1114132 w 1282661"/>
              <a:gd name="connsiteY1" fmla="*/ 0 h 194266"/>
              <a:gd name="connsiteX2" fmla="*/ 1145882 w 1282661"/>
              <a:gd name="connsiteY2" fmla="*/ 192880 h 194266"/>
              <a:gd name="connsiteX0" fmla="*/ 0 w 1276717"/>
              <a:gd name="connsiteY0" fmla="*/ 0 h 214311"/>
              <a:gd name="connsiteX1" fmla="*/ 1114132 w 1276717"/>
              <a:gd name="connsiteY1" fmla="*/ 0 h 214311"/>
              <a:gd name="connsiteX2" fmla="*/ 1124451 w 1276717"/>
              <a:gd name="connsiteY2" fmla="*/ 214311 h 214311"/>
              <a:gd name="connsiteX0" fmla="*/ 0 w 1124451"/>
              <a:gd name="connsiteY0" fmla="*/ 0 h 214311"/>
              <a:gd name="connsiteX1" fmla="*/ 1114132 w 1124451"/>
              <a:gd name="connsiteY1" fmla="*/ 0 h 214311"/>
              <a:gd name="connsiteX2" fmla="*/ 1124451 w 1124451"/>
              <a:gd name="connsiteY2" fmla="*/ 214311 h 214311"/>
              <a:gd name="connsiteX0" fmla="*/ 0 w 1122070"/>
              <a:gd name="connsiteY0" fmla="*/ 0 h 216692"/>
              <a:gd name="connsiteX1" fmla="*/ 1114132 w 1122070"/>
              <a:gd name="connsiteY1" fmla="*/ 0 h 216692"/>
              <a:gd name="connsiteX2" fmla="*/ 1122070 w 1122070"/>
              <a:gd name="connsiteY2" fmla="*/ 216692 h 216692"/>
              <a:gd name="connsiteX0" fmla="*/ 0 w 1122070"/>
              <a:gd name="connsiteY0" fmla="*/ 0 h 216692"/>
              <a:gd name="connsiteX1" fmla="*/ 1114132 w 1122070"/>
              <a:gd name="connsiteY1" fmla="*/ 0 h 216692"/>
              <a:gd name="connsiteX2" fmla="*/ 1122070 w 1122070"/>
              <a:gd name="connsiteY2" fmla="*/ 216692 h 216692"/>
              <a:gd name="connsiteX0" fmla="*/ 0 w 1124451"/>
              <a:gd name="connsiteY0" fmla="*/ 0 h 219073"/>
              <a:gd name="connsiteX1" fmla="*/ 1114132 w 1124451"/>
              <a:gd name="connsiteY1" fmla="*/ 0 h 219073"/>
              <a:gd name="connsiteX2" fmla="*/ 1124451 w 1124451"/>
              <a:gd name="connsiteY2" fmla="*/ 219073 h 219073"/>
              <a:gd name="connsiteX0" fmla="*/ 0 w 1119689"/>
              <a:gd name="connsiteY0" fmla="*/ 0 h 223835"/>
              <a:gd name="connsiteX1" fmla="*/ 1114132 w 1119689"/>
              <a:gd name="connsiteY1" fmla="*/ 0 h 223835"/>
              <a:gd name="connsiteX2" fmla="*/ 1119689 w 1119689"/>
              <a:gd name="connsiteY2" fmla="*/ 223835 h 223835"/>
              <a:gd name="connsiteX0" fmla="*/ 0 w 1119689"/>
              <a:gd name="connsiteY0" fmla="*/ 0 h 223835"/>
              <a:gd name="connsiteX1" fmla="*/ 1114132 w 1119689"/>
              <a:gd name="connsiteY1" fmla="*/ 0 h 223835"/>
              <a:gd name="connsiteX2" fmla="*/ 1119689 w 1119689"/>
              <a:gd name="connsiteY2" fmla="*/ 223835 h 223835"/>
              <a:gd name="connsiteX0" fmla="*/ 0 w 1119689"/>
              <a:gd name="connsiteY0" fmla="*/ 0 h 223835"/>
              <a:gd name="connsiteX1" fmla="*/ 1114132 w 1119689"/>
              <a:gd name="connsiteY1" fmla="*/ 0 h 223835"/>
              <a:gd name="connsiteX2" fmla="*/ 1119689 w 1119689"/>
              <a:gd name="connsiteY2" fmla="*/ 223835 h 223835"/>
              <a:gd name="connsiteX0" fmla="*/ 0 w 1129214"/>
              <a:gd name="connsiteY0" fmla="*/ 0 h 223835"/>
              <a:gd name="connsiteX1" fmla="*/ 1114132 w 1129214"/>
              <a:gd name="connsiteY1" fmla="*/ 0 h 223835"/>
              <a:gd name="connsiteX2" fmla="*/ 1129214 w 1129214"/>
              <a:gd name="connsiteY2" fmla="*/ 223835 h 223835"/>
              <a:gd name="connsiteX0" fmla="*/ 0 w 1119689"/>
              <a:gd name="connsiteY0" fmla="*/ 0 h 223835"/>
              <a:gd name="connsiteX1" fmla="*/ 1114132 w 1119689"/>
              <a:gd name="connsiteY1" fmla="*/ 0 h 223835"/>
              <a:gd name="connsiteX2" fmla="*/ 1119689 w 1119689"/>
              <a:gd name="connsiteY2" fmla="*/ 223835 h 223835"/>
              <a:gd name="connsiteX0" fmla="*/ 0 w 1114738"/>
              <a:gd name="connsiteY0" fmla="*/ 0 h 173829"/>
              <a:gd name="connsiteX1" fmla="*/ 1114132 w 1114738"/>
              <a:gd name="connsiteY1" fmla="*/ 0 h 173829"/>
              <a:gd name="connsiteX2" fmla="*/ 1110164 w 1114738"/>
              <a:gd name="connsiteY2" fmla="*/ 173829 h 173829"/>
              <a:gd name="connsiteX0" fmla="*/ 0 w 1126833"/>
              <a:gd name="connsiteY0" fmla="*/ 0 h 176210"/>
              <a:gd name="connsiteX1" fmla="*/ 1114132 w 1126833"/>
              <a:gd name="connsiteY1" fmla="*/ 0 h 176210"/>
              <a:gd name="connsiteX2" fmla="*/ 1126833 w 1126833"/>
              <a:gd name="connsiteY2" fmla="*/ 176210 h 176210"/>
              <a:gd name="connsiteX0" fmla="*/ 0 w 1126833"/>
              <a:gd name="connsiteY0" fmla="*/ 0 h 176210"/>
              <a:gd name="connsiteX1" fmla="*/ 1114132 w 1126833"/>
              <a:gd name="connsiteY1" fmla="*/ 0 h 176210"/>
              <a:gd name="connsiteX2" fmla="*/ 1126833 w 1126833"/>
              <a:gd name="connsiteY2" fmla="*/ 176210 h 176210"/>
              <a:gd name="connsiteX0" fmla="*/ 0 w 1115478"/>
              <a:gd name="connsiteY0" fmla="*/ 0 h 152397"/>
              <a:gd name="connsiteX1" fmla="*/ 1114132 w 1115478"/>
              <a:gd name="connsiteY1" fmla="*/ 0 h 152397"/>
              <a:gd name="connsiteX2" fmla="*/ 1114927 w 1115478"/>
              <a:gd name="connsiteY2" fmla="*/ 152397 h 152397"/>
              <a:gd name="connsiteX0" fmla="*/ 0 w 1115478"/>
              <a:gd name="connsiteY0" fmla="*/ 0 h 152397"/>
              <a:gd name="connsiteX1" fmla="*/ 139722 w 1115478"/>
              <a:gd name="connsiteY1" fmla="*/ 1108 h 152397"/>
              <a:gd name="connsiteX2" fmla="*/ 1114132 w 1115478"/>
              <a:gd name="connsiteY2" fmla="*/ 0 h 152397"/>
              <a:gd name="connsiteX3" fmla="*/ 1114927 w 1115478"/>
              <a:gd name="connsiteY3" fmla="*/ 152397 h 152397"/>
              <a:gd name="connsiteX0" fmla="*/ 771 w 975756"/>
              <a:gd name="connsiteY0" fmla="*/ 109538 h 152397"/>
              <a:gd name="connsiteX1" fmla="*/ 0 w 975756"/>
              <a:gd name="connsiteY1" fmla="*/ 1108 h 152397"/>
              <a:gd name="connsiteX2" fmla="*/ 974410 w 975756"/>
              <a:gd name="connsiteY2" fmla="*/ 0 h 152397"/>
              <a:gd name="connsiteX3" fmla="*/ 975205 w 975756"/>
              <a:gd name="connsiteY3" fmla="*/ 152397 h 152397"/>
              <a:gd name="connsiteX0" fmla="*/ 0 w 974985"/>
              <a:gd name="connsiteY0" fmla="*/ 109538 h 152397"/>
              <a:gd name="connsiteX1" fmla="*/ 708841 w 974985"/>
              <a:gd name="connsiteY1" fmla="*/ 8251 h 152397"/>
              <a:gd name="connsiteX2" fmla="*/ 973639 w 974985"/>
              <a:gd name="connsiteY2" fmla="*/ 0 h 152397"/>
              <a:gd name="connsiteX3" fmla="*/ 974434 w 974985"/>
              <a:gd name="connsiteY3" fmla="*/ 152397 h 152397"/>
              <a:gd name="connsiteX0" fmla="*/ 3153 w 266144"/>
              <a:gd name="connsiteY0" fmla="*/ 123826 h 152397"/>
              <a:gd name="connsiteX1" fmla="*/ 0 w 266144"/>
              <a:gd name="connsiteY1" fmla="*/ 8251 h 152397"/>
              <a:gd name="connsiteX2" fmla="*/ 264798 w 266144"/>
              <a:gd name="connsiteY2" fmla="*/ 0 h 152397"/>
              <a:gd name="connsiteX3" fmla="*/ 265593 w 266144"/>
              <a:gd name="connsiteY3" fmla="*/ 152397 h 152397"/>
              <a:gd name="connsiteX0" fmla="*/ 0 w 262991"/>
              <a:gd name="connsiteY0" fmla="*/ 125100 h 153671"/>
              <a:gd name="connsiteX1" fmla="*/ 3990 w 262991"/>
              <a:gd name="connsiteY1" fmla="*/ 0 h 153671"/>
              <a:gd name="connsiteX2" fmla="*/ 261645 w 262991"/>
              <a:gd name="connsiteY2" fmla="*/ 1274 h 153671"/>
              <a:gd name="connsiteX3" fmla="*/ 262440 w 262991"/>
              <a:gd name="connsiteY3" fmla="*/ 153671 h 153671"/>
              <a:gd name="connsiteX0" fmla="*/ 0 w 262991"/>
              <a:gd name="connsiteY0" fmla="*/ 125100 h 125100"/>
              <a:gd name="connsiteX1" fmla="*/ 3990 w 262991"/>
              <a:gd name="connsiteY1" fmla="*/ 0 h 125100"/>
              <a:gd name="connsiteX2" fmla="*/ 261645 w 262991"/>
              <a:gd name="connsiteY2" fmla="*/ 1274 h 125100"/>
              <a:gd name="connsiteX3" fmla="*/ 262440 w 262991"/>
              <a:gd name="connsiteY3" fmla="*/ 117953 h 125100"/>
              <a:gd name="connsiteX0" fmla="*/ 772 w 259001"/>
              <a:gd name="connsiteY0" fmla="*/ 110812 h 117953"/>
              <a:gd name="connsiteX1" fmla="*/ 0 w 259001"/>
              <a:gd name="connsiteY1" fmla="*/ 0 h 117953"/>
              <a:gd name="connsiteX2" fmla="*/ 257655 w 259001"/>
              <a:gd name="connsiteY2" fmla="*/ 1274 h 117953"/>
              <a:gd name="connsiteX3" fmla="*/ 258450 w 259001"/>
              <a:gd name="connsiteY3" fmla="*/ 117953 h 117953"/>
              <a:gd name="connsiteX0" fmla="*/ 772 w 259596"/>
              <a:gd name="connsiteY0" fmla="*/ 110812 h 115571"/>
              <a:gd name="connsiteX1" fmla="*/ 0 w 259596"/>
              <a:gd name="connsiteY1" fmla="*/ 0 h 115571"/>
              <a:gd name="connsiteX2" fmla="*/ 257655 w 259596"/>
              <a:gd name="connsiteY2" fmla="*/ 1274 h 115571"/>
              <a:gd name="connsiteX3" fmla="*/ 259596 w 259596"/>
              <a:gd name="connsiteY3" fmla="*/ 115571 h 115571"/>
              <a:gd name="connsiteX0" fmla="*/ 772 w 259596"/>
              <a:gd name="connsiteY0" fmla="*/ 110812 h 115571"/>
              <a:gd name="connsiteX1" fmla="*/ 0 w 259596"/>
              <a:gd name="connsiteY1" fmla="*/ 0 h 115571"/>
              <a:gd name="connsiteX2" fmla="*/ 257655 w 259596"/>
              <a:gd name="connsiteY2" fmla="*/ 1274 h 115571"/>
              <a:gd name="connsiteX3" fmla="*/ 259596 w 259596"/>
              <a:gd name="connsiteY3" fmla="*/ 115571 h 115571"/>
              <a:gd name="connsiteX0" fmla="*/ 772 w 259596"/>
              <a:gd name="connsiteY0" fmla="*/ 110812 h 115571"/>
              <a:gd name="connsiteX1" fmla="*/ 0 w 259596"/>
              <a:gd name="connsiteY1" fmla="*/ 0 h 115571"/>
              <a:gd name="connsiteX2" fmla="*/ 257655 w 259596"/>
              <a:gd name="connsiteY2" fmla="*/ 1274 h 115571"/>
              <a:gd name="connsiteX3" fmla="*/ 259596 w 259596"/>
              <a:gd name="connsiteY3" fmla="*/ 115571 h 115571"/>
              <a:gd name="connsiteX0" fmla="*/ 772 w 258197"/>
              <a:gd name="connsiteY0" fmla="*/ 110812 h 115571"/>
              <a:gd name="connsiteX1" fmla="*/ 0 w 258197"/>
              <a:gd name="connsiteY1" fmla="*/ 0 h 115571"/>
              <a:gd name="connsiteX2" fmla="*/ 257655 w 258197"/>
              <a:gd name="connsiteY2" fmla="*/ 1274 h 115571"/>
              <a:gd name="connsiteX3" fmla="*/ 257304 w 258197"/>
              <a:gd name="connsiteY3" fmla="*/ 115571 h 115571"/>
              <a:gd name="connsiteX0" fmla="*/ 772 w 259597"/>
              <a:gd name="connsiteY0" fmla="*/ 110812 h 117952"/>
              <a:gd name="connsiteX1" fmla="*/ 0 w 259597"/>
              <a:gd name="connsiteY1" fmla="*/ 0 h 117952"/>
              <a:gd name="connsiteX2" fmla="*/ 257655 w 259597"/>
              <a:gd name="connsiteY2" fmla="*/ 1274 h 117952"/>
              <a:gd name="connsiteX3" fmla="*/ 259597 w 259597"/>
              <a:gd name="connsiteY3" fmla="*/ 117952 h 117952"/>
              <a:gd name="connsiteX0" fmla="*/ 772 w 258197"/>
              <a:gd name="connsiteY0" fmla="*/ 110812 h 117952"/>
              <a:gd name="connsiteX1" fmla="*/ 0 w 258197"/>
              <a:gd name="connsiteY1" fmla="*/ 0 h 117952"/>
              <a:gd name="connsiteX2" fmla="*/ 257655 w 258197"/>
              <a:gd name="connsiteY2" fmla="*/ 1274 h 117952"/>
              <a:gd name="connsiteX3" fmla="*/ 257305 w 258197"/>
              <a:gd name="connsiteY3" fmla="*/ 117952 h 117952"/>
              <a:gd name="connsiteX0" fmla="*/ 772 w 258518"/>
              <a:gd name="connsiteY0" fmla="*/ 110812 h 118536"/>
              <a:gd name="connsiteX1" fmla="*/ 0 w 258518"/>
              <a:gd name="connsiteY1" fmla="*/ 0 h 118536"/>
              <a:gd name="connsiteX2" fmla="*/ 257655 w 258518"/>
              <a:gd name="connsiteY2" fmla="*/ 1274 h 118536"/>
              <a:gd name="connsiteX3" fmla="*/ 258451 w 258518"/>
              <a:gd name="connsiteY3" fmla="*/ 118536 h 118536"/>
              <a:gd name="connsiteX0" fmla="*/ 772 w 258451"/>
              <a:gd name="connsiteY0" fmla="*/ 111874 h 119598"/>
              <a:gd name="connsiteX1" fmla="*/ 0 w 258451"/>
              <a:gd name="connsiteY1" fmla="*/ 1062 h 119598"/>
              <a:gd name="connsiteX2" fmla="*/ 256509 w 258451"/>
              <a:gd name="connsiteY2" fmla="*/ 0 h 119598"/>
              <a:gd name="connsiteX3" fmla="*/ 258451 w 258451"/>
              <a:gd name="connsiteY3" fmla="*/ 119598 h 119598"/>
              <a:gd name="connsiteX0" fmla="*/ 772 w 258451"/>
              <a:gd name="connsiteY0" fmla="*/ 110812 h 118536"/>
              <a:gd name="connsiteX1" fmla="*/ 0 w 258451"/>
              <a:gd name="connsiteY1" fmla="*/ 0 h 118536"/>
              <a:gd name="connsiteX2" fmla="*/ 256509 w 258451"/>
              <a:gd name="connsiteY2" fmla="*/ 1274 h 118536"/>
              <a:gd name="connsiteX3" fmla="*/ 258451 w 258451"/>
              <a:gd name="connsiteY3" fmla="*/ 118536 h 118536"/>
              <a:gd name="connsiteX0" fmla="*/ 772 w 258451"/>
              <a:gd name="connsiteY0" fmla="*/ 111290 h 119014"/>
              <a:gd name="connsiteX1" fmla="*/ 0 w 258451"/>
              <a:gd name="connsiteY1" fmla="*/ 478 h 119014"/>
              <a:gd name="connsiteX2" fmla="*/ 256509 w 258451"/>
              <a:gd name="connsiteY2" fmla="*/ 0 h 119014"/>
              <a:gd name="connsiteX3" fmla="*/ 258451 w 258451"/>
              <a:gd name="connsiteY3" fmla="*/ 119014 h 119014"/>
              <a:gd name="connsiteX0" fmla="*/ 772 w 257372"/>
              <a:gd name="connsiteY0" fmla="*/ 111290 h 115511"/>
              <a:gd name="connsiteX1" fmla="*/ 0 w 257372"/>
              <a:gd name="connsiteY1" fmla="*/ 478 h 115511"/>
              <a:gd name="connsiteX2" fmla="*/ 256509 w 257372"/>
              <a:gd name="connsiteY2" fmla="*/ 0 h 115511"/>
              <a:gd name="connsiteX3" fmla="*/ 257305 w 257372"/>
              <a:gd name="connsiteY3" fmla="*/ 115511 h 115511"/>
              <a:gd name="connsiteX0" fmla="*/ 772 w 257051"/>
              <a:gd name="connsiteY0" fmla="*/ 111290 h 111290"/>
              <a:gd name="connsiteX1" fmla="*/ 0 w 257051"/>
              <a:gd name="connsiteY1" fmla="*/ 478 h 111290"/>
              <a:gd name="connsiteX2" fmla="*/ 256509 w 257051"/>
              <a:gd name="connsiteY2" fmla="*/ 0 h 111290"/>
              <a:gd name="connsiteX3" fmla="*/ 256159 w 257051"/>
              <a:gd name="connsiteY3" fmla="*/ 109088 h 111290"/>
              <a:gd name="connsiteX0" fmla="*/ 772 w 257372"/>
              <a:gd name="connsiteY0" fmla="*/ 111290 h 111290"/>
              <a:gd name="connsiteX1" fmla="*/ 0 w 257372"/>
              <a:gd name="connsiteY1" fmla="*/ 478 h 111290"/>
              <a:gd name="connsiteX2" fmla="*/ 256509 w 257372"/>
              <a:gd name="connsiteY2" fmla="*/ 0 h 111290"/>
              <a:gd name="connsiteX3" fmla="*/ 257305 w 257372"/>
              <a:gd name="connsiteY3" fmla="*/ 110840 h 11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372" h="111290">
                <a:moveTo>
                  <a:pt x="772" y="111290"/>
                </a:moveTo>
                <a:cubicBezTo>
                  <a:pt x="515" y="74353"/>
                  <a:pt x="257" y="37415"/>
                  <a:pt x="0" y="478"/>
                </a:cubicBezTo>
                <a:lnTo>
                  <a:pt x="256509" y="0"/>
                </a:lnTo>
                <a:cubicBezTo>
                  <a:pt x="258008" y="19049"/>
                  <a:pt x="257041" y="106078"/>
                  <a:pt x="257305" y="110840"/>
                </a:cubicBezTo>
              </a:path>
            </a:pathLst>
          </a:custGeom>
          <a:ln w="12700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" name="Freeform 3"/>
          <p:cNvSpPr/>
          <p:nvPr/>
        </p:nvSpPr>
        <p:spPr>
          <a:xfrm>
            <a:off x="6017419" y="5173658"/>
            <a:ext cx="517525" cy="63500"/>
          </a:xfrm>
          <a:custGeom>
            <a:avLst/>
            <a:gdLst>
              <a:gd name="connsiteX0" fmla="*/ 740689 w 753389"/>
              <a:gd name="connsiteY0" fmla="*/ 12700 h 50800"/>
              <a:gd name="connsiteX1" fmla="*/ 12700 w 75338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3389" h="50800">
                <a:moveTo>
                  <a:pt x="740689" y="12700"/>
                </a:moveTo>
                <a:lnTo>
                  <a:pt x="12700" y="1270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1069" y="5899150"/>
            <a:ext cx="1098058" cy="553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Compact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1069" y="5069229"/>
            <a:ext cx="942566" cy="553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Spongy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bone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510CC9-C2BF-4A4B-B9F7-A3C06DC49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24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4"/>
          <a:stretch>
            <a:fillRect/>
          </a:stretch>
        </p:blipFill>
        <p:spPr>
          <a:xfrm>
            <a:off x="298704" y="1831848"/>
            <a:ext cx="8546592" cy="319430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716215" y="2335331"/>
            <a:ext cx="5620416" cy="1373022"/>
            <a:chOff x="1716215" y="2335331"/>
            <a:chExt cx="5620416" cy="1373022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2681288" y="3306978"/>
              <a:ext cx="547687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Freeform 32"/>
            <p:cNvSpPr/>
            <p:nvPr/>
          </p:nvSpPr>
          <p:spPr>
            <a:xfrm rot="8407790" flipH="1" flipV="1">
              <a:off x="1716215" y="2335331"/>
              <a:ext cx="347722" cy="157702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611812"/>
                <a:gd name="connsiteY0" fmla="*/ 0 h 144006"/>
                <a:gd name="connsiteX1" fmla="*/ 555098 w 611812"/>
                <a:gd name="connsiteY1" fmla="*/ 62708 h 144006"/>
                <a:gd name="connsiteX2" fmla="*/ 611812 w 611812"/>
                <a:gd name="connsiteY2" fmla="*/ 144006 h 144006"/>
                <a:gd name="connsiteX0" fmla="*/ 0 w 611812"/>
                <a:gd name="connsiteY0" fmla="*/ 0 h 144006"/>
                <a:gd name="connsiteX1" fmla="*/ 537075 w 611812"/>
                <a:gd name="connsiteY1" fmla="*/ 40103 h 144006"/>
                <a:gd name="connsiteX2" fmla="*/ 611812 w 611812"/>
                <a:gd name="connsiteY2" fmla="*/ 144006 h 144006"/>
                <a:gd name="connsiteX0" fmla="*/ 0 w 611812"/>
                <a:gd name="connsiteY0" fmla="*/ 173928 h 317934"/>
                <a:gd name="connsiteX1" fmla="*/ 192259 w 611812"/>
                <a:gd name="connsiteY1" fmla="*/ 0 h 317934"/>
                <a:gd name="connsiteX2" fmla="*/ 611812 w 611812"/>
                <a:gd name="connsiteY2" fmla="*/ 317934 h 317934"/>
                <a:gd name="connsiteX0" fmla="*/ 0 w 611812"/>
                <a:gd name="connsiteY0" fmla="*/ 182407 h 326413"/>
                <a:gd name="connsiteX1" fmla="*/ 183956 w 611812"/>
                <a:gd name="connsiteY1" fmla="*/ 0 h 326413"/>
                <a:gd name="connsiteX2" fmla="*/ 611812 w 611812"/>
                <a:gd name="connsiteY2" fmla="*/ 326413 h 326413"/>
                <a:gd name="connsiteX0" fmla="*/ 0 w 231150"/>
                <a:gd name="connsiteY0" fmla="*/ 182407 h 182407"/>
                <a:gd name="connsiteX1" fmla="*/ 183956 w 231150"/>
                <a:gd name="connsiteY1" fmla="*/ 0 h 182407"/>
                <a:gd name="connsiteX2" fmla="*/ 231150 w 231150"/>
                <a:gd name="connsiteY2" fmla="*/ 71051 h 18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150" h="182407">
                  <a:moveTo>
                    <a:pt x="0" y="182407"/>
                  </a:moveTo>
                  <a:lnTo>
                    <a:pt x="183956" y="0"/>
                  </a:lnTo>
                  <a:lnTo>
                    <a:pt x="231150" y="71051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rot="8407790" flipH="1" flipV="1">
              <a:off x="4041721" y="2557898"/>
              <a:ext cx="481859" cy="261250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611812"/>
                <a:gd name="connsiteY0" fmla="*/ 0 h 144006"/>
                <a:gd name="connsiteX1" fmla="*/ 555098 w 611812"/>
                <a:gd name="connsiteY1" fmla="*/ 62708 h 144006"/>
                <a:gd name="connsiteX2" fmla="*/ 611812 w 611812"/>
                <a:gd name="connsiteY2" fmla="*/ 144006 h 144006"/>
                <a:gd name="connsiteX0" fmla="*/ 0 w 611812"/>
                <a:gd name="connsiteY0" fmla="*/ 0 h 144006"/>
                <a:gd name="connsiteX1" fmla="*/ 537075 w 611812"/>
                <a:gd name="connsiteY1" fmla="*/ 40103 h 144006"/>
                <a:gd name="connsiteX2" fmla="*/ 611812 w 611812"/>
                <a:gd name="connsiteY2" fmla="*/ 144006 h 144006"/>
                <a:gd name="connsiteX0" fmla="*/ 0 w 611812"/>
                <a:gd name="connsiteY0" fmla="*/ 173928 h 317934"/>
                <a:gd name="connsiteX1" fmla="*/ 192259 w 611812"/>
                <a:gd name="connsiteY1" fmla="*/ 0 h 317934"/>
                <a:gd name="connsiteX2" fmla="*/ 611812 w 611812"/>
                <a:gd name="connsiteY2" fmla="*/ 317934 h 317934"/>
                <a:gd name="connsiteX0" fmla="*/ 0 w 611812"/>
                <a:gd name="connsiteY0" fmla="*/ 182407 h 326413"/>
                <a:gd name="connsiteX1" fmla="*/ 183956 w 611812"/>
                <a:gd name="connsiteY1" fmla="*/ 0 h 326413"/>
                <a:gd name="connsiteX2" fmla="*/ 611812 w 611812"/>
                <a:gd name="connsiteY2" fmla="*/ 326413 h 326413"/>
                <a:gd name="connsiteX0" fmla="*/ 0 w 231150"/>
                <a:gd name="connsiteY0" fmla="*/ 182407 h 182407"/>
                <a:gd name="connsiteX1" fmla="*/ 183956 w 231150"/>
                <a:gd name="connsiteY1" fmla="*/ 0 h 182407"/>
                <a:gd name="connsiteX2" fmla="*/ 231150 w 231150"/>
                <a:gd name="connsiteY2" fmla="*/ 71051 h 182407"/>
                <a:gd name="connsiteX0" fmla="*/ 0 w 231150"/>
                <a:gd name="connsiteY0" fmla="*/ 172162 h 172162"/>
                <a:gd name="connsiteX1" fmla="*/ 182301 w 231150"/>
                <a:gd name="connsiteY1" fmla="*/ 0 h 172162"/>
                <a:gd name="connsiteX2" fmla="*/ 231150 w 231150"/>
                <a:gd name="connsiteY2" fmla="*/ 60806 h 172162"/>
                <a:gd name="connsiteX0" fmla="*/ 0 w 216894"/>
                <a:gd name="connsiteY0" fmla="*/ 172162 h 172162"/>
                <a:gd name="connsiteX1" fmla="*/ 182301 w 216894"/>
                <a:gd name="connsiteY1" fmla="*/ 0 h 172162"/>
                <a:gd name="connsiteX2" fmla="*/ 216894 w 216894"/>
                <a:gd name="connsiteY2" fmla="*/ 39284 h 17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894" h="172162">
                  <a:moveTo>
                    <a:pt x="0" y="172162"/>
                  </a:moveTo>
                  <a:lnTo>
                    <a:pt x="182301" y="0"/>
                  </a:lnTo>
                  <a:lnTo>
                    <a:pt x="216894" y="39284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 rot="8407790" flipH="1" flipV="1">
              <a:off x="3831724" y="3154530"/>
              <a:ext cx="630506" cy="192445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611812"/>
                <a:gd name="connsiteY0" fmla="*/ 0 h 144006"/>
                <a:gd name="connsiteX1" fmla="*/ 555098 w 611812"/>
                <a:gd name="connsiteY1" fmla="*/ 62708 h 144006"/>
                <a:gd name="connsiteX2" fmla="*/ 611812 w 611812"/>
                <a:gd name="connsiteY2" fmla="*/ 144006 h 144006"/>
                <a:gd name="connsiteX0" fmla="*/ 0 w 611812"/>
                <a:gd name="connsiteY0" fmla="*/ 0 h 144006"/>
                <a:gd name="connsiteX1" fmla="*/ 537075 w 611812"/>
                <a:gd name="connsiteY1" fmla="*/ 40103 h 144006"/>
                <a:gd name="connsiteX2" fmla="*/ 611812 w 611812"/>
                <a:gd name="connsiteY2" fmla="*/ 144006 h 144006"/>
                <a:gd name="connsiteX0" fmla="*/ 0 w 611812"/>
                <a:gd name="connsiteY0" fmla="*/ 173928 h 317934"/>
                <a:gd name="connsiteX1" fmla="*/ 192259 w 611812"/>
                <a:gd name="connsiteY1" fmla="*/ 0 h 317934"/>
                <a:gd name="connsiteX2" fmla="*/ 611812 w 611812"/>
                <a:gd name="connsiteY2" fmla="*/ 317934 h 317934"/>
                <a:gd name="connsiteX0" fmla="*/ 0 w 611812"/>
                <a:gd name="connsiteY0" fmla="*/ 182407 h 326413"/>
                <a:gd name="connsiteX1" fmla="*/ 183956 w 611812"/>
                <a:gd name="connsiteY1" fmla="*/ 0 h 326413"/>
                <a:gd name="connsiteX2" fmla="*/ 611812 w 611812"/>
                <a:gd name="connsiteY2" fmla="*/ 326413 h 326413"/>
                <a:gd name="connsiteX0" fmla="*/ 0 w 231150"/>
                <a:gd name="connsiteY0" fmla="*/ 182407 h 182407"/>
                <a:gd name="connsiteX1" fmla="*/ 183956 w 231150"/>
                <a:gd name="connsiteY1" fmla="*/ 0 h 182407"/>
                <a:gd name="connsiteX2" fmla="*/ 231150 w 231150"/>
                <a:gd name="connsiteY2" fmla="*/ 71051 h 182407"/>
                <a:gd name="connsiteX0" fmla="*/ 0 w 231150"/>
                <a:gd name="connsiteY0" fmla="*/ 172162 h 172162"/>
                <a:gd name="connsiteX1" fmla="*/ 182301 w 231150"/>
                <a:gd name="connsiteY1" fmla="*/ 0 h 172162"/>
                <a:gd name="connsiteX2" fmla="*/ 231150 w 231150"/>
                <a:gd name="connsiteY2" fmla="*/ 60806 h 172162"/>
                <a:gd name="connsiteX0" fmla="*/ 0 w 216894"/>
                <a:gd name="connsiteY0" fmla="*/ 172162 h 172162"/>
                <a:gd name="connsiteX1" fmla="*/ 182301 w 216894"/>
                <a:gd name="connsiteY1" fmla="*/ 0 h 172162"/>
                <a:gd name="connsiteX2" fmla="*/ 216894 w 216894"/>
                <a:gd name="connsiteY2" fmla="*/ 39284 h 172162"/>
                <a:gd name="connsiteX0" fmla="*/ 0 w 286677"/>
                <a:gd name="connsiteY0" fmla="*/ 172162 h 308630"/>
                <a:gd name="connsiteX1" fmla="*/ 182301 w 286677"/>
                <a:gd name="connsiteY1" fmla="*/ 0 h 308630"/>
                <a:gd name="connsiteX2" fmla="*/ 286677 w 286677"/>
                <a:gd name="connsiteY2" fmla="*/ 308630 h 308630"/>
                <a:gd name="connsiteX0" fmla="*/ 0 w 286677"/>
                <a:gd name="connsiteY0" fmla="*/ 0 h 136468"/>
                <a:gd name="connsiteX1" fmla="*/ 257300 w 286677"/>
                <a:gd name="connsiteY1" fmla="*/ 95386 h 136468"/>
                <a:gd name="connsiteX2" fmla="*/ 286677 w 286677"/>
                <a:gd name="connsiteY2" fmla="*/ 136468 h 136468"/>
                <a:gd name="connsiteX0" fmla="*/ 0 w 283803"/>
                <a:gd name="connsiteY0" fmla="*/ 0 h 126820"/>
                <a:gd name="connsiteX1" fmla="*/ 257300 w 283803"/>
                <a:gd name="connsiteY1" fmla="*/ 95386 h 126820"/>
                <a:gd name="connsiteX2" fmla="*/ 283803 w 283803"/>
                <a:gd name="connsiteY2" fmla="*/ 126820 h 12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803" h="126820">
                  <a:moveTo>
                    <a:pt x="0" y="0"/>
                  </a:moveTo>
                  <a:lnTo>
                    <a:pt x="257300" y="95386"/>
                  </a:lnTo>
                  <a:lnTo>
                    <a:pt x="283803" y="12682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 rot="13192210" flipH="1">
              <a:off x="3938660" y="3639473"/>
              <a:ext cx="430754" cy="68880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611812"/>
                <a:gd name="connsiteY0" fmla="*/ 0 h 144006"/>
                <a:gd name="connsiteX1" fmla="*/ 555098 w 611812"/>
                <a:gd name="connsiteY1" fmla="*/ 62708 h 144006"/>
                <a:gd name="connsiteX2" fmla="*/ 611812 w 611812"/>
                <a:gd name="connsiteY2" fmla="*/ 144006 h 144006"/>
                <a:gd name="connsiteX0" fmla="*/ 0 w 611812"/>
                <a:gd name="connsiteY0" fmla="*/ 0 h 144006"/>
                <a:gd name="connsiteX1" fmla="*/ 537075 w 611812"/>
                <a:gd name="connsiteY1" fmla="*/ 40103 h 144006"/>
                <a:gd name="connsiteX2" fmla="*/ 611812 w 611812"/>
                <a:gd name="connsiteY2" fmla="*/ 144006 h 144006"/>
                <a:gd name="connsiteX0" fmla="*/ 0 w 611812"/>
                <a:gd name="connsiteY0" fmla="*/ 173928 h 317934"/>
                <a:gd name="connsiteX1" fmla="*/ 192259 w 611812"/>
                <a:gd name="connsiteY1" fmla="*/ 0 h 317934"/>
                <a:gd name="connsiteX2" fmla="*/ 611812 w 611812"/>
                <a:gd name="connsiteY2" fmla="*/ 317934 h 317934"/>
                <a:gd name="connsiteX0" fmla="*/ 0 w 611812"/>
                <a:gd name="connsiteY0" fmla="*/ 182407 h 326413"/>
                <a:gd name="connsiteX1" fmla="*/ 183956 w 611812"/>
                <a:gd name="connsiteY1" fmla="*/ 0 h 326413"/>
                <a:gd name="connsiteX2" fmla="*/ 611812 w 611812"/>
                <a:gd name="connsiteY2" fmla="*/ 326413 h 326413"/>
                <a:gd name="connsiteX0" fmla="*/ 0 w 231150"/>
                <a:gd name="connsiteY0" fmla="*/ 182407 h 182407"/>
                <a:gd name="connsiteX1" fmla="*/ 183956 w 231150"/>
                <a:gd name="connsiteY1" fmla="*/ 0 h 182407"/>
                <a:gd name="connsiteX2" fmla="*/ 231150 w 231150"/>
                <a:gd name="connsiteY2" fmla="*/ 71051 h 182407"/>
                <a:gd name="connsiteX0" fmla="*/ 0 w 231150"/>
                <a:gd name="connsiteY0" fmla="*/ 172162 h 172162"/>
                <a:gd name="connsiteX1" fmla="*/ 182301 w 231150"/>
                <a:gd name="connsiteY1" fmla="*/ 0 h 172162"/>
                <a:gd name="connsiteX2" fmla="*/ 231150 w 231150"/>
                <a:gd name="connsiteY2" fmla="*/ 60806 h 172162"/>
                <a:gd name="connsiteX0" fmla="*/ 0 w 216894"/>
                <a:gd name="connsiteY0" fmla="*/ 172162 h 172162"/>
                <a:gd name="connsiteX1" fmla="*/ 182301 w 216894"/>
                <a:gd name="connsiteY1" fmla="*/ 0 h 172162"/>
                <a:gd name="connsiteX2" fmla="*/ 216894 w 216894"/>
                <a:gd name="connsiteY2" fmla="*/ 39284 h 172162"/>
                <a:gd name="connsiteX0" fmla="*/ 0 w 194850"/>
                <a:gd name="connsiteY0" fmla="*/ 172162 h 172162"/>
                <a:gd name="connsiteX1" fmla="*/ 182301 w 194850"/>
                <a:gd name="connsiteY1" fmla="*/ 0 h 172162"/>
                <a:gd name="connsiteX2" fmla="*/ 194850 w 194850"/>
                <a:gd name="connsiteY2" fmla="*/ 151360 h 172162"/>
                <a:gd name="connsiteX0" fmla="*/ 0 w 194850"/>
                <a:gd name="connsiteY0" fmla="*/ 48000 h 48000"/>
                <a:gd name="connsiteX1" fmla="*/ 178500 w 194850"/>
                <a:gd name="connsiteY1" fmla="*/ 0 h 48000"/>
                <a:gd name="connsiteX2" fmla="*/ 194850 w 194850"/>
                <a:gd name="connsiteY2" fmla="*/ 27198 h 48000"/>
                <a:gd name="connsiteX0" fmla="*/ 0 w 194850"/>
                <a:gd name="connsiteY0" fmla="*/ 92447 h 92447"/>
                <a:gd name="connsiteX1" fmla="*/ 152185 w 194850"/>
                <a:gd name="connsiteY1" fmla="*/ 0 h 92447"/>
                <a:gd name="connsiteX2" fmla="*/ 194850 w 194850"/>
                <a:gd name="connsiteY2" fmla="*/ 71645 h 92447"/>
                <a:gd name="connsiteX0" fmla="*/ 0 w 212163"/>
                <a:gd name="connsiteY0" fmla="*/ 92447 h 92447"/>
                <a:gd name="connsiteX1" fmla="*/ 152185 w 212163"/>
                <a:gd name="connsiteY1" fmla="*/ 0 h 92447"/>
                <a:gd name="connsiteX2" fmla="*/ 212163 w 212163"/>
                <a:gd name="connsiteY2" fmla="*/ 43746 h 92447"/>
                <a:gd name="connsiteX0" fmla="*/ 0 w 193891"/>
                <a:gd name="connsiteY0" fmla="*/ 92447 h 92447"/>
                <a:gd name="connsiteX1" fmla="*/ 152185 w 193891"/>
                <a:gd name="connsiteY1" fmla="*/ 0 h 92447"/>
                <a:gd name="connsiteX2" fmla="*/ 193891 w 193891"/>
                <a:gd name="connsiteY2" fmla="*/ 68429 h 92447"/>
                <a:gd name="connsiteX0" fmla="*/ 0 w 193891"/>
                <a:gd name="connsiteY0" fmla="*/ 45392 h 45392"/>
                <a:gd name="connsiteX1" fmla="*/ 175616 w 193891"/>
                <a:gd name="connsiteY1" fmla="*/ 0 h 45392"/>
                <a:gd name="connsiteX2" fmla="*/ 193891 w 193891"/>
                <a:gd name="connsiteY2" fmla="*/ 21374 h 4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891" h="45392">
                  <a:moveTo>
                    <a:pt x="0" y="45392"/>
                  </a:moveTo>
                  <a:lnTo>
                    <a:pt x="175616" y="0"/>
                  </a:lnTo>
                  <a:lnTo>
                    <a:pt x="193891" y="21374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 rot="8407790" flipH="1" flipV="1">
              <a:off x="5702898" y="2718244"/>
              <a:ext cx="914735" cy="203749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611812"/>
                <a:gd name="connsiteY0" fmla="*/ 0 h 144006"/>
                <a:gd name="connsiteX1" fmla="*/ 555098 w 611812"/>
                <a:gd name="connsiteY1" fmla="*/ 62708 h 144006"/>
                <a:gd name="connsiteX2" fmla="*/ 611812 w 611812"/>
                <a:gd name="connsiteY2" fmla="*/ 144006 h 144006"/>
                <a:gd name="connsiteX0" fmla="*/ 0 w 611812"/>
                <a:gd name="connsiteY0" fmla="*/ 0 h 144006"/>
                <a:gd name="connsiteX1" fmla="*/ 537075 w 611812"/>
                <a:gd name="connsiteY1" fmla="*/ 40103 h 144006"/>
                <a:gd name="connsiteX2" fmla="*/ 611812 w 611812"/>
                <a:gd name="connsiteY2" fmla="*/ 144006 h 144006"/>
                <a:gd name="connsiteX0" fmla="*/ 0 w 611812"/>
                <a:gd name="connsiteY0" fmla="*/ 173928 h 317934"/>
                <a:gd name="connsiteX1" fmla="*/ 192259 w 611812"/>
                <a:gd name="connsiteY1" fmla="*/ 0 h 317934"/>
                <a:gd name="connsiteX2" fmla="*/ 611812 w 611812"/>
                <a:gd name="connsiteY2" fmla="*/ 317934 h 317934"/>
                <a:gd name="connsiteX0" fmla="*/ 0 w 611812"/>
                <a:gd name="connsiteY0" fmla="*/ 182407 h 326413"/>
                <a:gd name="connsiteX1" fmla="*/ 183956 w 611812"/>
                <a:gd name="connsiteY1" fmla="*/ 0 h 326413"/>
                <a:gd name="connsiteX2" fmla="*/ 611812 w 611812"/>
                <a:gd name="connsiteY2" fmla="*/ 326413 h 326413"/>
                <a:gd name="connsiteX0" fmla="*/ 0 w 231150"/>
                <a:gd name="connsiteY0" fmla="*/ 182407 h 182407"/>
                <a:gd name="connsiteX1" fmla="*/ 183956 w 231150"/>
                <a:gd name="connsiteY1" fmla="*/ 0 h 182407"/>
                <a:gd name="connsiteX2" fmla="*/ 231150 w 231150"/>
                <a:gd name="connsiteY2" fmla="*/ 71051 h 182407"/>
                <a:gd name="connsiteX0" fmla="*/ 0 w 231150"/>
                <a:gd name="connsiteY0" fmla="*/ 172162 h 172162"/>
                <a:gd name="connsiteX1" fmla="*/ 182301 w 231150"/>
                <a:gd name="connsiteY1" fmla="*/ 0 h 172162"/>
                <a:gd name="connsiteX2" fmla="*/ 231150 w 231150"/>
                <a:gd name="connsiteY2" fmla="*/ 60806 h 172162"/>
                <a:gd name="connsiteX0" fmla="*/ 0 w 216894"/>
                <a:gd name="connsiteY0" fmla="*/ 172162 h 172162"/>
                <a:gd name="connsiteX1" fmla="*/ 182301 w 216894"/>
                <a:gd name="connsiteY1" fmla="*/ 0 h 172162"/>
                <a:gd name="connsiteX2" fmla="*/ 216894 w 216894"/>
                <a:gd name="connsiteY2" fmla="*/ 39284 h 172162"/>
                <a:gd name="connsiteX0" fmla="*/ 0 w 411740"/>
                <a:gd name="connsiteY0" fmla="*/ 134269 h 134269"/>
                <a:gd name="connsiteX1" fmla="*/ 377147 w 411740"/>
                <a:gd name="connsiteY1" fmla="*/ 0 h 134269"/>
                <a:gd name="connsiteX2" fmla="*/ 411740 w 411740"/>
                <a:gd name="connsiteY2" fmla="*/ 39284 h 13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1740" h="134269">
                  <a:moveTo>
                    <a:pt x="0" y="134269"/>
                  </a:moveTo>
                  <a:lnTo>
                    <a:pt x="377147" y="0"/>
                  </a:lnTo>
                  <a:lnTo>
                    <a:pt x="411740" y="39284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 flipH="1">
              <a:off x="7065169" y="3429000"/>
              <a:ext cx="27146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2031999" y="2205228"/>
            <a:ext cx="762001" cy="1769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Hematoma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27801" y="3332442"/>
            <a:ext cx="682625" cy="3539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Healed</a:t>
            </a:r>
          </a:p>
          <a:p>
            <a:pPr indent="-301752" eaLnBrk="0" hangingPunct="0">
              <a:defRPr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fracture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5101" y="2396821"/>
            <a:ext cx="682625" cy="7078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Bony</a:t>
            </a:r>
          </a:p>
          <a:p>
            <a:pPr indent="-301752" eaLnBrk="0" hangingPunct="0">
              <a:defRPr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callus of</a:t>
            </a:r>
          </a:p>
          <a:p>
            <a:pPr indent="-301752" eaLnBrk="0" hangingPunct="0">
              <a:defRPr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spongy</a:t>
            </a:r>
          </a:p>
          <a:p>
            <a:pPr indent="-301752" eaLnBrk="0" hangingPunct="0">
              <a:defRPr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8199" y="3221669"/>
            <a:ext cx="730251" cy="89768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lnSpc>
                <a:spcPts val="1400"/>
              </a:lnSpc>
              <a:defRPr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Internal</a:t>
            </a:r>
          </a:p>
          <a:p>
            <a:pPr indent="-301752" eaLnBrk="0" hangingPunct="0">
              <a:lnSpc>
                <a:spcPts val="1440"/>
              </a:lnSpc>
              <a:defRPr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callus</a:t>
            </a:r>
          </a:p>
          <a:p>
            <a:pPr indent="-301752" eaLnBrk="0" hangingPunct="0">
              <a:lnSpc>
                <a:spcPts val="1440"/>
              </a:lnSpc>
              <a:defRPr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(fibrous</a:t>
            </a:r>
          </a:p>
          <a:p>
            <a:pPr indent="-301752" eaLnBrk="0" hangingPunct="0">
              <a:lnSpc>
                <a:spcPts val="1440"/>
              </a:lnSpc>
              <a:defRPr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tissue and</a:t>
            </a:r>
          </a:p>
          <a:p>
            <a:pPr indent="-301752" eaLnBrk="0" hangingPunct="0">
              <a:lnSpc>
                <a:spcPts val="1440"/>
              </a:lnSpc>
              <a:defRPr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cartilage)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0212" y="3717791"/>
            <a:ext cx="682625" cy="5309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Spongy</a:t>
            </a:r>
          </a:p>
          <a:p>
            <a:pPr indent="-301752" eaLnBrk="0" hangingPunct="0">
              <a:defRPr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bone</a:t>
            </a:r>
          </a:p>
          <a:p>
            <a:pPr indent="-301752" eaLnBrk="0" hangingPunct="0">
              <a:defRPr/>
            </a:pPr>
            <a:r>
              <a:rPr lang="en-US" sz="115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trabecula</a:t>
            </a:r>
            <a:endParaRPr lang="en-US" sz="115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4692" y="3041521"/>
            <a:ext cx="682625" cy="5309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New</a:t>
            </a:r>
          </a:p>
          <a:p>
            <a:pPr indent="-301752" eaLnBrk="0" hangingPunct="0">
              <a:defRPr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blood</a:t>
            </a:r>
          </a:p>
          <a:p>
            <a:pPr indent="-301752" eaLnBrk="0" hangingPunct="0">
              <a:defRPr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vessels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8175" y="2401584"/>
            <a:ext cx="682625" cy="3539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External</a:t>
            </a:r>
          </a:p>
          <a:p>
            <a:pPr indent="-301752" eaLnBrk="0" hangingPunct="0">
              <a:defRPr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callus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0203" y="4646899"/>
            <a:ext cx="1901860" cy="3795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612648" indent="-301752"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Bone remodeling</a:t>
            </a:r>
          </a:p>
          <a:p>
            <a:pPr indent="-301752" eaLnBrk="0" hangingPunct="0">
              <a:lnSpc>
                <a:spcPts val="14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occurs.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4450" y="4642647"/>
            <a:ext cx="1390651" cy="3795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621792" indent="-301752"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Bony callus</a:t>
            </a:r>
          </a:p>
          <a:p>
            <a:pPr indent="-301752" eaLnBrk="0" hangingPunct="0">
              <a:lnSpc>
                <a:spcPts val="14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forms.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9087" y="4638264"/>
            <a:ext cx="1709738" cy="4001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10896"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Fibrocartilage</a:t>
            </a:r>
          </a:p>
          <a:p>
            <a:pPr indent="-301752" eaLnBrk="0" hangingPunct="0">
              <a:lnSpc>
                <a:spcPts val="15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callus</a:t>
            </a: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3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forms</a:t>
            </a: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515" y="4639995"/>
            <a:ext cx="1463648" cy="3795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29184"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Hematoma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forms.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16215" y="2335331"/>
            <a:ext cx="5620416" cy="1373022"/>
            <a:chOff x="1716215" y="2335331"/>
            <a:chExt cx="5620416" cy="1373022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2681288" y="3306978"/>
              <a:ext cx="54768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Freeform 16"/>
            <p:cNvSpPr/>
            <p:nvPr/>
          </p:nvSpPr>
          <p:spPr>
            <a:xfrm rot="8407790" flipH="1" flipV="1">
              <a:off x="1716215" y="2335331"/>
              <a:ext cx="347722" cy="157702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611812"/>
                <a:gd name="connsiteY0" fmla="*/ 0 h 144006"/>
                <a:gd name="connsiteX1" fmla="*/ 555098 w 611812"/>
                <a:gd name="connsiteY1" fmla="*/ 62708 h 144006"/>
                <a:gd name="connsiteX2" fmla="*/ 611812 w 611812"/>
                <a:gd name="connsiteY2" fmla="*/ 144006 h 144006"/>
                <a:gd name="connsiteX0" fmla="*/ 0 w 611812"/>
                <a:gd name="connsiteY0" fmla="*/ 0 h 144006"/>
                <a:gd name="connsiteX1" fmla="*/ 537075 w 611812"/>
                <a:gd name="connsiteY1" fmla="*/ 40103 h 144006"/>
                <a:gd name="connsiteX2" fmla="*/ 611812 w 611812"/>
                <a:gd name="connsiteY2" fmla="*/ 144006 h 144006"/>
                <a:gd name="connsiteX0" fmla="*/ 0 w 611812"/>
                <a:gd name="connsiteY0" fmla="*/ 173928 h 317934"/>
                <a:gd name="connsiteX1" fmla="*/ 192259 w 611812"/>
                <a:gd name="connsiteY1" fmla="*/ 0 h 317934"/>
                <a:gd name="connsiteX2" fmla="*/ 611812 w 611812"/>
                <a:gd name="connsiteY2" fmla="*/ 317934 h 317934"/>
                <a:gd name="connsiteX0" fmla="*/ 0 w 611812"/>
                <a:gd name="connsiteY0" fmla="*/ 182407 h 326413"/>
                <a:gd name="connsiteX1" fmla="*/ 183956 w 611812"/>
                <a:gd name="connsiteY1" fmla="*/ 0 h 326413"/>
                <a:gd name="connsiteX2" fmla="*/ 611812 w 611812"/>
                <a:gd name="connsiteY2" fmla="*/ 326413 h 326413"/>
                <a:gd name="connsiteX0" fmla="*/ 0 w 231150"/>
                <a:gd name="connsiteY0" fmla="*/ 182407 h 182407"/>
                <a:gd name="connsiteX1" fmla="*/ 183956 w 231150"/>
                <a:gd name="connsiteY1" fmla="*/ 0 h 182407"/>
                <a:gd name="connsiteX2" fmla="*/ 231150 w 231150"/>
                <a:gd name="connsiteY2" fmla="*/ 71051 h 18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150" h="182407">
                  <a:moveTo>
                    <a:pt x="0" y="182407"/>
                  </a:moveTo>
                  <a:lnTo>
                    <a:pt x="183956" y="0"/>
                  </a:lnTo>
                  <a:lnTo>
                    <a:pt x="231150" y="71051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8407790" flipH="1" flipV="1">
              <a:off x="4041721" y="2557898"/>
              <a:ext cx="481859" cy="261250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611812"/>
                <a:gd name="connsiteY0" fmla="*/ 0 h 144006"/>
                <a:gd name="connsiteX1" fmla="*/ 555098 w 611812"/>
                <a:gd name="connsiteY1" fmla="*/ 62708 h 144006"/>
                <a:gd name="connsiteX2" fmla="*/ 611812 w 611812"/>
                <a:gd name="connsiteY2" fmla="*/ 144006 h 144006"/>
                <a:gd name="connsiteX0" fmla="*/ 0 w 611812"/>
                <a:gd name="connsiteY0" fmla="*/ 0 h 144006"/>
                <a:gd name="connsiteX1" fmla="*/ 537075 w 611812"/>
                <a:gd name="connsiteY1" fmla="*/ 40103 h 144006"/>
                <a:gd name="connsiteX2" fmla="*/ 611812 w 611812"/>
                <a:gd name="connsiteY2" fmla="*/ 144006 h 144006"/>
                <a:gd name="connsiteX0" fmla="*/ 0 w 611812"/>
                <a:gd name="connsiteY0" fmla="*/ 173928 h 317934"/>
                <a:gd name="connsiteX1" fmla="*/ 192259 w 611812"/>
                <a:gd name="connsiteY1" fmla="*/ 0 h 317934"/>
                <a:gd name="connsiteX2" fmla="*/ 611812 w 611812"/>
                <a:gd name="connsiteY2" fmla="*/ 317934 h 317934"/>
                <a:gd name="connsiteX0" fmla="*/ 0 w 611812"/>
                <a:gd name="connsiteY0" fmla="*/ 182407 h 326413"/>
                <a:gd name="connsiteX1" fmla="*/ 183956 w 611812"/>
                <a:gd name="connsiteY1" fmla="*/ 0 h 326413"/>
                <a:gd name="connsiteX2" fmla="*/ 611812 w 611812"/>
                <a:gd name="connsiteY2" fmla="*/ 326413 h 326413"/>
                <a:gd name="connsiteX0" fmla="*/ 0 w 231150"/>
                <a:gd name="connsiteY0" fmla="*/ 182407 h 182407"/>
                <a:gd name="connsiteX1" fmla="*/ 183956 w 231150"/>
                <a:gd name="connsiteY1" fmla="*/ 0 h 182407"/>
                <a:gd name="connsiteX2" fmla="*/ 231150 w 231150"/>
                <a:gd name="connsiteY2" fmla="*/ 71051 h 182407"/>
                <a:gd name="connsiteX0" fmla="*/ 0 w 231150"/>
                <a:gd name="connsiteY0" fmla="*/ 172162 h 172162"/>
                <a:gd name="connsiteX1" fmla="*/ 182301 w 231150"/>
                <a:gd name="connsiteY1" fmla="*/ 0 h 172162"/>
                <a:gd name="connsiteX2" fmla="*/ 231150 w 231150"/>
                <a:gd name="connsiteY2" fmla="*/ 60806 h 172162"/>
                <a:gd name="connsiteX0" fmla="*/ 0 w 216894"/>
                <a:gd name="connsiteY0" fmla="*/ 172162 h 172162"/>
                <a:gd name="connsiteX1" fmla="*/ 182301 w 216894"/>
                <a:gd name="connsiteY1" fmla="*/ 0 h 172162"/>
                <a:gd name="connsiteX2" fmla="*/ 216894 w 216894"/>
                <a:gd name="connsiteY2" fmla="*/ 39284 h 17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894" h="172162">
                  <a:moveTo>
                    <a:pt x="0" y="172162"/>
                  </a:moveTo>
                  <a:lnTo>
                    <a:pt x="182301" y="0"/>
                  </a:lnTo>
                  <a:lnTo>
                    <a:pt x="216894" y="39284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rot="8407790" flipH="1" flipV="1">
              <a:off x="3831724" y="3154530"/>
              <a:ext cx="630506" cy="192445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611812"/>
                <a:gd name="connsiteY0" fmla="*/ 0 h 144006"/>
                <a:gd name="connsiteX1" fmla="*/ 555098 w 611812"/>
                <a:gd name="connsiteY1" fmla="*/ 62708 h 144006"/>
                <a:gd name="connsiteX2" fmla="*/ 611812 w 611812"/>
                <a:gd name="connsiteY2" fmla="*/ 144006 h 144006"/>
                <a:gd name="connsiteX0" fmla="*/ 0 w 611812"/>
                <a:gd name="connsiteY0" fmla="*/ 0 h 144006"/>
                <a:gd name="connsiteX1" fmla="*/ 537075 w 611812"/>
                <a:gd name="connsiteY1" fmla="*/ 40103 h 144006"/>
                <a:gd name="connsiteX2" fmla="*/ 611812 w 611812"/>
                <a:gd name="connsiteY2" fmla="*/ 144006 h 144006"/>
                <a:gd name="connsiteX0" fmla="*/ 0 w 611812"/>
                <a:gd name="connsiteY0" fmla="*/ 173928 h 317934"/>
                <a:gd name="connsiteX1" fmla="*/ 192259 w 611812"/>
                <a:gd name="connsiteY1" fmla="*/ 0 h 317934"/>
                <a:gd name="connsiteX2" fmla="*/ 611812 w 611812"/>
                <a:gd name="connsiteY2" fmla="*/ 317934 h 317934"/>
                <a:gd name="connsiteX0" fmla="*/ 0 w 611812"/>
                <a:gd name="connsiteY0" fmla="*/ 182407 h 326413"/>
                <a:gd name="connsiteX1" fmla="*/ 183956 w 611812"/>
                <a:gd name="connsiteY1" fmla="*/ 0 h 326413"/>
                <a:gd name="connsiteX2" fmla="*/ 611812 w 611812"/>
                <a:gd name="connsiteY2" fmla="*/ 326413 h 326413"/>
                <a:gd name="connsiteX0" fmla="*/ 0 w 231150"/>
                <a:gd name="connsiteY0" fmla="*/ 182407 h 182407"/>
                <a:gd name="connsiteX1" fmla="*/ 183956 w 231150"/>
                <a:gd name="connsiteY1" fmla="*/ 0 h 182407"/>
                <a:gd name="connsiteX2" fmla="*/ 231150 w 231150"/>
                <a:gd name="connsiteY2" fmla="*/ 71051 h 182407"/>
                <a:gd name="connsiteX0" fmla="*/ 0 w 231150"/>
                <a:gd name="connsiteY0" fmla="*/ 172162 h 172162"/>
                <a:gd name="connsiteX1" fmla="*/ 182301 w 231150"/>
                <a:gd name="connsiteY1" fmla="*/ 0 h 172162"/>
                <a:gd name="connsiteX2" fmla="*/ 231150 w 231150"/>
                <a:gd name="connsiteY2" fmla="*/ 60806 h 172162"/>
                <a:gd name="connsiteX0" fmla="*/ 0 w 216894"/>
                <a:gd name="connsiteY0" fmla="*/ 172162 h 172162"/>
                <a:gd name="connsiteX1" fmla="*/ 182301 w 216894"/>
                <a:gd name="connsiteY1" fmla="*/ 0 h 172162"/>
                <a:gd name="connsiteX2" fmla="*/ 216894 w 216894"/>
                <a:gd name="connsiteY2" fmla="*/ 39284 h 172162"/>
                <a:gd name="connsiteX0" fmla="*/ 0 w 286677"/>
                <a:gd name="connsiteY0" fmla="*/ 172162 h 308630"/>
                <a:gd name="connsiteX1" fmla="*/ 182301 w 286677"/>
                <a:gd name="connsiteY1" fmla="*/ 0 h 308630"/>
                <a:gd name="connsiteX2" fmla="*/ 286677 w 286677"/>
                <a:gd name="connsiteY2" fmla="*/ 308630 h 308630"/>
                <a:gd name="connsiteX0" fmla="*/ 0 w 286677"/>
                <a:gd name="connsiteY0" fmla="*/ 0 h 136468"/>
                <a:gd name="connsiteX1" fmla="*/ 257300 w 286677"/>
                <a:gd name="connsiteY1" fmla="*/ 95386 h 136468"/>
                <a:gd name="connsiteX2" fmla="*/ 286677 w 286677"/>
                <a:gd name="connsiteY2" fmla="*/ 136468 h 136468"/>
                <a:gd name="connsiteX0" fmla="*/ 0 w 283803"/>
                <a:gd name="connsiteY0" fmla="*/ 0 h 126820"/>
                <a:gd name="connsiteX1" fmla="*/ 257300 w 283803"/>
                <a:gd name="connsiteY1" fmla="*/ 95386 h 126820"/>
                <a:gd name="connsiteX2" fmla="*/ 283803 w 283803"/>
                <a:gd name="connsiteY2" fmla="*/ 126820 h 12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803" h="126820">
                  <a:moveTo>
                    <a:pt x="0" y="0"/>
                  </a:moveTo>
                  <a:lnTo>
                    <a:pt x="257300" y="95386"/>
                  </a:lnTo>
                  <a:lnTo>
                    <a:pt x="283803" y="12682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3192210" flipH="1">
              <a:off x="3938660" y="3639473"/>
              <a:ext cx="430754" cy="68880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611812"/>
                <a:gd name="connsiteY0" fmla="*/ 0 h 144006"/>
                <a:gd name="connsiteX1" fmla="*/ 555098 w 611812"/>
                <a:gd name="connsiteY1" fmla="*/ 62708 h 144006"/>
                <a:gd name="connsiteX2" fmla="*/ 611812 w 611812"/>
                <a:gd name="connsiteY2" fmla="*/ 144006 h 144006"/>
                <a:gd name="connsiteX0" fmla="*/ 0 w 611812"/>
                <a:gd name="connsiteY0" fmla="*/ 0 h 144006"/>
                <a:gd name="connsiteX1" fmla="*/ 537075 w 611812"/>
                <a:gd name="connsiteY1" fmla="*/ 40103 h 144006"/>
                <a:gd name="connsiteX2" fmla="*/ 611812 w 611812"/>
                <a:gd name="connsiteY2" fmla="*/ 144006 h 144006"/>
                <a:gd name="connsiteX0" fmla="*/ 0 w 611812"/>
                <a:gd name="connsiteY0" fmla="*/ 173928 h 317934"/>
                <a:gd name="connsiteX1" fmla="*/ 192259 w 611812"/>
                <a:gd name="connsiteY1" fmla="*/ 0 h 317934"/>
                <a:gd name="connsiteX2" fmla="*/ 611812 w 611812"/>
                <a:gd name="connsiteY2" fmla="*/ 317934 h 317934"/>
                <a:gd name="connsiteX0" fmla="*/ 0 w 611812"/>
                <a:gd name="connsiteY0" fmla="*/ 182407 h 326413"/>
                <a:gd name="connsiteX1" fmla="*/ 183956 w 611812"/>
                <a:gd name="connsiteY1" fmla="*/ 0 h 326413"/>
                <a:gd name="connsiteX2" fmla="*/ 611812 w 611812"/>
                <a:gd name="connsiteY2" fmla="*/ 326413 h 326413"/>
                <a:gd name="connsiteX0" fmla="*/ 0 w 231150"/>
                <a:gd name="connsiteY0" fmla="*/ 182407 h 182407"/>
                <a:gd name="connsiteX1" fmla="*/ 183956 w 231150"/>
                <a:gd name="connsiteY1" fmla="*/ 0 h 182407"/>
                <a:gd name="connsiteX2" fmla="*/ 231150 w 231150"/>
                <a:gd name="connsiteY2" fmla="*/ 71051 h 182407"/>
                <a:gd name="connsiteX0" fmla="*/ 0 w 231150"/>
                <a:gd name="connsiteY0" fmla="*/ 172162 h 172162"/>
                <a:gd name="connsiteX1" fmla="*/ 182301 w 231150"/>
                <a:gd name="connsiteY1" fmla="*/ 0 h 172162"/>
                <a:gd name="connsiteX2" fmla="*/ 231150 w 231150"/>
                <a:gd name="connsiteY2" fmla="*/ 60806 h 172162"/>
                <a:gd name="connsiteX0" fmla="*/ 0 w 216894"/>
                <a:gd name="connsiteY0" fmla="*/ 172162 h 172162"/>
                <a:gd name="connsiteX1" fmla="*/ 182301 w 216894"/>
                <a:gd name="connsiteY1" fmla="*/ 0 h 172162"/>
                <a:gd name="connsiteX2" fmla="*/ 216894 w 216894"/>
                <a:gd name="connsiteY2" fmla="*/ 39284 h 172162"/>
                <a:gd name="connsiteX0" fmla="*/ 0 w 194850"/>
                <a:gd name="connsiteY0" fmla="*/ 172162 h 172162"/>
                <a:gd name="connsiteX1" fmla="*/ 182301 w 194850"/>
                <a:gd name="connsiteY1" fmla="*/ 0 h 172162"/>
                <a:gd name="connsiteX2" fmla="*/ 194850 w 194850"/>
                <a:gd name="connsiteY2" fmla="*/ 151360 h 172162"/>
                <a:gd name="connsiteX0" fmla="*/ 0 w 194850"/>
                <a:gd name="connsiteY0" fmla="*/ 48000 h 48000"/>
                <a:gd name="connsiteX1" fmla="*/ 178500 w 194850"/>
                <a:gd name="connsiteY1" fmla="*/ 0 h 48000"/>
                <a:gd name="connsiteX2" fmla="*/ 194850 w 194850"/>
                <a:gd name="connsiteY2" fmla="*/ 27198 h 48000"/>
                <a:gd name="connsiteX0" fmla="*/ 0 w 194850"/>
                <a:gd name="connsiteY0" fmla="*/ 92447 h 92447"/>
                <a:gd name="connsiteX1" fmla="*/ 152185 w 194850"/>
                <a:gd name="connsiteY1" fmla="*/ 0 h 92447"/>
                <a:gd name="connsiteX2" fmla="*/ 194850 w 194850"/>
                <a:gd name="connsiteY2" fmla="*/ 71645 h 92447"/>
                <a:gd name="connsiteX0" fmla="*/ 0 w 212163"/>
                <a:gd name="connsiteY0" fmla="*/ 92447 h 92447"/>
                <a:gd name="connsiteX1" fmla="*/ 152185 w 212163"/>
                <a:gd name="connsiteY1" fmla="*/ 0 h 92447"/>
                <a:gd name="connsiteX2" fmla="*/ 212163 w 212163"/>
                <a:gd name="connsiteY2" fmla="*/ 43746 h 92447"/>
                <a:gd name="connsiteX0" fmla="*/ 0 w 193891"/>
                <a:gd name="connsiteY0" fmla="*/ 92447 h 92447"/>
                <a:gd name="connsiteX1" fmla="*/ 152185 w 193891"/>
                <a:gd name="connsiteY1" fmla="*/ 0 h 92447"/>
                <a:gd name="connsiteX2" fmla="*/ 193891 w 193891"/>
                <a:gd name="connsiteY2" fmla="*/ 68429 h 92447"/>
                <a:gd name="connsiteX0" fmla="*/ 0 w 193891"/>
                <a:gd name="connsiteY0" fmla="*/ 45392 h 45392"/>
                <a:gd name="connsiteX1" fmla="*/ 175616 w 193891"/>
                <a:gd name="connsiteY1" fmla="*/ 0 h 45392"/>
                <a:gd name="connsiteX2" fmla="*/ 193891 w 193891"/>
                <a:gd name="connsiteY2" fmla="*/ 21374 h 4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891" h="45392">
                  <a:moveTo>
                    <a:pt x="0" y="45392"/>
                  </a:moveTo>
                  <a:lnTo>
                    <a:pt x="175616" y="0"/>
                  </a:lnTo>
                  <a:lnTo>
                    <a:pt x="193891" y="21374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rot="8407790" flipH="1" flipV="1">
              <a:off x="5702898" y="2718244"/>
              <a:ext cx="914735" cy="203749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611812"/>
                <a:gd name="connsiteY0" fmla="*/ 0 h 144006"/>
                <a:gd name="connsiteX1" fmla="*/ 555098 w 611812"/>
                <a:gd name="connsiteY1" fmla="*/ 62708 h 144006"/>
                <a:gd name="connsiteX2" fmla="*/ 611812 w 611812"/>
                <a:gd name="connsiteY2" fmla="*/ 144006 h 144006"/>
                <a:gd name="connsiteX0" fmla="*/ 0 w 611812"/>
                <a:gd name="connsiteY0" fmla="*/ 0 h 144006"/>
                <a:gd name="connsiteX1" fmla="*/ 537075 w 611812"/>
                <a:gd name="connsiteY1" fmla="*/ 40103 h 144006"/>
                <a:gd name="connsiteX2" fmla="*/ 611812 w 611812"/>
                <a:gd name="connsiteY2" fmla="*/ 144006 h 144006"/>
                <a:gd name="connsiteX0" fmla="*/ 0 w 611812"/>
                <a:gd name="connsiteY0" fmla="*/ 173928 h 317934"/>
                <a:gd name="connsiteX1" fmla="*/ 192259 w 611812"/>
                <a:gd name="connsiteY1" fmla="*/ 0 h 317934"/>
                <a:gd name="connsiteX2" fmla="*/ 611812 w 611812"/>
                <a:gd name="connsiteY2" fmla="*/ 317934 h 317934"/>
                <a:gd name="connsiteX0" fmla="*/ 0 w 611812"/>
                <a:gd name="connsiteY0" fmla="*/ 182407 h 326413"/>
                <a:gd name="connsiteX1" fmla="*/ 183956 w 611812"/>
                <a:gd name="connsiteY1" fmla="*/ 0 h 326413"/>
                <a:gd name="connsiteX2" fmla="*/ 611812 w 611812"/>
                <a:gd name="connsiteY2" fmla="*/ 326413 h 326413"/>
                <a:gd name="connsiteX0" fmla="*/ 0 w 231150"/>
                <a:gd name="connsiteY0" fmla="*/ 182407 h 182407"/>
                <a:gd name="connsiteX1" fmla="*/ 183956 w 231150"/>
                <a:gd name="connsiteY1" fmla="*/ 0 h 182407"/>
                <a:gd name="connsiteX2" fmla="*/ 231150 w 231150"/>
                <a:gd name="connsiteY2" fmla="*/ 71051 h 182407"/>
                <a:gd name="connsiteX0" fmla="*/ 0 w 231150"/>
                <a:gd name="connsiteY0" fmla="*/ 172162 h 172162"/>
                <a:gd name="connsiteX1" fmla="*/ 182301 w 231150"/>
                <a:gd name="connsiteY1" fmla="*/ 0 h 172162"/>
                <a:gd name="connsiteX2" fmla="*/ 231150 w 231150"/>
                <a:gd name="connsiteY2" fmla="*/ 60806 h 172162"/>
                <a:gd name="connsiteX0" fmla="*/ 0 w 216894"/>
                <a:gd name="connsiteY0" fmla="*/ 172162 h 172162"/>
                <a:gd name="connsiteX1" fmla="*/ 182301 w 216894"/>
                <a:gd name="connsiteY1" fmla="*/ 0 h 172162"/>
                <a:gd name="connsiteX2" fmla="*/ 216894 w 216894"/>
                <a:gd name="connsiteY2" fmla="*/ 39284 h 172162"/>
                <a:gd name="connsiteX0" fmla="*/ 0 w 411740"/>
                <a:gd name="connsiteY0" fmla="*/ 134269 h 134269"/>
                <a:gd name="connsiteX1" fmla="*/ 377147 w 411740"/>
                <a:gd name="connsiteY1" fmla="*/ 0 h 134269"/>
                <a:gd name="connsiteX2" fmla="*/ 411740 w 411740"/>
                <a:gd name="connsiteY2" fmla="*/ 39284 h 13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1740" h="134269">
                  <a:moveTo>
                    <a:pt x="0" y="134269"/>
                  </a:moveTo>
                  <a:lnTo>
                    <a:pt x="377147" y="0"/>
                  </a:lnTo>
                  <a:lnTo>
                    <a:pt x="411740" y="39284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flipH="1">
              <a:off x="7065169" y="3429000"/>
              <a:ext cx="27146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Oval 22"/>
          <p:cNvSpPr/>
          <p:nvPr/>
        </p:nvSpPr>
        <p:spPr bwMode="auto">
          <a:xfrm>
            <a:off x="2855868" y="4614864"/>
            <a:ext cx="220708" cy="219434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rgbClr val="005B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134248" y="4614864"/>
            <a:ext cx="220708" cy="219434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rgbClr val="005B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78288" y="4614864"/>
            <a:ext cx="220708" cy="219434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rgbClr val="005B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07968" y="4614864"/>
            <a:ext cx="220708" cy="219434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rgbClr val="005B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2457" y="4636095"/>
            <a:ext cx="91730" cy="176972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301752" indent="-301752" algn="ctr" eaLnBrk="0" hangingPunct="0">
              <a:defRPr/>
            </a:pPr>
            <a:r>
              <a:rPr lang="en-US" sz="1150" b="1" dirty="0">
                <a:solidFill>
                  <a:srgbClr val="005BAA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20357" y="4646486"/>
            <a:ext cx="91730" cy="176972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301752" indent="-301752" algn="ctr" eaLnBrk="0" hangingPunct="0">
              <a:defRPr/>
            </a:pPr>
            <a:r>
              <a:rPr lang="en-US" sz="1150" b="1" dirty="0">
                <a:solidFill>
                  <a:srgbClr val="005BAA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98737" y="4646486"/>
            <a:ext cx="91730" cy="176972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301752" indent="-301752" algn="ctr" eaLnBrk="0" hangingPunct="0">
              <a:defRPr/>
            </a:pPr>
            <a:r>
              <a:rPr lang="en-US" sz="1150" b="1" dirty="0">
                <a:solidFill>
                  <a:srgbClr val="005BAA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42777" y="4646486"/>
            <a:ext cx="91730" cy="176972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301752" indent="-301752" algn="ctr" eaLnBrk="0" hangingPunct="0">
              <a:defRPr/>
            </a:pPr>
            <a:r>
              <a:rPr lang="en-US" sz="1150" b="1" dirty="0">
                <a:solidFill>
                  <a:srgbClr val="005BAA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4</a:t>
            </a:r>
          </a:p>
        </p:txBody>
      </p:sp>
      <p:sp>
        <p:nvSpPr>
          <p:cNvPr id="39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CE30A30F-9140-424C-BD84-5D7FCBCE4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485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100072" y="213360"/>
            <a:ext cx="4943856" cy="6431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8853" y="574865"/>
            <a:ext cx="50244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Skull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5066" y="1303148"/>
            <a:ext cx="1431134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Thoracic cage</a:t>
            </a:r>
          </a:p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(ribs and</a:t>
            </a:r>
          </a:p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sternum)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5561" y="2781371"/>
            <a:ext cx="65246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Sacrum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4064" y="368946"/>
            <a:ext cx="77073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Cranium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9062" y="648327"/>
            <a:ext cx="121285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Facial bones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19410" y="1042410"/>
            <a:ext cx="69411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Clavicle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12640" y="1315864"/>
            <a:ext cx="69136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Scapula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19410" y="1776928"/>
            <a:ext cx="28771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Rib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6623" y="1981357"/>
            <a:ext cx="79215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Humerus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5038" y="2245668"/>
            <a:ext cx="74928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Vertebra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7012" y="2458206"/>
            <a:ext cx="62666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Radius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15844" y="2672570"/>
            <a:ext cx="396061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Ulna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36873" y="2922427"/>
            <a:ext cx="67190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Carpals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7537" y="3727213"/>
            <a:ext cx="91141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Phalanges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82495" y="4192377"/>
            <a:ext cx="57387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Femur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78821" y="3959324"/>
            <a:ext cx="104715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Metacarpals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84875" y="4407280"/>
            <a:ext cx="59292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Patella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70312" y="4798822"/>
            <a:ext cx="49981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Tibia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85552" y="5074296"/>
            <a:ext cx="56768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Fibula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7741" y="5989101"/>
            <a:ext cx="99933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Metatarsals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03058" y="6202038"/>
            <a:ext cx="93266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Phalanges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00984" y="5792086"/>
            <a:ext cx="63589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Tarsals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03923" y="1567834"/>
            <a:ext cx="75087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Sternum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317509" y="192214"/>
            <a:ext cx="3702342" cy="6199669"/>
            <a:chOff x="2317509" y="192214"/>
            <a:chExt cx="3702342" cy="6199669"/>
          </a:xfrm>
        </p:grpSpPr>
        <p:sp>
          <p:nvSpPr>
            <p:cNvPr id="30" name="Freeform 29"/>
            <p:cNvSpPr/>
            <p:nvPr/>
          </p:nvSpPr>
          <p:spPr>
            <a:xfrm rot="7792210" flipV="1">
              <a:off x="1949384" y="560339"/>
              <a:ext cx="2514584" cy="1778333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420173"/>
                <a:gd name="connsiteY0" fmla="*/ 574160 h 576025"/>
                <a:gd name="connsiteX1" fmla="*/ 25515 w 420173"/>
                <a:gd name="connsiteY1" fmla="*/ 0 h 576025"/>
                <a:gd name="connsiteX2" fmla="*/ 420173 w 420173"/>
                <a:gd name="connsiteY2" fmla="*/ 576025 h 576025"/>
                <a:gd name="connsiteX0" fmla="*/ 0 w 465702"/>
                <a:gd name="connsiteY0" fmla="*/ 149128 h 576025"/>
                <a:gd name="connsiteX1" fmla="*/ 71044 w 465702"/>
                <a:gd name="connsiteY1" fmla="*/ 0 h 576025"/>
                <a:gd name="connsiteX2" fmla="*/ 465702 w 465702"/>
                <a:gd name="connsiteY2" fmla="*/ 576025 h 576025"/>
                <a:gd name="connsiteX0" fmla="*/ 0 w 464887"/>
                <a:gd name="connsiteY0" fmla="*/ 143134 h 576025"/>
                <a:gd name="connsiteX1" fmla="*/ 70229 w 464887"/>
                <a:gd name="connsiteY1" fmla="*/ 0 h 576025"/>
                <a:gd name="connsiteX2" fmla="*/ 464887 w 464887"/>
                <a:gd name="connsiteY2" fmla="*/ 576025 h 576025"/>
                <a:gd name="connsiteX0" fmla="*/ 0 w 1283334"/>
                <a:gd name="connsiteY0" fmla="*/ 834134 h 834134"/>
                <a:gd name="connsiteX1" fmla="*/ 888676 w 1283334"/>
                <a:gd name="connsiteY1" fmla="*/ 0 h 834134"/>
                <a:gd name="connsiteX2" fmla="*/ 1283334 w 1283334"/>
                <a:gd name="connsiteY2" fmla="*/ 576025 h 834134"/>
                <a:gd name="connsiteX0" fmla="*/ 0 w 1283334"/>
                <a:gd name="connsiteY0" fmla="*/ 1250126 h 1250126"/>
                <a:gd name="connsiteX1" fmla="*/ 597498 w 1283334"/>
                <a:gd name="connsiteY1" fmla="*/ 0 h 1250126"/>
                <a:gd name="connsiteX2" fmla="*/ 1283334 w 1283334"/>
                <a:gd name="connsiteY2" fmla="*/ 992017 h 1250126"/>
                <a:gd name="connsiteX0" fmla="*/ 0 w 1283334"/>
                <a:gd name="connsiteY0" fmla="*/ 1262114 h 1262114"/>
                <a:gd name="connsiteX1" fmla="*/ 599127 w 1283334"/>
                <a:gd name="connsiteY1" fmla="*/ 1 h 1262114"/>
                <a:gd name="connsiteX2" fmla="*/ 1283334 w 1283334"/>
                <a:gd name="connsiteY2" fmla="*/ 1004005 h 1262114"/>
                <a:gd name="connsiteX0" fmla="*/ 0 w 1283334"/>
                <a:gd name="connsiteY0" fmla="*/ 1239533 h 1239533"/>
                <a:gd name="connsiteX1" fmla="*/ 604787 w 1283334"/>
                <a:gd name="connsiteY1" fmla="*/ 0 h 1239533"/>
                <a:gd name="connsiteX2" fmla="*/ 1283334 w 1283334"/>
                <a:gd name="connsiteY2" fmla="*/ 981424 h 1239533"/>
                <a:gd name="connsiteX0" fmla="*/ 0 w 1663278"/>
                <a:gd name="connsiteY0" fmla="*/ 2065401 h 2065401"/>
                <a:gd name="connsiteX1" fmla="*/ 984731 w 1663278"/>
                <a:gd name="connsiteY1" fmla="*/ 0 h 2065401"/>
                <a:gd name="connsiteX2" fmla="*/ 1663278 w 1663278"/>
                <a:gd name="connsiteY2" fmla="*/ 981424 h 2065401"/>
                <a:gd name="connsiteX0" fmla="*/ 0 w 1671582"/>
                <a:gd name="connsiteY0" fmla="*/ 2056920 h 2056920"/>
                <a:gd name="connsiteX1" fmla="*/ 993035 w 1671582"/>
                <a:gd name="connsiteY1" fmla="*/ 0 h 2056920"/>
                <a:gd name="connsiteX2" fmla="*/ 1671582 w 1671582"/>
                <a:gd name="connsiteY2" fmla="*/ 981424 h 205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1582" h="2056920">
                  <a:moveTo>
                    <a:pt x="0" y="2056920"/>
                  </a:moveTo>
                  <a:lnTo>
                    <a:pt x="993035" y="0"/>
                  </a:lnTo>
                  <a:lnTo>
                    <a:pt x="1671582" y="981424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535611" y="295671"/>
              <a:ext cx="3484240" cy="6096212"/>
              <a:chOff x="2535611" y="295671"/>
              <a:chExt cx="3484240" cy="6096212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4053461" y="295671"/>
                <a:ext cx="142868" cy="730648"/>
                <a:chOff x="2488407" y="295671"/>
                <a:chExt cx="142868" cy="730648"/>
              </a:xfrm>
            </p:grpSpPr>
            <p:sp>
              <p:nvSpPr>
                <p:cNvPr id="73" name="Freeform 72"/>
                <p:cNvSpPr/>
                <p:nvPr/>
              </p:nvSpPr>
              <p:spPr>
                <a:xfrm flipH="1">
                  <a:off x="2554645" y="295671"/>
                  <a:ext cx="76630" cy="730648"/>
                </a:xfrm>
                <a:custGeom>
                  <a:avLst/>
                  <a:gdLst>
                    <a:gd name="connsiteX0" fmla="*/ 9525 w 183832"/>
                    <a:gd name="connsiteY0" fmla="*/ 9525 h 1201508"/>
                    <a:gd name="connsiteX1" fmla="*/ 174307 w 183832"/>
                    <a:gd name="connsiteY1" fmla="*/ 9525 h 1201508"/>
                    <a:gd name="connsiteX2" fmla="*/ 174307 w 183832"/>
                    <a:gd name="connsiteY2" fmla="*/ 1191983 h 1201508"/>
                    <a:gd name="connsiteX3" fmla="*/ 9525 w 183832"/>
                    <a:gd name="connsiteY3" fmla="*/ 1191983 h 1201508"/>
                  </a:gdLst>
                  <a:ahLst/>
                  <a:cxnLst>
                    <a:cxn ang="0">
                      <a:pos x="connsiteX0" y="connsiteY0"/>
                    </a:cxn>
                    <a:cxn ang="1">
                      <a:pos x="connsiteX1" y="connsiteY1"/>
                    </a:cxn>
                    <a:cxn ang="2">
                      <a:pos x="connsiteX2" y="connsiteY2"/>
                    </a:cxn>
                    <a:cxn ang="3">
                      <a:pos x="connsiteX3" y="connsiteY3"/>
                    </a:cxn>
                  </a:cxnLst>
                  <a:rect l="l" t="t" r="r" b="b"/>
                  <a:pathLst>
                    <a:path w="183832" h="1201508">
                      <a:moveTo>
                        <a:pt x="9525" y="9525"/>
                      </a:moveTo>
                      <a:lnTo>
                        <a:pt x="174307" y="9525"/>
                      </a:lnTo>
                      <a:lnTo>
                        <a:pt x="174307" y="1191983"/>
                      </a:lnTo>
                      <a:lnTo>
                        <a:pt x="9525" y="1191983"/>
                      </a:lnTo>
                    </a:path>
                  </a:pathLst>
                </a:custGeom>
                <a:ln w="25400">
                  <a:solidFill>
                    <a:schemeClr val="bg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00" baseline="-250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 bwMode="auto">
                <a:xfrm>
                  <a:off x="2488407" y="680870"/>
                  <a:ext cx="66238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33" name="Straight Connector 32"/>
              <p:cNvCxnSpPr/>
              <p:nvPr/>
            </p:nvCxnSpPr>
            <p:spPr bwMode="auto">
              <a:xfrm>
                <a:off x="4849822" y="490371"/>
                <a:ext cx="98345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4" name="Group 33"/>
              <p:cNvGrpSpPr/>
              <p:nvPr/>
            </p:nvGrpSpPr>
            <p:grpSpPr>
              <a:xfrm>
                <a:off x="4657290" y="561632"/>
                <a:ext cx="552887" cy="388834"/>
                <a:chOff x="3092808" y="566047"/>
                <a:chExt cx="552887" cy="388834"/>
              </a:xfrm>
            </p:grpSpPr>
            <p:sp>
              <p:nvSpPr>
                <p:cNvPr id="71" name="Freeform 70"/>
                <p:cNvSpPr/>
                <p:nvPr/>
              </p:nvSpPr>
              <p:spPr>
                <a:xfrm>
                  <a:off x="3092808" y="566047"/>
                  <a:ext cx="131405" cy="388834"/>
                </a:xfrm>
                <a:custGeom>
                  <a:avLst/>
                  <a:gdLst>
                    <a:gd name="connsiteX0" fmla="*/ 9525 w 183832"/>
                    <a:gd name="connsiteY0" fmla="*/ 9525 h 1201508"/>
                    <a:gd name="connsiteX1" fmla="*/ 174307 w 183832"/>
                    <a:gd name="connsiteY1" fmla="*/ 9525 h 1201508"/>
                    <a:gd name="connsiteX2" fmla="*/ 174307 w 183832"/>
                    <a:gd name="connsiteY2" fmla="*/ 1191983 h 1201508"/>
                    <a:gd name="connsiteX3" fmla="*/ 9525 w 183832"/>
                    <a:gd name="connsiteY3" fmla="*/ 1191983 h 1201508"/>
                  </a:gdLst>
                  <a:ahLst/>
                  <a:cxnLst>
                    <a:cxn ang="0">
                      <a:pos x="connsiteX0" y="connsiteY0"/>
                    </a:cxn>
                    <a:cxn ang="1">
                      <a:pos x="connsiteX1" y="connsiteY1"/>
                    </a:cxn>
                    <a:cxn ang="2">
                      <a:pos x="connsiteX2" y="connsiteY2"/>
                    </a:cxn>
                    <a:cxn ang="3">
                      <a:pos x="connsiteX3" y="connsiteY3"/>
                    </a:cxn>
                  </a:cxnLst>
                  <a:rect l="l" t="t" r="r" b="b"/>
                  <a:pathLst>
                    <a:path w="183832" h="1201508">
                      <a:moveTo>
                        <a:pt x="9525" y="9525"/>
                      </a:moveTo>
                      <a:lnTo>
                        <a:pt x="174307" y="9525"/>
                      </a:lnTo>
                      <a:lnTo>
                        <a:pt x="174307" y="1191983"/>
                      </a:lnTo>
                      <a:lnTo>
                        <a:pt x="9525" y="1191983"/>
                      </a:lnTo>
                    </a:path>
                  </a:pathLst>
                </a:custGeom>
                <a:ln w="25400">
                  <a:solidFill>
                    <a:schemeClr val="bg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00" baseline="-250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72" name="Straight Connector 71"/>
                <p:cNvCxnSpPr/>
                <p:nvPr/>
              </p:nvCxnSpPr>
              <p:spPr bwMode="auto">
                <a:xfrm flipH="1">
                  <a:off x="3224213" y="763501"/>
                  <a:ext cx="421482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35" name="Straight Connector 34"/>
              <p:cNvCxnSpPr/>
              <p:nvPr/>
            </p:nvCxnSpPr>
            <p:spPr bwMode="auto">
              <a:xfrm>
                <a:off x="3339326" y="2922427"/>
                <a:ext cx="1435944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6" name="Freeform 35"/>
              <p:cNvSpPr/>
              <p:nvPr/>
            </p:nvSpPr>
            <p:spPr>
              <a:xfrm rot="13807790">
                <a:off x="2494418" y="2071787"/>
                <a:ext cx="1920216" cy="1837830"/>
              </a:xfrm>
              <a:custGeom>
                <a:avLst/>
                <a:gdLst>
                  <a:gd name="connsiteX0" fmla="*/ 914971 w 921321"/>
                  <a:gd name="connsiteY0" fmla="*/ 176314 h 182664"/>
                  <a:gd name="connsiteX1" fmla="*/ 326529 w 921321"/>
                  <a:gd name="connsiteY1" fmla="*/ 176314 h 182664"/>
                  <a:gd name="connsiteX2" fmla="*/ 6350 w 921321"/>
                  <a:gd name="connsiteY2" fmla="*/ 6350 h 182664"/>
                  <a:gd name="connsiteX0" fmla="*/ 1138355 w 1138355"/>
                  <a:gd name="connsiteY0" fmla="*/ 191657 h 191657"/>
                  <a:gd name="connsiteX1" fmla="*/ 549913 w 1138355"/>
                  <a:gd name="connsiteY1" fmla="*/ 191657 h 191657"/>
                  <a:gd name="connsiteX2" fmla="*/ 0 w 1138355"/>
                  <a:gd name="connsiteY2" fmla="*/ 0 h 191657"/>
                  <a:gd name="connsiteX0" fmla="*/ 1138355 w 1138355"/>
                  <a:gd name="connsiteY0" fmla="*/ 191657 h 248688"/>
                  <a:gd name="connsiteX1" fmla="*/ 534437 w 1138355"/>
                  <a:gd name="connsiteY1" fmla="*/ 248688 h 248688"/>
                  <a:gd name="connsiteX2" fmla="*/ 0 w 1138355"/>
                  <a:gd name="connsiteY2" fmla="*/ 0 h 248688"/>
                  <a:gd name="connsiteX0" fmla="*/ 1138355 w 3031831"/>
                  <a:gd name="connsiteY0" fmla="*/ 191657 h 625399"/>
                  <a:gd name="connsiteX1" fmla="*/ 3031831 w 3031831"/>
                  <a:gd name="connsiteY1" fmla="*/ 625399 h 625399"/>
                  <a:gd name="connsiteX2" fmla="*/ 534437 w 3031831"/>
                  <a:gd name="connsiteY2" fmla="*/ 248688 h 625399"/>
                  <a:gd name="connsiteX3" fmla="*/ 0 w 3031831"/>
                  <a:gd name="connsiteY3" fmla="*/ 0 h 625399"/>
                  <a:gd name="connsiteX0" fmla="*/ 3035638 w 3035638"/>
                  <a:gd name="connsiteY0" fmla="*/ 633596 h 633596"/>
                  <a:gd name="connsiteX1" fmla="*/ 3031831 w 3035638"/>
                  <a:gd name="connsiteY1" fmla="*/ 625399 h 633596"/>
                  <a:gd name="connsiteX2" fmla="*/ 534437 w 3035638"/>
                  <a:gd name="connsiteY2" fmla="*/ 248688 h 633596"/>
                  <a:gd name="connsiteX3" fmla="*/ 0 w 3035638"/>
                  <a:gd name="connsiteY3" fmla="*/ 0 h 633596"/>
                  <a:gd name="connsiteX0" fmla="*/ 3135129 w 3135129"/>
                  <a:gd name="connsiteY0" fmla="*/ 586257 h 586257"/>
                  <a:gd name="connsiteX1" fmla="*/ 3131322 w 3135129"/>
                  <a:gd name="connsiteY1" fmla="*/ 578060 h 586257"/>
                  <a:gd name="connsiteX2" fmla="*/ 633928 w 3135129"/>
                  <a:gd name="connsiteY2" fmla="*/ 201349 h 586257"/>
                  <a:gd name="connsiteX3" fmla="*/ 0 w 3135129"/>
                  <a:gd name="connsiteY3" fmla="*/ 0 h 586257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724170 w 3225371"/>
                  <a:gd name="connsiteY2" fmla="*/ 136616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521198 w 3225371"/>
                  <a:gd name="connsiteY1" fmla="*/ 331799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66840 w 3225371"/>
                  <a:gd name="connsiteY1" fmla="*/ 114304 h 521524"/>
                  <a:gd name="connsiteX2" fmla="*/ 0 w 3225371"/>
                  <a:gd name="connsiteY2" fmla="*/ 0 h 521524"/>
                  <a:gd name="connsiteX0" fmla="*/ 1526588 w 1526588"/>
                  <a:gd name="connsiteY0" fmla="*/ 350629 h 350629"/>
                  <a:gd name="connsiteX1" fmla="*/ 166840 w 1526588"/>
                  <a:gd name="connsiteY1" fmla="*/ 114304 h 350629"/>
                  <a:gd name="connsiteX2" fmla="*/ 0 w 1526588"/>
                  <a:gd name="connsiteY2" fmla="*/ 0 h 350629"/>
                  <a:gd name="connsiteX0" fmla="*/ 1961290 w 1961290"/>
                  <a:gd name="connsiteY0" fmla="*/ 531879 h 531879"/>
                  <a:gd name="connsiteX1" fmla="*/ 601542 w 1961290"/>
                  <a:gd name="connsiteY1" fmla="*/ 295554 h 531879"/>
                  <a:gd name="connsiteX2" fmla="*/ 0 w 1961290"/>
                  <a:gd name="connsiteY2" fmla="*/ 0 h 531879"/>
                  <a:gd name="connsiteX0" fmla="*/ 1910264 w 1910264"/>
                  <a:gd name="connsiteY0" fmla="*/ 491639 h 491639"/>
                  <a:gd name="connsiteX1" fmla="*/ 550516 w 1910264"/>
                  <a:gd name="connsiteY1" fmla="*/ 255314 h 491639"/>
                  <a:gd name="connsiteX2" fmla="*/ 0 w 1910264"/>
                  <a:gd name="connsiteY2" fmla="*/ 0 h 491639"/>
                  <a:gd name="connsiteX0" fmla="*/ 1881827 w 1881827"/>
                  <a:gd name="connsiteY0" fmla="*/ 657727 h 657727"/>
                  <a:gd name="connsiteX1" fmla="*/ 522079 w 1881827"/>
                  <a:gd name="connsiteY1" fmla="*/ 421402 h 657727"/>
                  <a:gd name="connsiteX2" fmla="*/ -1 w 1881827"/>
                  <a:gd name="connsiteY2" fmla="*/ 0 h 657727"/>
                  <a:gd name="connsiteX0" fmla="*/ 1934744 w 1934744"/>
                  <a:gd name="connsiteY0" fmla="*/ 663939 h 663939"/>
                  <a:gd name="connsiteX1" fmla="*/ 574996 w 1934744"/>
                  <a:gd name="connsiteY1" fmla="*/ 427614 h 663939"/>
                  <a:gd name="connsiteX2" fmla="*/ -1 w 1934744"/>
                  <a:gd name="connsiteY2" fmla="*/ 0 h 663939"/>
                  <a:gd name="connsiteX0" fmla="*/ 1883857 w 1883857"/>
                  <a:gd name="connsiteY0" fmla="*/ 635376 h 635376"/>
                  <a:gd name="connsiteX1" fmla="*/ 524109 w 1883857"/>
                  <a:gd name="connsiteY1" fmla="*/ 399051 h 635376"/>
                  <a:gd name="connsiteX2" fmla="*/ 0 w 1883857"/>
                  <a:gd name="connsiteY2" fmla="*/ 0 h 635376"/>
                  <a:gd name="connsiteX0" fmla="*/ 2051233 w 2051233"/>
                  <a:gd name="connsiteY0" fmla="*/ 635376 h 635376"/>
                  <a:gd name="connsiteX1" fmla="*/ 7566 w 2051233"/>
                  <a:gd name="connsiteY1" fmla="*/ 126764 h 635376"/>
                  <a:gd name="connsiteX2" fmla="*/ 167376 w 2051233"/>
                  <a:gd name="connsiteY2" fmla="*/ 0 h 635376"/>
                  <a:gd name="connsiteX0" fmla="*/ 124482 w 174942"/>
                  <a:gd name="connsiteY0" fmla="*/ 979004 h 979004"/>
                  <a:gd name="connsiteX1" fmla="*/ 7566 w 174942"/>
                  <a:gd name="connsiteY1" fmla="*/ 126764 h 979004"/>
                  <a:gd name="connsiteX2" fmla="*/ 167376 w 174942"/>
                  <a:gd name="connsiteY2" fmla="*/ 0 h 979004"/>
                  <a:gd name="connsiteX0" fmla="*/ 115234 w 165938"/>
                  <a:gd name="connsiteY0" fmla="*/ 979004 h 979004"/>
                  <a:gd name="connsiteX1" fmla="*/ 7811 w 165938"/>
                  <a:gd name="connsiteY1" fmla="*/ 120349 h 979004"/>
                  <a:gd name="connsiteX2" fmla="*/ 158128 w 165938"/>
                  <a:gd name="connsiteY2" fmla="*/ 0 h 979004"/>
                  <a:gd name="connsiteX0" fmla="*/ 107423 w 169684"/>
                  <a:gd name="connsiteY0" fmla="*/ 979004 h 979004"/>
                  <a:gd name="connsiteX1" fmla="*/ 0 w 169684"/>
                  <a:gd name="connsiteY1" fmla="*/ 120349 h 979004"/>
                  <a:gd name="connsiteX2" fmla="*/ 150317 w 169684"/>
                  <a:gd name="connsiteY2" fmla="*/ 0 h 979004"/>
                  <a:gd name="connsiteX0" fmla="*/ 107423 w 150318"/>
                  <a:gd name="connsiteY0" fmla="*/ 979004 h 979004"/>
                  <a:gd name="connsiteX1" fmla="*/ 0 w 150318"/>
                  <a:gd name="connsiteY1" fmla="*/ 120349 h 979004"/>
                  <a:gd name="connsiteX2" fmla="*/ 150317 w 150318"/>
                  <a:gd name="connsiteY2" fmla="*/ 0 h 979004"/>
                  <a:gd name="connsiteX0" fmla="*/ 141724 w 184619"/>
                  <a:gd name="connsiteY0" fmla="*/ 979004 h 979004"/>
                  <a:gd name="connsiteX1" fmla="*/ -1 w 184619"/>
                  <a:gd name="connsiteY1" fmla="*/ 125312 h 979004"/>
                  <a:gd name="connsiteX2" fmla="*/ 184618 w 184619"/>
                  <a:gd name="connsiteY2" fmla="*/ 0 h 979004"/>
                  <a:gd name="connsiteX0" fmla="*/ 141725 w 141725"/>
                  <a:gd name="connsiteY0" fmla="*/ 1005526 h 1005526"/>
                  <a:gd name="connsiteX1" fmla="*/ 0 w 141725"/>
                  <a:gd name="connsiteY1" fmla="*/ 151834 h 1005526"/>
                  <a:gd name="connsiteX2" fmla="*/ 85821 w 141725"/>
                  <a:gd name="connsiteY2" fmla="*/ -1 h 1005526"/>
                  <a:gd name="connsiteX0" fmla="*/ 0 w 385293"/>
                  <a:gd name="connsiteY0" fmla="*/ 928570 h 928570"/>
                  <a:gd name="connsiteX1" fmla="*/ 299473 w 385293"/>
                  <a:gd name="connsiteY1" fmla="*/ 151835 h 928570"/>
                  <a:gd name="connsiteX2" fmla="*/ 385294 w 385293"/>
                  <a:gd name="connsiteY2" fmla="*/ 0 h 928570"/>
                  <a:gd name="connsiteX0" fmla="*/ 0 w 385294"/>
                  <a:gd name="connsiteY0" fmla="*/ 928570 h 928570"/>
                  <a:gd name="connsiteX1" fmla="*/ 207448 w 385294"/>
                  <a:gd name="connsiteY1" fmla="*/ 57624 h 928570"/>
                  <a:gd name="connsiteX2" fmla="*/ 385294 w 385294"/>
                  <a:gd name="connsiteY2" fmla="*/ 0 h 928570"/>
                  <a:gd name="connsiteX0" fmla="*/ 0 w 301067"/>
                  <a:gd name="connsiteY0" fmla="*/ 1021082 h 1021082"/>
                  <a:gd name="connsiteX1" fmla="*/ 207448 w 301067"/>
                  <a:gd name="connsiteY1" fmla="*/ 150136 h 1021082"/>
                  <a:gd name="connsiteX2" fmla="*/ 301067 w 301067"/>
                  <a:gd name="connsiteY2" fmla="*/ 0 h 1021082"/>
                  <a:gd name="connsiteX0" fmla="*/ 0 w 301067"/>
                  <a:gd name="connsiteY0" fmla="*/ 1041190 h 1041190"/>
                  <a:gd name="connsiteX1" fmla="*/ 141873 w 301067"/>
                  <a:gd name="connsiteY1" fmla="*/ 0 h 1041190"/>
                  <a:gd name="connsiteX2" fmla="*/ 301067 w 301067"/>
                  <a:gd name="connsiteY2" fmla="*/ 20108 h 1041190"/>
                  <a:gd name="connsiteX0" fmla="*/ 0 w 307390"/>
                  <a:gd name="connsiteY0" fmla="*/ 1143686 h 1143686"/>
                  <a:gd name="connsiteX1" fmla="*/ 141873 w 307390"/>
                  <a:gd name="connsiteY1" fmla="*/ 102496 h 1143686"/>
                  <a:gd name="connsiteX2" fmla="*/ 307390 w 307390"/>
                  <a:gd name="connsiteY2" fmla="*/ 0 h 1143686"/>
                  <a:gd name="connsiteX0" fmla="*/ 0 w 280748"/>
                  <a:gd name="connsiteY0" fmla="*/ 1146123 h 1146123"/>
                  <a:gd name="connsiteX1" fmla="*/ 141873 w 280748"/>
                  <a:gd name="connsiteY1" fmla="*/ 104933 h 1146123"/>
                  <a:gd name="connsiteX2" fmla="*/ 280748 w 280748"/>
                  <a:gd name="connsiteY2" fmla="*/ 0 h 1146123"/>
                  <a:gd name="connsiteX0" fmla="*/ 0 w 206271"/>
                  <a:gd name="connsiteY0" fmla="*/ 605460 h 605460"/>
                  <a:gd name="connsiteX1" fmla="*/ 67396 w 206271"/>
                  <a:gd name="connsiteY1" fmla="*/ 104933 h 605460"/>
                  <a:gd name="connsiteX2" fmla="*/ 206271 w 206271"/>
                  <a:gd name="connsiteY2" fmla="*/ 0 h 605460"/>
                  <a:gd name="connsiteX0" fmla="*/ 0 w 223234"/>
                  <a:gd name="connsiteY0" fmla="*/ 594784 h 594784"/>
                  <a:gd name="connsiteX1" fmla="*/ 84359 w 223234"/>
                  <a:gd name="connsiteY1" fmla="*/ 104933 h 594784"/>
                  <a:gd name="connsiteX2" fmla="*/ 223234 w 223234"/>
                  <a:gd name="connsiteY2" fmla="*/ 0 h 594784"/>
                  <a:gd name="connsiteX0" fmla="*/ 0 w 223234"/>
                  <a:gd name="connsiteY0" fmla="*/ 594784 h 594784"/>
                  <a:gd name="connsiteX1" fmla="*/ 149879 w 223234"/>
                  <a:gd name="connsiteY1" fmla="*/ 224987 h 594784"/>
                  <a:gd name="connsiteX2" fmla="*/ 223234 w 223234"/>
                  <a:gd name="connsiteY2" fmla="*/ 0 h 594784"/>
                  <a:gd name="connsiteX0" fmla="*/ 0 w 284655"/>
                  <a:gd name="connsiteY0" fmla="*/ 529853 h 529853"/>
                  <a:gd name="connsiteX1" fmla="*/ 149879 w 284655"/>
                  <a:gd name="connsiteY1" fmla="*/ 160056 h 529853"/>
                  <a:gd name="connsiteX2" fmla="*/ 284655 w 284655"/>
                  <a:gd name="connsiteY2" fmla="*/ 0 h 529853"/>
                  <a:gd name="connsiteX0" fmla="*/ 100259 w 134776"/>
                  <a:gd name="connsiteY0" fmla="*/ 434123 h 434123"/>
                  <a:gd name="connsiteX1" fmla="*/ 0 w 134776"/>
                  <a:gd name="connsiteY1" fmla="*/ 160056 h 434123"/>
                  <a:gd name="connsiteX2" fmla="*/ 134776 w 134776"/>
                  <a:gd name="connsiteY2" fmla="*/ 0 h 434123"/>
                  <a:gd name="connsiteX0" fmla="*/ 100259 w 160619"/>
                  <a:gd name="connsiteY0" fmla="*/ 422633 h 422633"/>
                  <a:gd name="connsiteX1" fmla="*/ 0 w 160619"/>
                  <a:gd name="connsiteY1" fmla="*/ 148566 h 422633"/>
                  <a:gd name="connsiteX2" fmla="*/ 160619 w 160619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1407 w 630045"/>
                  <a:gd name="connsiteY0" fmla="*/ 316727 h 316727"/>
                  <a:gd name="connsiteX1" fmla="*/ 476526 w 630045"/>
                  <a:gd name="connsiteY1" fmla="*/ 129906 h 316727"/>
                  <a:gd name="connsiteX2" fmla="*/ 630045 w 630045"/>
                  <a:gd name="connsiteY2" fmla="*/ 0 h 316727"/>
                  <a:gd name="connsiteX0" fmla="*/ 1358 w 650064"/>
                  <a:gd name="connsiteY0" fmla="*/ 320226 h 320226"/>
                  <a:gd name="connsiteX1" fmla="*/ 496545 w 650064"/>
                  <a:gd name="connsiteY1" fmla="*/ 129906 h 320226"/>
                  <a:gd name="connsiteX2" fmla="*/ 650064 w 650064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945474"/>
                  <a:gd name="connsiteY0" fmla="*/ 404639 h 404639"/>
                  <a:gd name="connsiteX1" fmla="*/ 495187 w 945474"/>
                  <a:gd name="connsiteY1" fmla="*/ 214319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55519"/>
                  <a:gd name="connsiteY0" fmla="*/ 396747 h 396747"/>
                  <a:gd name="connsiteX1" fmla="*/ 863437 w 955519"/>
                  <a:gd name="connsiteY1" fmla="*/ 66931 h 396747"/>
                  <a:gd name="connsiteX2" fmla="*/ 955519 w 955519"/>
                  <a:gd name="connsiteY2" fmla="*/ 0 h 396747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83891 w 950657"/>
                  <a:gd name="connsiteY1" fmla="*/ 123491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70239 w 950657"/>
                  <a:gd name="connsiteY1" fmla="*/ 76722 h 402434"/>
                  <a:gd name="connsiteX2" fmla="*/ 950657 w 950657"/>
                  <a:gd name="connsiteY2" fmla="*/ 0 h 402434"/>
                  <a:gd name="connsiteX0" fmla="*/ 0 w 1049485"/>
                  <a:gd name="connsiteY0" fmla="*/ 341380 h 341380"/>
                  <a:gd name="connsiteX1" fmla="*/ 870239 w 1049485"/>
                  <a:gd name="connsiteY1" fmla="*/ 15668 h 341380"/>
                  <a:gd name="connsiteX2" fmla="*/ 1049485 w 1049485"/>
                  <a:gd name="connsiteY2" fmla="*/ 15970 h 341380"/>
                  <a:gd name="connsiteX0" fmla="*/ 0 w 963281"/>
                  <a:gd name="connsiteY0" fmla="*/ 403079 h 403079"/>
                  <a:gd name="connsiteX1" fmla="*/ 870239 w 963281"/>
                  <a:gd name="connsiteY1" fmla="*/ 77367 h 403079"/>
                  <a:gd name="connsiteX2" fmla="*/ 963281 w 963281"/>
                  <a:gd name="connsiteY2" fmla="*/ 0 h 403079"/>
                  <a:gd name="connsiteX0" fmla="*/ 0 w 1096556"/>
                  <a:gd name="connsiteY0" fmla="*/ 333040 h 333040"/>
                  <a:gd name="connsiteX1" fmla="*/ 870239 w 1096556"/>
                  <a:gd name="connsiteY1" fmla="*/ 7328 h 333040"/>
                  <a:gd name="connsiteX2" fmla="*/ 1096556 w 1096556"/>
                  <a:gd name="connsiteY2" fmla="*/ 120433 h 333040"/>
                  <a:gd name="connsiteX0" fmla="*/ 0 w 1096556"/>
                  <a:gd name="connsiteY0" fmla="*/ 333733 h 333733"/>
                  <a:gd name="connsiteX1" fmla="*/ 870239 w 1096556"/>
                  <a:gd name="connsiteY1" fmla="*/ 8021 h 333733"/>
                  <a:gd name="connsiteX2" fmla="*/ 1096556 w 1096556"/>
                  <a:gd name="connsiteY2" fmla="*/ 121126 h 333733"/>
                  <a:gd name="connsiteX0" fmla="*/ 0 w 957459"/>
                  <a:gd name="connsiteY0" fmla="*/ 398329 h 398329"/>
                  <a:gd name="connsiteX1" fmla="*/ 870239 w 957459"/>
                  <a:gd name="connsiteY1" fmla="*/ 72617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2379 w 957459"/>
                  <a:gd name="connsiteY1" fmla="*/ 42641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8625 w 957459"/>
                  <a:gd name="connsiteY1" fmla="*/ 43189 h 398329"/>
                  <a:gd name="connsiteX2" fmla="*/ 957459 w 957459"/>
                  <a:gd name="connsiteY2" fmla="*/ 0 h 398329"/>
                  <a:gd name="connsiteX0" fmla="*/ 0 w 960302"/>
                  <a:gd name="connsiteY0" fmla="*/ 395005 h 395005"/>
                  <a:gd name="connsiteX1" fmla="*/ 908625 w 960302"/>
                  <a:gd name="connsiteY1" fmla="*/ 39865 h 395005"/>
                  <a:gd name="connsiteX2" fmla="*/ 960302 w 960302"/>
                  <a:gd name="connsiteY2" fmla="*/ 0 h 395005"/>
                  <a:gd name="connsiteX0" fmla="*/ 0 w 937742"/>
                  <a:gd name="connsiteY0" fmla="*/ 418723 h 418723"/>
                  <a:gd name="connsiteX1" fmla="*/ 908625 w 937742"/>
                  <a:gd name="connsiteY1" fmla="*/ 63583 h 418723"/>
                  <a:gd name="connsiteX2" fmla="*/ 928424 w 937742"/>
                  <a:gd name="connsiteY2" fmla="*/ 0 h 418723"/>
                  <a:gd name="connsiteX0" fmla="*/ 0 w 939519"/>
                  <a:gd name="connsiteY0" fmla="*/ 418723 h 418723"/>
                  <a:gd name="connsiteX1" fmla="*/ 908625 w 939519"/>
                  <a:gd name="connsiteY1" fmla="*/ 63583 h 418723"/>
                  <a:gd name="connsiteX2" fmla="*/ 928424 w 939519"/>
                  <a:gd name="connsiteY2" fmla="*/ 0 h 418723"/>
                  <a:gd name="connsiteX0" fmla="*/ 0 w 928543"/>
                  <a:gd name="connsiteY0" fmla="*/ 418723 h 418723"/>
                  <a:gd name="connsiteX1" fmla="*/ 884081 w 928543"/>
                  <a:gd name="connsiteY1" fmla="*/ 38841 h 418723"/>
                  <a:gd name="connsiteX2" fmla="*/ 928424 w 928543"/>
                  <a:gd name="connsiteY2" fmla="*/ 0 h 418723"/>
                  <a:gd name="connsiteX0" fmla="*/ 0 w 927770"/>
                  <a:gd name="connsiteY0" fmla="*/ 414157 h 414157"/>
                  <a:gd name="connsiteX1" fmla="*/ 884081 w 927770"/>
                  <a:gd name="connsiteY1" fmla="*/ 34275 h 414157"/>
                  <a:gd name="connsiteX2" fmla="*/ 927425 w 927770"/>
                  <a:gd name="connsiteY2" fmla="*/ 409 h 414157"/>
                  <a:gd name="connsiteX0" fmla="*/ 0 w 929240"/>
                  <a:gd name="connsiteY0" fmla="*/ 416085 h 416085"/>
                  <a:gd name="connsiteX1" fmla="*/ 884081 w 929240"/>
                  <a:gd name="connsiteY1" fmla="*/ 36203 h 416085"/>
                  <a:gd name="connsiteX2" fmla="*/ 927425 w 929240"/>
                  <a:gd name="connsiteY2" fmla="*/ 2337 h 416085"/>
                  <a:gd name="connsiteX0" fmla="*/ 0 w 971204"/>
                  <a:gd name="connsiteY0" fmla="*/ 427384 h 427384"/>
                  <a:gd name="connsiteX1" fmla="*/ 884081 w 971204"/>
                  <a:gd name="connsiteY1" fmla="*/ 47502 h 427384"/>
                  <a:gd name="connsiteX2" fmla="*/ 945841 w 971204"/>
                  <a:gd name="connsiteY2" fmla="*/ 1226 h 427384"/>
                  <a:gd name="connsiteX3" fmla="*/ 927425 w 971204"/>
                  <a:gd name="connsiteY3" fmla="*/ 13636 h 427384"/>
                  <a:gd name="connsiteX0" fmla="*/ 0 w 971204"/>
                  <a:gd name="connsiteY0" fmla="*/ 473153 h 473153"/>
                  <a:gd name="connsiteX1" fmla="*/ 884081 w 971204"/>
                  <a:gd name="connsiteY1" fmla="*/ 93271 h 473153"/>
                  <a:gd name="connsiteX2" fmla="*/ 945841 w 971204"/>
                  <a:gd name="connsiteY2" fmla="*/ 46995 h 473153"/>
                  <a:gd name="connsiteX3" fmla="*/ 942732 w 971204"/>
                  <a:gd name="connsiteY3" fmla="*/ 1 h 473153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549"/>
                  <a:gd name="connsiteY0" fmla="*/ 473203 h 473203"/>
                  <a:gd name="connsiteX1" fmla="*/ 884081 w 984549"/>
                  <a:gd name="connsiteY1" fmla="*/ 93321 h 473203"/>
                  <a:gd name="connsiteX2" fmla="*/ 974130 w 984549"/>
                  <a:gd name="connsiteY2" fmla="*/ 6127 h 473203"/>
                  <a:gd name="connsiteX3" fmla="*/ 942732 w 984549"/>
                  <a:gd name="connsiteY3" fmla="*/ 51 h 473203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4391"/>
                  <a:gd name="connsiteY0" fmla="*/ 473311 h 473311"/>
                  <a:gd name="connsiteX1" fmla="*/ 887710 w 954391"/>
                  <a:gd name="connsiteY1" fmla="*/ 104312 h 473311"/>
                  <a:gd name="connsiteX2" fmla="*/ 885658 w 954391"/>
                  <a:gd name="connsiteY2" fmla="*/ 4965 h 473311"/>
                  <a:gd name="connsiteX3" fmla="*/ 942732 w 954391"/>
                  <a:gd name="connsiteY3" fmla="*/ 159 h 473311"/>
                  <a:gd name="connsiteX0" fmla="*/ 0 w 942733"/>
                  <a:gd name="connsiteY0" fmla="*/ 473311 h 473311"/>
                  <a:gd name="connsiteX1" fmla="*/ 885658 w 942733"/>
                  <a:gd name="connsiteY1" fmla="*/ 4965 h 473311"/>
                  <a:gd name="connsiteX2" fmla="*/ 942732 w 942733"/>
                  <a:gd name="connsiteY2" fmla="*/ 159 h 473311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32183"/>
                  <a:gd name="connsiteY0" fmla="*/ 406142 h 406142"/>
                  <a:gd name="connsiteX1" fmla="*/ 889386 w 932183"/>
                  <a:gd name="connsiteY1" fmla="*/ 36921 h 406142"/>
                  <a:gd name="connsiteX2" fmla="*/ 932181 w 932183"/>
                  <a:gd name="connsiteY2" fmla="*/ 2 h 406142"/>
                  <a:gd name="connsiteX0" fmla="*/ 0 w 932181"/>
                  <a:gd name="connsiteY0" fmla="*/ 406140 h 406140"/>
                  <a:gd name="connsiteX1" fmla="*/ 851066 w 932181"/>
                  <a:gd name="connsiteY1" fmla="*/ 62820 h 406140"/>
                  <a:gd name="connsiteX2" fmla="*/ 932181 w 932181"/>
                  <a:gd name="connsiteY2" fmla="*/ 0 h 406140"/>
                  <a:gd name="connsiteX0" fmla="*/ 0 w 928626"/>
                  <a:gd name="connsiteY0" fmla="*/ 396392 h 396392"/>
                  <a:gd name="connsiteX1" fmla="*/ 851066 w 928626"/>
                  <a:gd name="connsiteY1" fmla="*/ 53072 h 396392"/>
                  <a:gd name="connsiteX2" fmla="*/ 928626 w 928626"/>
                  <a:gd name="connsiteY2" fmla="*/ 0 h 396392"/>
                  <a:gd name="connsiteX0" fmla="*/ 0 w 932190"/>
                  <a:gd name="connsiteY0" fmla="*/ 398801 h 398801"/>
                  <a:gd name="connsiteX1" fmla="*/ 851066 w 932190"/>
                  <a:gd name="connsiteY1" fmla="*/ 55481 h 398801"/>
                  <a:gd name="connsiteX2" fmla="*/ 932190 w 932190"/>
                  <a:gd name="connsiteY2" fmla="*/ 0 h 398801"/>
                  <a:gd name="connsiteX0" fmla="*/ 0 w 581868"/>
                  <a:gd name="connsiteY0" fmla="*/ 1 h 120083"/>
                  <a:gd name="connsiteX1" fmla="*/ 500744 w 581868"/>
                  <a:gd name="connsiteY1" fmla="*/ 120083 h 120083"/>
                  <a:gd name="connsiteX2" fmla="*/ 581868 w 581868"/>
                  <a:gd name="connsiteY2" fmla="*/ 64602 h 120083"/>
                  <a:gd name="connsiteX0" fmla="*/ 0 w 475039"/>
                  <a:gd name="connsiteY0" fmla="*/ 219845 h 219846"/>
                  <a:gd name="connsiteX1" fmla="*/ 393915 w 475039"/>
                  <a:gd name="connsiteY1" fmla="*/ 55481 h 219846"/>
                  <a:gd name="connsiteX2" fmla="*/ 475039 w 475039"/>
                  <a:gd name="connsiteY2" fmla="*/ 0 h 219846"/>
                  <a:gd name="connsiteX0" fmla="*/ 0 w 475039"/>
                  <a:gd name="connsiteY0" fmla="*/ 219845 h 219845"/>
                  <a:gd name="connsiteX1" fmla="*/ 379825 w 475039"/>
                  <a:gd name="connsiteY1" fmla="*/ 218027 h 219845"/>
                  <a:gd name="connsiteX2" fmla="*/ 475039 w 475039"/>
                  <a:gd name="connsiteY2" fmla="*/ 0 h 219845"/>
                  <a:gd name="connsiteX0" fmla="*/ 0 w 436539"/>
                  <a:gd name="connsiteY0" fmla="*/ 1818 h 81298"/>
                  <a:gd name="connsiteX1" fmla="*/ 379825 w 436539"/>
                  <a:gd name="connsiteY1" fmla="*/ 0 h 81298"/>
                  <a:gd name="connsiteX2" fmla="*/ 436539 w 436539"/>
                  <a:gd name="connsiteY2" fmla="*/ 81298 h 81298"/>
                  <a:gd name="connsiteX0" fmla="*/ 0 w 508643"/>
                  <a:gd name="connsiteY0" fmla="*/ 237953 h 237953"/>
                  <a:gd name="connsiteX1" fmla="*/ 451929 w 508643"/>
                  <a:gd name="connsiteY1" fmla="*/ 0 h 237953"/>
                  <a:gd name="connsiteX2" fmla="*/ 508643 w 508643"/>
                  <a:gd name="connsiteY2" fmla="*/ 81298 h 237953"/>
                  <a:gd name="connsiteX0" fmla="*/ 0 w 508643"/>
                  <a:gd name="connsiteY0" fmla="*/ 276102 h 276102"/>
                  <a:gd name="connsiteX1" fmla="*/ 420742 w 508643"/>
                  <a:gd name="connsiteY1" fmla="*/ 0 h 276102"/>
                  <a:gd name="connsiteX2" fmla="*/ 508643 w 508643"/>
                  <a:gd name="connsiteY2" fmla="*/ 119447 h 276102"/>
                  <a:gd name="connsiteX0" fmla="*/ 0 w 511473"/>
                  <a:gd name="connsiteY0" fmla="*/ 276102 h 276102"/>
                  <a:gd name="connsiteX1" fmla="*/ 420742 w 511473"/>
                  <a:gd name="connsiteY1" fmla="*/ 0 h 276102"/>
                  <a:gd name="connsiteX2" fmla="*/ 511473 w 511473"/>
                  <a:gd name="connsiteY2" fmla="*/ 130738 h 276102"/>
                  <a:gd name="connsiteX0" fmla="*/ 0 w 511473"/>
                  <a:gd name="connsiteY0" fmla="*/ 288809 h 288809"/>
                  <a:gd name="connsiteX1" fmla="*/ 414468 w 511473"/>
                  <a:gd name="connsiteY1" fmla="*/ 0 h 288809"/>
                  <a:gd name="connsiteX2" fmla="*/ 511473 w 511473"/>
                  <a:gd name="connsiteY2" fmla="*/ 143445 h 288809"/>
                  <a:gd name="connsiteX0" fmla="*/ 0 w 420173"/>
                  <a:gd name="connsiteY0" fmla="*/ 141580 h 143445"/>
                  <a:gd name="connsiteX1" fmla="*/ 323168 w 420173"/>
                  <a:gd name="connsiteY1" fmla="*/ 0 h 143445"/>
                  <a:gd name="connsiteX2" fmla="*/ 420173 w 420173"/>
                  <a:gd name="connsiteY2" fmla="*/ 143445 h 143445"/>
                  <a:gd name="connsiteX0" fmla="*/ 0 w 420173"/>
                  <a:gd name="connsiteY0" fmla="*/ 574160 h 576025"/>
                  <a:gd name="connsiteX1" fmla="*/ 25515 w 420173"/>
                  <a:gd name="connsiteY1" fmla="*/ 0 h 576025"/>
                  <a:gd name="connsiteX2" fmla="*/ 420173 w 420173"/>
                  <a:gd name="connsiteY2" fmla="*/ 576025 h 576025"/>
                  <a:gd name="connsiteX0" fmla="*/ 0 w 465702"/>
                  <a:gd name="connsiteY0" fmla="*/ 149128 h 576025"/>
                  <a:gd name="connsiteX1" fmla="*/ 71044 w 465702"/>
                  <a:gd name="connsiteY1" fmla="*/ 0 h 576025"/>
                  <a:gd name="connsiteX2" fmla="*/ 465702 w 465702"/>
                  <a:gd name="connsiteY2" fmla="*/ 576025 h 576025"/>
                  <a:gd name="connsiteX0" fmla="*/ 0 w 464887"/>
                  <a:gd name="connsiteY0" fmla="*/ 143134 h 576025"/>
                  <a:gd name="connsiteX1" fmla="*/ 70229 w 464887"/>
                  <a:gd name="connsiteY1" fmla="*/ 0 h 576025"/>
                  <a:gd name="connsiteX2" fmla="*/ 464887 w 464887"/>
                  <a:gd name="connsiteY2" fmla="*/ 576025 h 576025"/>
                  <a:gd name="connsiteX0" fmla="*/ 0 w 1283334"/>
                  <a:gd name="connsiteY0" fmla="*/ 834134 h 834134"/>
                  <a:gd name="connsiteX1" fmla="*/ 888676 w 1283334"/>
                  <a:gd name="connsiteY1" fmla="*/ 0 h 834134"/>
                  <a:gd name="connsiteX2" fmla="*/ 1283334 w 1283334"/>
                  <a:gd name="connsiteY2" fmla="*/ 576025 h 834134"/>
                  <a:gd name="connsiteX0" fmla="*/ 0 w 1283334"/>
                  <a:gd name="connsiteY0" fmla="*/ 1250126 h 1250126"/>
                  <a:gd name="connsiteX1" fmla="*/ 597498 w 1283334"/>
                  <a:gd name="connsiteY1" fmla="*/ 0 h 1250126"/>
                  <a:gd name="connsiteX2" fmla="*/ 1283334 w 1283334"/>
                  <a:gd name="connsiteY2" fmla="*/ 992017 h 1250126"/>
                  <a:gd name="connsiteX0" fmla="*/ 0 w 1283334"/>
                  <a:gd name="connsiteY0" fmla="*/ 1262114 h 1262114"/>
                  <a:gd name="connsiteX1" fmla="*/ 599127 w 1283334"/>
                  <a:gd name="connsiteY1" fmla="*/ 1 h 1262114"/>
                  <a:gd name="connsiteX2" fmla="*/ 1283334 w 1283334"/>
                  <a:gd name="connsiteY2" fmla="*/ 1004005 h 1262114"/>
                  <a:gd name="connsiteX0" fmla="*/ 0 w 1283334"/>
                  <a:gd name="connsiteY0" fmla="*/ 1239533 h 1239533"/>
                  <a:gd name="connsiteX1" fmla="*/ 604787 w 1283334"/>
                  <a:gd name="connsiteY1" fmla="*/ 0 h 1239533"/>
                  <a:gd name="connsiteX2" fmla="*/ 1283334 w 1283334"/>
                  <a:gd name="connsiteY2" fmla="*/ 981424 h 1239533"/>
                  <a:gd name="connsiteX0" fmla="*/ 0 w 1283334"/>
                  <a:gd name="connsiteY0" fmla="*/ 613802 h 613802"/>
                  <a:gd name="connsiteX1" fmla="*/ 1030406 w 1283334"/>
                  <a:gd name="connsiteY1" fmla="*/ 0 h 613802"/>
                  <a:gd name="connsiteX2" fmla="*/ 1283334 w 1283334"/>
                  <a:gd name="connsiteY2" fmla="*/ 355693 h 613802"/>
                  <a:gd name="connsiteX0" fmla="*/ 0 w 901163"/>
                  <a:gd name="connsiteY0" fmla="*/ 1355824 h 1355824"/>
                  <a:gd name="connsiteX1" fmla="*/ 648235 w 901163"/>
                  <a:gd name="connsiteY1" fmla="*/ 0 h 1355824"/>
                  <a:gd name="connsiteX2" fmla="*/ 901163 w 901163"/>
                  <a:gd name="connsiteY2" fmla="*/ 355693 h 1355824"/>
                  <a:gd name="connsiteX0" fmla="*/ 0 w 901163"/>
                  <a:gd name="connsiteY0" fmla="*/ 1362514 h 1362514"/>
                  <a:gd name="connsiteX1" fmla="*/ 653509 w 901163"/>
                  <a:gd name="connsiteY1" fmla="*/ 0 h 1362514"/>
                  <a:gd name="connsiteX2" fmla="*/ 901163 w 901163"/>
                  <a:gd name="connsiteY2" fmla="*/ 362383 h 1362514"/>
                  <a:gd name="connsiteX0" fmla="*/ 0 w 1267540"/>
                  <a:gd name="connsiteY0" fmla="*/ 2102833 h 2102833"/>
                  <a:gd name="connsiteX1" fmla="*/ 1019886 w 1267540"/>
                  <a:gd name="connsiteY1" fmla="*/ 0 h 2102833"/>
                  <a:gd name="connsiteX2" fmla="*/ 1267540 w 1267540"/>
                  <a:gd name="connsiteY2" fmla="*/ 362383 h 2102833"/>
                  <a:gd name="connsiteX0" fmla="*/ 0 w 1276473"/>
                  <a:gd name="connsiteY0" fmla="*/ 2125738 h 2125738"/>
                  <a:gd name="connsiteX1" fmla="*/ 1028819 w 1276473"/>
                  <a:gd name="connsiteY1" fmla="*/ 0 h 2125738"/>
                  <a:gd name="connsiteX2" fmla="*/ 1276473 w 1276473"/>
                  <a:gd name="connsiteY2" fmla="*/ 362383 h 212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6473" h="2125738">
                    <a:moveTo>
                      <a:pt x="0" y="2125738"/>
                    </a:moveTo>
                    <a:lnTo>
                      <a:pt x="1028819" y="0"/>
                    </a:lnTo>
                    <a:lnTo>
                      <a:pt x="1276473" y="362383"/>
                    </a:lnTo>
                  </a:path>
                </a:pathLst>
              </a:custGeom>
              <a:ln w="254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 rot="7792210" flipV="1">
                <a:off x="3184557" y="661796"/>
                <a:ext cx="1105666" cy="1238796"/>
              </a:xfrm>
              <a:custGeom>
                <a:avLst/>
                <a:gdLst>
                  <a:gd name="connsiteX0" fmla="*/ 914971 w 921321"/>
                  <a:gd name="connsiteY0" fmla="*/ 176314 h 182664"/>
                  <a:gd name="connsiteX1" fmla="*/ 326529 w 921321"/>
                  <a:gd name="connsiteY1" fmla="*/ 176314 h 182664"/>
                  <a:gd name="connsiteX2" fmla="*/ 6350 w 921321"/>
                  <a:gd name="connsiteY2" fmla="*/ 6350 h 182664"/>
                  <a:gd name="connsiteX0" fmla="*/ 1138355 w 1138355"/>
                  <a:gd name="connsiteY0" fmla="*/ 191657 h 191657"/>
                  <a:gd name="connsiteX1" fmla="*/ 549913 w 1138355"/>
                  <a:gd name="connsiteY1" fmla="*/ 191657 h 191657"/>
                  <a:gd name="connsiteX2" fmla="*/ 0 w 1138355"/>
                  <a:gd name="connsiteY2" fmla="*/ 0 h 191657"/>
                  <a:gd name="connsiteX0" fmla="*/ 1138355 w 1138355"/>
                  <a:gd name="connsiteY0" fmla="*/ 191657 h 248688"/>
                  <a:gd name="connsiteX1" fmla="*/ 534437 w 1138355"/>
                  <a:gd name="connsiteY1" fmla="*/ 248688 h 248688"/>
                  <a:gd name="connsiteX2" fmla="*/ 0 w 1138355"/>
                  <a:gd name="connsiteY2" fmla="*/ 0 h 248688"/>
                  <a:gd name="connsiteX0" fmla="*/ 1138355 w 3031831"/>
                  <a:gd name="connsiteY0" fmla="*/ 191657 h 625399"/>
                  <a:gd name="connsiteX1" fmla="*/ 3031831 w 3031831"/>
                  <a:gd name="connsiteY1" fmla="*/ 625399 h 625399"/>
                  <a:gd name="connsiteX2" fmla="*/ 534437 w 3031831"/>
                  <a:gd name="connsiteY2" fmla="*/ 248688 h 625399"/>
                  <a:gd name="connsiteX3" fmla="*/ 0 w 3031831"/>
                  <a:gd name="connsiteY3" fmla="*/ 0 h 625399"/>
                  <a:gd name="connsiteX0" fmla="*/ 3035638 w 3035638"/>
                  <a:gd name="connsiteY0" fmla="*/ 633596 h 633596"/>
                  <a:gd name="connsiteX1" fmla="*/ 3031831 w 3035638"/>
                  <a:gd name="connsiteY1" fmla="*/ 625399 h 633596"/>
                  <a:gd name="connsiteX2" fmla="*/ 534437 w 3035638"/>
                  <a:gd name="connsiteY2" fmla="*/ 248688 h 633596"/>
                  <a:gd name="connsiteX3" fmla="*/ 0 w 3035638"/>
                  <a:gd name="connsiteY3" fmla="*/ 0 h 633596"/>
                  <a:gd name="connsiteX0" fmla="*/ 3135129 w 3135129"/>
                  <a:gd name="connsiteY0" fmla="*/ 586257 h 586257"/>
                  <a:gd name="connsiteX1" fmla="*/ 3131322 w 3135129"/>
                  <a:gd name="connsiteY1" fmla="*/ 578060 h 586257"/>
                  <a:gd name="connsiteX2" fmla="*/ 633928 w 3135129"/>
                  <a:gd name="connsiteY2" fmla="*/ 201349 h 586257"/>
                  <a:gd name="connsiteX3" fmla="*/ 0 w 3135129"/>
                  <a:gd name="connsiteY3" fmla="*/ 0 h 586257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724170 w 3225371"/>
                  <a:gd name="connsiteY2" fmla="*/ 136616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521198 w 3225371"/>
                  <a:gd name="connsiteY1" fmla="*/ 331799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66840 w 3225371"/>
                  <a:gd name="connsiteY1" fmla="*/ 114304 h 521524"/>
                  <a:gd name="connsiteX2" fmla="*/ 0 w 3225371"/>
                  <a:gd name="connsiteY2" fmla="*/ 0 h 521524"/>
                  <a:gd name="connsiteX0" fmla="*/ 1526588 w 1526588"/>
                  <a:gd name="connsiteY0" fmla="*/ 350629 h 350629"/>
                  <a:gd name="connsiteX1" fmla="*/ 166840 w 1526588"/>
                  <a:gd name="connsiteY1" fmla="*/ 114304 h 350629"/>
                  <a:gd name="connsiteX2" fmla="*/ 0 w 1526588"/>
                  <a:gd name="connsiteY2" fmla="*/ 0 h 350629"/>
                  <a:gd name="connsiteX0" fmla="*/ 1961290 w 1961290"/>
                  <a:gd name="connsiteY0" fmla="*/ 531879 h 531879"/>
                  <a:gd name="connsiteX1" fmla="*/ 601542 w 1961290"/>
                  <a:gd name="connsiteY1" fmla="*/ 295554 h 531879"/>
                  <a:gd name="connsiteX2" fmla="*/ 0 w 1961290"/>
                  <a:gd name="connsiteY2" fmla="*/ 0 h 531879"/>
                  <a:gd name="connsiteX0" fmla="*/ 1910264 w 1910264"/>
                  <a:gd name="connsiteY0" fmla="*/ 491639 h 491639"/>
                  <a:gd name="connsiteX1" fmla="*/ 550516 w 1910264"/>
                  <a:gd name="connsiteY1" fmla="*/ 255314 h 491639"/>
                  <a:gd name="connsiteX2" fmla="*/ 0 w 1910264"/>
                  <a:gd name="connsiteY2" fmla="*/ 0 h 491639"/>
                  <a:gd name="connsiteX0" fmla="*/ 1881827 w 1881827"/>
                  <a:gd name="connsiteY0" fmla="*/ 657727 h 657727"/>
                  <a:gd name="connsiteX1" fmla="*/ 522079 w 1881827"/>
                  <a:gd name="connsiteY1" fmla="*/ 421402 h 657727"/>
                  <a:gd name="connsiteX2" fmla="*/ -1 w 1881827"/>
                  <a:gd name="connsiteY2" fmla="*/ 0 h 657727"/>
                  <a:gd name="connsiteX0" fmla="*/ 1934744 w 1934744"/>
                  <a:gd name="connsiteY0" fmla="*/ 663939 h 663939"/>
                  <a:gd name="connsiteX1" fmla="*/ 574996 w 1934744"/>
                  <a:gd name="connsiteY1" fmla="*/ 427614 h 663939"/>
                  <a:gd name="connsiteX2" fmla="*/ -1 w 1934744"/>
                  <a:gd name="connsiteY2" fmla="*/ 0 h 663939"/>
                  <a:gd name="connsiteX0" fmla="*/ 1883857 w 1883857"/>
                  <a:gd name="connsiteY0" fmla="*/ 635376 h 635376"/>
                  <a:gd name="connsiteX1" fmla="*/ 524109 w 1883857"/>
                  <a:gd name="connsiteY1" fmla="*/ 399051 h 635376"/>
                  <a:gd name="connsiteX2" fmla="*/ 0 w 1883857"/>
                  <a:gd name="connsiteY2" fmla="*/ 0 h 635376"/>
                  <a:gd name="connsiteX0" fmla="*/ 2051233 w 2051233"/>
                  <a:gd name="connsiteY0" fmla="*/ 635376 h 635376"/>
                  <a:gd name="connsiteX1" fmla="*/ 7566 w 2051233"/>
                  <a:gd name="connsiteY1" fmla="*/ 126764 h 635376"/>
                  <a:gd name="connsiteX2" fmla="*/ 167376 w 2051233"/>
                  <a:gd name="connsiteY2" fmla="*/ 0 h 635376"/>
                  <a:gd name="connsiteX0" fmla="*/ 124482 w 174942"/>
                  <a:gd name="connsiteY0" fmla="*/ 979004 h 979004"/>
                  <a:gd name="connsiteX1" fmla="*/ 7566 w 174942"/>
                  <a:gd name="connsiteY1" fmla="*/ 126764 h 979004"/>
                  <a:gd name="connsiteX2" fmla="*/ 167376 w 174942"/>
                  <a:gd name="connsiteY2" fmla="*/ 0 h 979004"/>
                  <a:gd name="connsiteX0" fmla="*/ 115234 w 165938"/>
                  <a:gd name="connsiteY0" fmla="*/ 979004 h 979004"/>
                  <a:gd name="connsiteX1" fmla="*/ 7811 w 165938"/>
                  <a:gd name="connsiteY1" fmla="*/ 120349 h 979004"/>
                  <a:gd name="connsiteX2" fmla="*/ 158128 w 165938"/>
                  <a:gd name="connsiteY2" fmla="*/ 0 h 979004"/>
                  <a:gd name="connsiteX0" fmla="*/ 107423 w 169684"/>
                  <a:gd name="connsiteY0" fmla="*/ 979004 h 979004"/>
                  <a:gd name="connsiteX1" fmla="*/ 0 w 169684"/>
                  <a:gd name="connsiteY1" fmla="*/ 120349 h 979004"/>
                  <a:gd name="connsiteX2" fmla="*/ 150317 w 169684"/>
                  <a:gd name="connsiteY2" fmla="*/ 0 h 979004"/>
                  <a:gd name="connsiteX0" fmla="*/ 107423 w 150318"/>
                  <a:gd name="connsiteY0" fmla="*/ 979004 h 979004"/>
                  <a:gd name="connsiteX1" fmla="*/ 0 w 150318"/>
                  <a:gd name="connsiteY1" fmla="*/ 120349 h 979004"/>
                  <a:gd name="connsiteX2" fmla="*/ 150317 w 150318"/>
                  <a:gd name="connsiteY2" fmla="*/ 0 h 979004"/>
                  <a:gd name="connsiteX0" fmla="*/ 141724 w 184619"/>
                  <a:gd name="connsiteY0" fmla="*/ 979004 h 979004"/>
                  <a:gd name="connsiteX1" fmla="*/ -1 w 184619"/>
                  <a:gd name="connsiteY1" fmla="*/ 125312 h 979004"/>
                  <a:gd name="connsiteX2" fmla="*/ 184618 w 184619"/>
                  <a:gd name="connsiteY2" fmla="*/ 0 h 979004"/>
                  <a:gd name="connsiteX0" fmla="*/ 141725 w 141725"/>
                  <a:gd name="connsiteY0" fmla="*/ 1005526 h 1005526"/>
                  <a:gd name="connsiteX1" fmla="*/ 0 w 141725"/>
                  <a:gd name="connsiteY1" fmla="*/ 151834 h 1005526"/>
                  <a:gd name="connsiteX2" fmla="*/ 85821 w 141725"/>
                  <a:gd name="connsiteY2" fmla="*/ -1 h 1005526"/>
                  <a:gd name="connsiteX0" fmla="*/ 0 w 385293"/>
                  <a:gd name="connsiteY0" fmla="*/ 928570 h 928570"/>
                  <a:gd name="connsiteX1" fmla="*/ 299473 w 385293"/>
                  <a:gd name="connsiteY1" fmla="*/ 151835 h 928570"/>
                  <a:gd name="connsiteX2" fmla="*/ 385294 w 385293"/>
                  <a:gd name="connsiteY2" fmla="*/ 0 h 928570"/>
                  <a:gd name="connsiteX0" fmla="*/ 0 w 385294"/>
                  <a:gd name="connsiteY0" fmla="*/ 928570 h 928570"/>
                  <a:gd name="connsiteX1" fmla="*/ 207448 w 385294"/>
                  <a:gd name="connsiteY1" fmla="*/ 57624 h 928570"/>
                  <a:gd name="connsiteX2" fmla="*/ 385294 w 385294"/>
                  <a:gd name="connsiteY2" fmla="*/ 0 h 928570"/>
                  <a:gd name="connsiteX0" fmla="*/ 0 w 301067"/>
                  <a:gd name="connsiteY0" fmla="*/ 1021082 h 1021082"/>
                  <a:gd name="connsiteX1" fmla="*/ 207448 w 301067"/>
                  <a:gd name="connsiteY1" fmla="*/ 150136 h 1021082"/>
                  <a:gd name="connsiteX2" fmla="*/ 301067 w 301067"/>
                  <a:gd name="connsiteY2" fmla="*/ 0 h 1021082"/>
                  <a:gd name="connsiteX0" fmla="*/ 0 w 301067"/>
                  <a:gd name="connsiteY0" fmla="*/ 1041190 h 1041190"/>
                  <a:gd name="connsiteX1" fmla="*/ 141873 w 301067"/>
                  <a:gd name="connsiteY1" fmla="*/ 0 h 1041190"/>
                  <a:gd name="connsiteX2" fmla="*/ 301067 w 301067"/>
                  <a:gd name="connsiteY2" fmla="*/ 20108 h 1041190"/>
                  <a:gd name="connsiteX0" fmla="*/ 0 w 307390"/>
                  <a:gd name="connsiteY0" fmla="*/ 1143686 h 1143686"/>
                  <a:gd name="connsiteX1" fmla="*/ 141873 w 307390"/>
                  <a:gd name="connsiteY1" fmla="*/ 102496 h 1143686"/>
                  <a:gd name="connsiteX2" fmla="*/ 307390 w 307390"/>
                  <a:gd name="connsiteY2" fmla="*/ 0 h 1143686"/>
                  <a:gd name="connsiteX0" fmla="*/ 0 w 280748"/>
                  <a:gd name="connsiteY0" fmla="*/ 1146123 h 1146123"/>
                  <a:gd name="connsiteX1" fmla="*/ 141873 w 280748"/>
                  <a:gd name="connsiteY1" fmla="*/ 104933 h 1146123"/>
                  <a:gd name="connsiteX2" fmla="*/ 280748 w 280748"/>
                  <a:gd name="connsiteY2" fmla="*/ 0 h 1146123"/>
                  <a:gd name="connsiteX0" fmla="*/ 0 w 206271"/>
                  <a:gd name="connsiteY0" fmla="*/ 605460 h 605460"/>
                  <a:gd name="connsiteX1" fmla="*/ 67396 w 206271"/>
                  <a:gd name="connsiteY1" fmla="*/ 104933 h 605460"/>
                  <a:gd name="connsiteX2" fmla="*/ 206271 w 206271"/>
                  <a:gd name="connsiteY2" fmla="*/ 0 h 605460"/>
                  <a:gd name="connsiteX0" fmla="*/ 0 w 223234"/>
                  <a:gd name="connsiteY0" fmla="*/ 594784 h 594784"/>
                  <a:gd name="connsiteX1" fmla="*/ 84359 w 223234"/>
                  <a:gd name="connsiteY1" fmla="*/ 104933 h 594784"/>
                  <a:gd name="connsiteX2" fmla="*/ 223234 w 223234"/>
                  <a:gd name="connsiteY2" fmla="*/ 0 h 594784"/>
                  <a:gd name="connsiteX0" fmla="*/ 0 w 223234"/>
                  <a:gd name="connsiteY0" fmla="*/ 594784 h 594784"/>
                  <a:gd name="connsiteX1" fmla="*/ 149879 w 223234"/>
                  <a:gd name="connsiteY1" fmla="*/ 224987 h 594784"/>
                  <a:gd name="connsiteX2" fmla="*/ 223234 w 223234"/>
                  <a:gd name="connsiteY2" fmla="*/ 0 h 594784"/>
                  <a:gd name="connsiteX0" fmla="*/ 0 w 284655"/>
                  <a:gd name="connsiteY0" fmla="*/ 529853 h 529853"/>
                  <a:gd name="connsiteX1" fmla="*/ 149879 w 284655"/>
                  <a:gd name="connsiteY1" fmla="*/ 160056 h 529853"/>
                  <a:gd name="connsiteX2" fmla="*/ 284655 w 284655"/>
                  <a:gd name="connsiteY2" fmla="*/ 0 h 529853"/>
                  <a:gd name="connsiteX0" fmla="*/ 100259 w 134776"/>
                  <a:gd name="connsiteY0" fmla="*/ 434123 h 434123"/>
                  <a:gd name="connsiteX1" fmla="*/ 0 w 134776"/>
                  <a:gd name="connsiteY1" fmla="*/ 160056 h 434123"/>
                  <a:gd name="connsiteX2" fmla="*/ 134776 w 134776"/>
                  <a:gd name="connsiteY2" fmla="*/ 0 h 434123"/>
                  <a:gd name="connsiteX0" fmla="*/ 100259 w 160619"/>
                  <a:gd name="connsiteY0" fmla="*/ 422633 h 422633"/>
                  <a:gd name="connsiteX1" fmla="*/ 0 w 160619"/>
                  <a:gd name="connsiteY1" fmla="*/ 148566 h 422633"/>
                  <a:gd name="connsiteX2" fmla="*/ 160619 w 160619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1407 w 630045"/>
                  <a:gd name="connsiteY0" fmla="*/ 316727 h 316727"/>
                  <a:gd name="connsiteX1" fmla="*/ 476526 w 630045"/>
                  <a:gd name="connsiteY1" fmla="*/ 129906 h 316727"/>
                  <a:gd name="connsiteX2" fmla="*/ 630045 w 630045"/>
                  <a:gd name="connsiteY2" fmla="*/ 0 h 316727"/>
                  <a:gd name="connsiteX0" fmla="*/ 1358 w 650064"/>
                  <a:gd name="connsiteY0" fmla="*/ 320226 h 320226"/>
                  <a:gd name="connsiteX1" fmla="*/ 496545 w 650064"/>
                  <a:gd name="connsiteY1" fmla="*/ 129906 h 320226"/>
                  <a:gd name="connsiteX2" fmla="*/ 650064 w 650064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945474"/>
                  <a:gd name="connsiteY0" fmla="*/ 404639 h 404639"/>
                  <a:gd name="connsiteX1" fmla="*/ 495187 w 945474"/>
                  <a:gd name="connsiteY1" fmla="*/ 214319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55519"/>
                  <a:gd name="connsiteY0" fmla="*/ 396747 h 396747"/>
                  <a:gd name="connsiteX1" fmla="*/ 863437 w 955519"/>
                  <a:gd name="connsiteY1" fmla="*/ 66931 h 396747"/>
                  <a:gd name="connsiteX2" fmla="*/ 955519 w 955519"/>
                  <a:gd name="connsiteY2" fmla="*/ 0 h 396747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83891 w 950657"/>
                  <a:gd name="connsiteY1" fmla="*/ 123491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70239 w 950657"/>
                  <a:gd name="connsiteY1" fmla="*/ 76722 h 402434"/>
                  <a:gd name="connsiteX2" fmla="*/ 950657 w 950657"/>
                  <a:gd name="connsiteY2" fmla="*/ 0 h 402434"/>
                  <a:gd name="connsiteX0" fmla="*/ 0 w 1049485"/>
                  <a:gd name="connsiteY0" fmla="*/ 341380 h 341380"/>
                  <a:gd name="connsiteX1" fmla="*/ 870239 w 1049485"/>
                  <a:gd name="connsiteY1" fmla="*/ 15668 h 341380"/>
                  <a:gd name="connsiteX2" fmla="*/ 1049485 w 1049485"/>
                  <a:gd name="connsiteY2" fmla="*/ 15970 h 341380"/>
                  <a:gd name="connsiteX0" fmla="*/ 0 w 963281"/>
                  <a:gd name="connsiteY0" fmla="*/ 403079 h 403079"/>
                  <a:gd name="connsiteX1" fmla="*/ 870239 w 963281"/>
                  <a:gd name="connsiteY1" fmla="*/ 77367 h 403079"/>
                  <a:gd name="connsiteX2" fmla="*/ 963281 w 963281"/>
                  <a:gd name="connsiteY2" fmla="*/ 0 h 403079"/>
                  <a:gd name="connsiteX0" fmla="*/ 0 w 1096556"/>
                  <a:gd name="connsiteY0" fmla="*/ 333040 h 333040"/>
                  <a:gd name="connsiteX1" fmla="*/ 870239 w 1096556"/>
                  <a:gd name="connsiteY1" fmla="*/ 7328 h 333040"/>
                  <a:gd name="connsiteX2" fmla="*/ 1096556 w 1096556"/>
                  <a:gd name="connsiteY2" fmla="*/ 120433 h 333040"/>
                  <a:gd name="connsiteX0" fmla="*/ 0 w 1096556"/>
                  <a:gd name="connsiteY0" fmla="*/ 333733 h 333733"/>
                  <a:gd name="connsiteX1" fmla="*/ 870239 w 1096556"/>
                  <a:gd name="connsiteY1" fmla="*/ 8021 h 333733"/>
                  <a:gd name="connsiteX2" fmla="*/ 1096556 w 1096556"/>
                  <a:gd name="connsiteY2" fmla="*/ 121126 h 333733"/>
                  <a:gd name="connsiteX0" fmla="*/ 0 w 957459"/>
                  <a:gd name="connsiteY0" fmla="*/ 398329 h 398329"/>
                  <a:gd name="connsiteX1" fmla="*/ 870239 w 957459"/>
                  <a:gd name="connsiteY1" fmla="*/ 72617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2379 w 957459"/>
                  <a:gd name="connsiteY1" fmla="*/ 42641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8625 w 957459"/>
                  <a:gd name="connsiteY1" fmla="*/ 43189 h 398329"/>
                  <a:gd name="connsiteX2" fmla="*/ 957459 w 957459"/>
                  <a:gd name="connsiteY2" fmla="*/ 0 h 398329"/>
                  <a:gd name="connsiteX0" fmla="*/ 0 w 960302"/>
                  <a:gd name="connsiteY0" fmla="*/ 395005 h 395005"/>
                  <a:gd name="connsiteX1" fmla="*/ 908625 w 960302"/>
                  <a:gd name="connsiteY1" fmla="*/ 39865 h 395005"/>
                  <a:gd name="connsiteX2" fmla="*/ 960302 w 960302"/>
                  <a:gd name="connsiteY2" fmla="*/ 0 h 395005"/>
                  <a:gd name="connsiteX0" fmla="*/ 0 w 937742"/>
                  <a:gd name="connsiteY0" fmla="*/ 418723 h 418723"/>
                  <a:gd name="connsiteX1" fmla="*/ 908625 w 937742"/>
                  <a:gd name="connsiteY1" fmla="*/ 63583 h 418723"/>
                  <a:gd name="connsiteX2" fmla="*/ 928424 w 937742"/>
                  <a:gd name="connsiteY2" fmla="*/ 0 h 418723"/>
                  <a:gd name="connsiteX0" fmla="*/ 0 w 939519"/>
                  <a:gd name="connsiteY0" fmla="*/ 418723 h 418723"/>
                  <a:gd name="connsiteX1" fmla="*/ 908625 w 939519"/>
                  <a:gd name="connsiteY1" fmla="*/ 63583 h 418723"/>
                  <a:gd name="connsiteX2" fmla="*/ 928424 w 939519"/>
                  <a:gd name="connsiteY2" fmla="*/ 0 h 418723"/>
                  <a:gd name="connsiteX0" fmla="*/ 0 w 928543"/>
                  <a:gd name="connsiteY0" fmla="*/ 418723 h 418723"/>
                  <a:gd name="connsiteX1" fmla="*/ 884081 w 928543"/>
                  <a:gd name="connsiteY1" fmla="*/ 38841 h 418723"/>
                  <a:gd name="connsiteX2" fmla="*/ 928424 w 928543"/>
                  <a:gd name="connsiteY2" fmla="*/ 0 h 418723"/>
                  <a:gd name="connsiteX0" fmla="*/ 0 w 927770"/>
                  <a:gd name="connsiteY0" fmla="*/ 414157 h 414157"/>
                  <a:gd name="connsiteX1" fmla="*/ 884081 w 927770"/>
                  <a:gd name="connsiteY1" fmla="*/ 34275 h 414157"/>
                  <a:gd name="connsiteX2" fmla="*/ 927425 w 927770"/>
                  <a:gd name="connsiteY2" fmla="*/ 409 h 414157"/>
                  <a:gd name="connsiteX0" fmla="*/ 0 w 929240"/>
                  <a:gd name="connsiteY0" fmla="*/ 416085 h 416085"/>
                  <a:gd name="connsiteX1" fmla="*/ 884081 w 929240"/>
                  <a:gd name="connsiteY1" fmla="*/ 36203 h 416085"/>
                  <a:gd name="connsiteX2" fmla="*/ 927425 w 929240"/>
                  <a:gd name="connsiteY2" fmla="*/ 2337 h 416085"/>
                  <a:gd name="connsiteX0" fmla="*/ 0 w 971204"/>
                  <a:gd name="connsiteY0" fmla="*/ 427384 h 427384"/>
                  <a:gd name="connsiteX1" fmla="*/ 884081 w 971204"/>
                  <a:gd name="connsiteY1" fmla="*/ 47502 h 427384"/>
                  <a:gd name="connsiteX2" fmla="*/ 945841 w 971204"/>
                  <a:gd name="connsiteY2" fmla="*/ 1226 h 427384"/>
                  <a:gd name="connsiteX3" fmla="*/ 927425 w 971204"/>
                  <a:gd name="connsiteY3" fmla="*/ 13636 h 427384"/>
                  <a:gd name="connsiteX0" fmla="*/ 0 w 971204"/>
                  <a:gd name="connsiteY0" fmla="*/ 473153 h 473153"/>
                  <a:gd name="connsiteX1" fmla="*/ 884081 w 971204"/>
                  <a:gd name="connsiteY1" fmla="*/ 93271 h 473153"/>
                  <a:gd name="connsiteX2" fmla="*/ 945841 w 971204"/>
                  <a:gd name="connsiteY2" fmla="*/ 46995 h 473153"/>
                  <a:gd name="connsiteX3" fmla="*/ 942732 w 971204"/>
                  <a:gd name="connsiteY3" fmla="*/ 1 h 473153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549"/>
                  <a:gd name="connsiteY0" fmla="*/ 473203 h 473203"/>
                  <a:gd name="connsiteX1" fmla="*/ 884081 w 984549"/>
                  <a:gd name="connsiteY1" fmla="*/ 93321 h 473203"/>
                  <a:gd name="connsiteX2" fmla="*/ 974130 w 984549"/>
                  <a:gd name="connsiteY2" fmla="*/ 6127 h 473203"/>
                  <a:gd name="connsiteX3" fmla="*/ 942732 w 984549"/>
                  <a:gd name="connsiteY3" fmla="*/ 51 h 473203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4391"/>
                  <a:gd name="connsiteY0" fmla="*/ 473311 h 473311"/>
                  <a:gd name="connsiteX1" fmla="*/ 887710 w 954391"/>
                  <a:gd name="connsiteY1" fmla="*/ 104312 h 473311"/>
                  <a:gd name="connsiteX2" fmla="*/ 885658 w 954391"/>
                  <a:gd name="connsiteY2" fmla="*/ 4965 h 473311"/>
                  <a:gd name="connsiteX3" fmla="*/ 942732 w 954391"/>
                  <a:gd name="connsiteY3" fmla="*/ 159 h 473311"/>
                  <a:gd name="connsiteX0" fmla="*/ 0 w 942733"/>
                  <a:gd name="connsiteY0" fmla="*/ 473311 h 473311"/>
                  <a:gd name="connsiteX1" fmla="*/ 885658 w 942733"/>
                  <a:gd name="connsiteY1" fmla="*/ 4965 h 473311"/>
                  <a:gd name="connsiteX2" fmla="*/ 942732 w 942733"/>
                  <a:gd name="connsiteY2" fmla="*/ 159 h 473311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32183"/>
                  <a:gd name="connsiteY0" fmla="*/ 406142 h 406142"/>
                  <a:gd name="connsiteX1" fmla="*/ 889386 w 932183"/>
                  <a:gd name="connsiteY1" fmla="*/ 36921 h 406142"/>
                  <a:gd name="connsiteX2" fmla="*/ 932181 w 932183"/>
                  <a:gd name="connsiteY2" fmla="*/ 2 h 406142"/>
                  <a:gd name="connsiteX0" fmla="*/ 0 w 932181"/>
                  <a:gd name="connsiteY0" fmla="*/ 406140 h 406140"/>
                  <a:gd name="connsiteX1" fmla="*/ 851066 w 932181"/>
                  <a:gd name="connsiteY1" fmla="*/ 62820 h 406140"/>
                  <a:gd name="connsiteX2" fmla="*/ 932181 w 932181"/>
                  <a:gd name="connsiteY2" fmla="*/ 0 h 406140"/>
                  <a:gd name="connsiteX0" fmla="*/ 0 w 928626"/>
                  <a:gd name="connsiteY0" fmla="*/ 396392 h 396392"/>
                  <a:gd name="connsiteX1" fmla="*/ 851066 w 928626"/>
                  <a:gd name="connsiteY1" fmla="*/ 53072 h 396392"/>
                  <a:gd name="connsiteX2" fmla="*/ 928626 w 928626"/>
                  <a:gd name="connsiteY2" fmla="*/ 0 h 396392"/>
                  <a:gd name="connsiteX0" fmla="*/ 0 w 932190"/>
                  <a:gd name="connsiteY0" fmla="*/ 398801 h 398801"/>
                  <a:gd name="connsiteX1" fmla="*/ 851066 w 932190"/>
                  <a:gd name="connsiteY1" fmla="*/ 55481 h 398801"/>
                  <a:gd name="connsiteX2" fmla="*/ 932190 w 932190"/>
                  <a:gd name="connsiteY2" fmla="*/ 0 h 398801"/>
                  <a:gd name="connsiteX0" fmla="*/ 0 w 581868"/>
                  <a:gd name="connsiteY0" fmla="*/ 1 h 120083"/>
                  <a:gd name="connsiteX1" fmla="*/ 500744 w 581868"/>
                  <a:gd name="connsiteY1" fmla="*/ 120083 h 120083"/>
                  <a:gd name="connsiteX2" fmla="*/ 581868 w 581868"/>
                  <a:gd name="connsiteY2" fmla="*/ 64602 h 120083"/>
                  <a:gd name="connsiteX0" fmla="*/ 0 w 475039"/>
                  <a:gd name="connsiteY0" fmla="*/ 219845 h 219846"/>
                  <a:gd name="connsiteX1" fmla="*/ 393915 w 475039"/>
                  <a:gd name="connsiteY1" fmla="*/ 55481 h 219846"/>
                  <a:gd name="connsiteX2" fmla="*/ 475039 w 475039"/>
                  <a:gd name="connsiteY2" fmla="*/ 0 h 219846"/>
                  <a:gd name="connsiteX0" fmla="*/ 0 w 475039"/>
                  <a:gd name="connsiteY0" fmla="*/ 219845 h 219845"/>
                  <a:gd name="connsiteX1" fmla="*/ 379825 w 475039"/>
                  <a:gd name="connsiteY1" fmla="*/ 218027 h 219845"/>
                  <a:gd name="connsiteX2" fmla="*/ 475039 w 475039"/>
                  <a:gd name="connsiteY2" fmla="*/ 0 h 219845"/>
                  <a:gd name="connsiteX0" fmla="*/ 0 w 436539"/>
                  <a:gd name="connsiteY0" fmla="*/ 1818 h 81298"/>
                  <a:gd name="connsiteX1" fmla="*/ 379825 w 436539"/>
                  <a:gd name="connsiteY1" fmla="*/ 0 h 81298"/>
                  <a:gd name="connsiteX2" fmla="*/ 436539 w 436539"/>
                  <a:gd name="connsiteY2" fmla="*/ 81298 h 81298"/>
                  <a:gd name="connsiteX0" fmla="*/ 0 w 508643"/>
                  <a:gd name="connsiteY0" fmla="*/ 237953 h 237953"/>
                  <a:gd name="connsiteX1" fmla="*/ 451929 w 508643"/>
                  <a:gd name="connsiteY1" fmla="*/ 0 h 237953"/>
                  <a:gd name="connsiteX2" fmla="*/ 508643 w 508643"/>
                  <a:gd name="connsiteY2" fmla="*/ 81298 h 237953"/>
                  <a:gd name="connsiteX0" fmla="*/ 0 w 508643"/>
                  <a:gd name="connsiteY0" fmla="*/ 276102 h 276102"/>
                  <a:gd name="connsiteX1" fmla="*/ 420742 w 508643"/>
                  <a:gd name="connsiteY1" fmla="*/ 0 h 276102"/>
                  <a:gd name="connsiteX2" fmla="*/ 508643 w 508643"/>
                  <a:gd name="connsiteY2" fmla="*/ 119447 h 276102"/>
                  <a:gd name="connsiteX0" fmla="*/ 0 w 511473"/>
                  <a:gd name="connsiteY0" fmla="*/ 276102 h 276102"/>
                  <a:gd name="connsiteX1" fmla="*/ 420742 w 511473"/>
                  <a:gd name="connsiteY1" fmla="*/ 0 h 276102"/>
                  <a:gd name="connsiteX2" fmla="*/ 511473 w 511473"/>
                  <a:gd name="connsiteY2" fmla="*/ 130738 h 276102"/>
                  <a:gd name="connsiteX0" fmla="*/ 0 w 511473"/>
                  <a:gd name="connsiteY0" fmla="*/ 288809 h 288809"/>
                  <a:gd name="connsiteX1" fmla="*/ 414468 w 511473"/>
                  <a:gd name="connsiteY1" fmla="*/ 0 h 288809"/>
                  <a:gd name="connsiteX2" fmla="*/ 511473 w 511473"/>
                  <a:gd name="connsiteY2" fmla="*/ 143445 h 288809"/>
                  <a:gd name="connsiteX0" fmla="*/ 0 w 420173"/>
                  <a:gd name="connsiteY0" fmla="*/ 141580 h 143445"/>
                  <a:gd name="connsiteX1" fmla="*/ 323168 w 420173"/>
                  <a:gd name="connsiteY1" fmla="*/ 0 h 143445"/>
                  <a:gd name="connsiteX2" fmla="*/ 420173 w 420173"/>
                  <a:gd name="connsiteY2" fmla="*/ 143445 h 143445"/>
                  <a:gd name="connsiteX0" fmla="*/ 0 w 420173"/>
                  <a:gd name="connsiteY0" fmla="*/ 574160 h 576025"/>
                  <a:gd name="connsiteX1" fmla="*/ 25515 w 420173"/>
                  <a:gd name="connsiteY1" fmla="*/ 0 h 576025"/>
                  <a:gd name="connsiteX2" fmla="*/ 420173 w 420173"/>
                  <a:gd name="connsiteY2" fmla="*/ 576025 h 576025"/>
                  <a:gd name="connsiteX0" fmla="*/ 0 w 465702"/>
                  <a:gd name="connsiteY0" fmla="*/ 149128 h 576025"/>
                  <a:gd name="connsiteX1" fmla="*/ 71044 w 465702"/>
                  <a:gd name="connsiteY1" fmla="*/ 0 h 576025"/>
                  <a:gd name="connsiteX2" fmla="*/ 465702 w 465702"/>
                  <a:gd name="connsiteY2" fmla="*/ 576025 h 576025"/>
                  <a:gd name="connsiteX0" fmla="*/ 0 w 464887"/>
                  <a:gd name="connsiteY0" fmla="*/ 143134 h 576025"/>
                  <a:gd name="connsiteX1" fmla="*/ 70229 w 464887"/>
                  <a:gd name="connsiteY1" fmla="*/ 0 h 576025"/>
                  <a:gd name="connsiteX2" fmla="*/ 464887 w 464887"/>
                  <a:gd name="connsiteY2" fmla="*/ 576025 h 576025"/>
                  <a:gd name="connsiteX0" fmla="*/ 0 w 1283334"/>
                  <a:gd name="connsiteY0" fmla="*/ 834134 h 834134"/>
                  <a:gd name="connsiteX1" fmla="*/ 888676 w 1283334"/>
                  <a:gd name="connsiteY1" fmla="*/ 0 h 834134"/>
                  <a:gd name="connsiteX2" fmla="*/ 1283334 w 1283334"/>
                  <a:gd name="connsiteY2" fmla="*/ 576025 h 834134"/>
                  <a:gd name="connsiteX0" fmla="*/ 0 w 1283334"/>
                  <a:gd name="connsiteY0" fmla="*/ 1250126 h 1250126"/>
                  <a:gd name="connsiteX1" fmla="*/ 597498 w 1283334"/>
                  <a:gd name="connsiteY1" fmla="*/ 0 h 1250126"/>
                  <a:gd name="connsiteX2" fmla="*/ 1283334 w 1283334"/>
                  <a:gd name="connsiteY2" fmla="*/ 992017 h 1250126"/>
                  <a:gd name="connsiteX0" fmla="*/ 0 w 1283334"/>
                  <a:gd name="connsiteY0" fmla="*/ 1262114 h 1262114"/>
                  <a:gd name="connsiteX1" fmla="*/ 599127 w 1283334"/>
                  <a:gd name="connsiteY1" fmla="*/ 1 h 1262114"/>
                  <a:gd name="connsiteX2" fmla="*/ 1283334 w 1283334"/>
                  <a:gd name="connsiteY2" fmla="*/ 1004005 h 1262114"/>
                  <a:gd name="connsiteX0" fmla="*/ 0 w 1283334"/>
                  <a:gd name="connsiteY0" fmla="*/ 1239533 h 1239533"/>
                  <a:gd name="connsiteX1" fmla="*/ 604787 w 1283334"/>
                  <a:gd name="connsiteY1" fmla="*/ 0 h 1239533"/>
                  <a:gd name="connsiteX2" fmla="*/ 1283334 w 1283334"/>
                  <a:gd name="connsiteY2" fmla="*/ 981424 h 1239533"/>
                  <a:gd name="connsiteX0" fmla="*/ 0 w 1077964"/>
                  <a:gd name="connsiteY0" fmla="*/ 834624 h 981424"/>
                  <a:gd name="connsiteX1" fmla="*/ 399417 w 1077964"/>
                  <a:gd name="connsiteY1" fmla="*/ 0 h 981424"/>
                  <a:gd name="connsiteX2" fmla="*/ 1077964 w 1077964"/>
                  <a:gd name="connsiteY2" fmla="*/ 981424 h 981424"/>
                  <a:gd name="connsiteX0" fmla="*/ 0 w 748594"/>
                  <a:gd name="connsiteY0" fmla="*/ 834624 h 834623"/>
                  <a:gd name="connsiteX1" fmla="*/ 399417 w 748594"/>
                  <a:gd name="connsiteY1" fmla="*/ 0 h 834623"/>
                  <a:gd name="connsiteX2" fmla="*/ 748594 w 748594"/>
                  <a:gd name="connsiteY2" fmla="*/ 493180 h 834623"/>
                  <a:gd name="connsiteX0" fmla="*/ 0 w 951613"/>
                  <a:gd name="connsiteY0" fmla="*/ 834624 h 834624"/>
                  <a:gd name="connsiteX1" fmla="*/ 399417 w 951613"/>
                  <a:gd name="connsiteY1" fmla="*/ 0 h 834624"/>
                  <a:gd name="connsiteX2" fmla="*/ 951613 w 951613"/>
                  <a:gd name="connsiteY2" fmla="*/ 797800 h 834624"/>
                  <a:gd name="connsiteX0" fmla="*/ 0 w 465648"/>
                  <a:gd name="connsiteY0" fmla="*/ 834624 h 834624"/>
                  <a:gd name="connsiteX1" fmla="*/ 399417 w 465648"/>
                  <a:gd name="connsiteY1" fmla="*/ 0 h 834624"/>
                  <a:gd name="connsiteX2" fmla="*/ 465648 w 465648"/>
                  <a:gd name="connsiteY2" fmla="*/ 91546 h 834624"/>
                  <a:gd name="connsiteX0" fmla="*/ 0 w 752822"/>
                  <a:gd name="connsiteY0" fmla="*/ 1432860 h 1432860"/>
                  <a:gd name="connsiteX1" fmla="*/ 686591 w 752822"/>
                  <a:gd name="connsiteY1" fmla="*/ 0 h 1432860"/>
                  <a:gd name="connsiteX2" fmla="*/ 752822 w 752822"/>
                  <a:gd name="connsiteY2" fmla="*/ 91546 h 1432860"/>
                  <a:gd name="connsiteX0" fmla="*/ 0 w 721835"/>
                  <a:gd name="connsiteY0" fmla="*/ 1432860 h 1432860"/>
                  <a:gd name="connsiteX1" fmla="*/ 686591 w 721835"/>
                  <a:gd name="connsiteY1" fmla="*/ 0 h 1432860"/>
                  <a:gd name="connsiteX2" fmla="*/ 721835 w 721835"/>
                  <a:gd name="connsiteY2" fmla="*/ 57278 h 1432860"/>
                  <a:gd name="connsiteX0" fmla="*/ 0 w 734998"/>
                  <a:gd name="connsiteY0" fmla="*/ 1432860 h 1432860"/>
                  <a:gd name="connsiteX1" fmla="*/ 686591 w 734998"/>
                  <a:gd name="connsiteY1" fmla="*/ 0 h 1432860"/>
                  <a:gd name="connsiteX2" fmla="*/ 734998 w 734998"/>
                  <a:gd name="connsiteY2" fmla="*/ 72820 h 1432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4998" h="1432860">
                    <a:moveTo>
                      <a:pt x="0" y="1432860"/>
                    </a:moveTo>
                    <a:lnTo>
                      <a:pt x="686591" y="0"/>
                    </a:lnTo>
                    <a:lnTo>
                      <a:pt x="734998" y="72820"/>
                    </a:lnTo>
                  </a:path>
                </a:pathLst>
              </a:custGeom>
              <a:ln w="254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13807790">
                <a:off x="2836873" y="1908090"/>
                <a:ext cx="812637" cy="599545"/>
              </a:xfrm>
              <a:custGeom>
                <a:avLst/>
                <a:gdLst>
                  <a:gd name="connsiteX0" fmla="*/ 914971 w 921321"/>
                  <a:gd name="connsiteY0" fmla="*/ 176314 h 182664"/>
                  <a:gd name="connsiteX1" fmla="*/ 326529 w 921321"/>
                  <a:gd name="connsiteY1" fmla="*/ 176314 h 182664"/>
                  <a:gd name="connsiteX2" fmla="*/ 6350 w 921321"/>
                  <a:gd name="connsiteY2" fmla="*/ 6350 h 182664"/>
                  <a:gd name="connsiteX0" fmla="*/ 1138355 w 1138355"/>
                  <a:gd name="connsiteY0" fmla="*/ 191657 h 191657"/>
                  <a:gd name="connsiteX1" fmla="*/ 549913 w 1138355"/>
                  <a:gd name="connsiteY1" fmla="*/ 191657 h 191657"/>
                  <a:gd name="connsiteX2" fmla="*/ 0 w 1138355"/>
                  <a:gd name="connsiteY2" fmla="*/ 0 h 191657"/>
                  <a:gd name="connsiteX0" fmla="*/ 1138355 w 1138355"/>
                  <a:gd name="connsiteY0" fmla="*/ 191657 h 248688"/>
                  <a:gd name="connsiteX1" fmla="*/ 534437 w 1138355"/>
                  <a:gd name="connsiteY1" fmla="*/ 248688 h 248688"/>
                  <a:gd name="connsiteX2" fmla="*/ 0 w 1138355"/>
                  <a:gd name="connsiteY2" fmla="*/ 0 h 248688"/>
                  <a:gd name="connsiteX0" fmla="*/ 1138355 w 3031831"/>
                  <a:gd name="connsiteY0" fmla="*/ 191657 h 625399"/>
                  <a:gd name="connsiteX1" fmla="*/ 3031831 w 3031831"/>
                  <a:gd name="connsiteY1" fmla="*/ 625399 h 625399"/>
                  <a:gd name="connsiteX2" fmla="*/ 534437 w 3031831"/>
                  <a:gd name="connsiteY2" fmla="*/ 248688 h 625399"/>
                  <a:gd name="connsiteX3" fmla="*/ 0 w 3031831"/>
                  <a:gd name="connsiteY3" fmla="*/ 0 h 625399"/>
                  <a:gd name="connsiteX0" fmla="*/ 3035638 w 3035638"/>
                  <a:gd name="connsiteY0" fmla="*/ 633596 h 633596"/>
                  <a:gd name="connsiteX1" fmla="*/ 3031831 w 3035638"/>
                  <a:gd name="connsiteY1" fmla="*/ 625399 h 633596"/>
                  <a:gd name="connsiteX2" fmla="*/ 534437 w 3035638"/>
                  <a:gd name="connsiteY2" fmla="*/ 248688 h 633596"/>
                  <a:gd name="connsiteX3" fmla="*/ 0 w 3035638"/>
                  <a:gd name="connsiteY3" fmla="*/ 0 h 633596"/>
                  <a:gd name="connsiteX0" fmla="*/ 3135129 w 3135129"/>
                  <a:gd name="connsiteY0" fmla="*/ 586257 h 586257"/>
                  <a:gd name="connsiteX1" fmla="*/ 3131322 w 3135129"/>
                  <a:gd name="connsiteY1" fmla="*/ 578060 h 586257"/>
                  <a:gd name="connsiteX2" fmla="*/ 633928 w 3135129"/>
                  <a:gd name="connsiteY2" fmla="*/ 201349 h 586257"/>
                  <a:gd name="connsiteX3" fmla="*/ 0 w 3135129"/>
                  <a:gd name="connsiteY3" fmla="*/ 0 h 586257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724170 w 3225371"/>
                  <a:gd name="connsiteY2" fmla="*/ 136616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521198 w 3225371"/>
                  <a:gd name="connsiteY1" fmla="*/ 331799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66840 w 3225371"/>
                  <a:gd name="connsiteY1" fmla="*/ 114304 h 521524"/>
                  <a:gd name="connsiteX2" fmla="*/ 0 w 3225371"/>
                  <a:gd name="connsiteY2" fmla="*/ 0 h 521524"/>
                  <a:gd name="connsiteX0" fmla="*/ 1526588 w 1526588"/>
                  <a:gd name="connsiteY0" fmla="*/ 350629 h 350629"/>
                  <a:gd name="connsiteX1" fmla="*/ 166840 w 1526588"/>
                  <a:gd name="connsiteY1" fmla="*/ 114304 h 350629"/>
                  <a:gd name="connsiteX2" fmla="*/ 0 w 1526588"/>
                  <a:gd name="connsiteY2" fmla="*/ 0 h 350629"/>
                  <a:gd name="connsiteX0" fmla="*/ 1961290 w 1961290"/>
                  <a:gd name="connsiteY0" fmla="*/ 531879 h 531879"/>
                  <a:gd name="connsiteX1" fmla="*/ 601542 w 1961290"/>
                  <a:gd name="connsiteY1" fmla="*/ 295554 h 531879"/>
                  <a:gd name="connsiteX2" fmla="*/ 0 w 1961290"/>
                  <a:gd name="connsiteY2" fmla="*/ 0 h 531879"/>
                  <a:gd name="connsiteX0" fmla="*/ 1910264 w 1910264"/>
                  <a:gd name="connsiteY0" fmla="*/ 491639 h 491639"/>
                  <a:gd name="connsiteX1" fmla="*/ 550516 w 1910264"/>
                  <a:gd name="connsiteY1" fmla="*/ 255314 h 491639"/>
                  <a:gd name="connsiteX2" fmla="*/ 0 w 1910264"/>
                  <a:gd name="connsiteY2" fmla="*/ 0 h 491639"/>
                  <a:gd name="connsiteX0" fmla="*/ 1881827 w 1881827"/>
                  <a:gd name="connsiteY0" fmla="*/ 657727 h 657727"/>
                  <a:gd name="connsiteX1" fmla="*/ 522079 w 1881827"/>
                  <a:gd name="connsiteY1" fmla="*/ 421402 h 657727"/>
                  <a:gd name="connsiteX2" fmla="*/ -1 w 1881827"/>
                  <a:gd name="connsiteY2" fmla="*/ 0 h 657727"/>
                  <a:gd name="connsiteX0" fmla="*/ 1934744 w 1934744"/>
                  <a:gd name="connsiteY0" fmla="*/ 663939 h 663939"/>
                  <a:gd name="connsiteX1" fmla="*/ 574996 w 1934744"/>
                  <a:gd name="connsiteY1" fmla="*/ 427614 h 663939"/>
                  <a:gd name="connsiteX2" fmla="*/ -1 w 1934744"/>
                  <a:gd name="connsiteY2" fmla="*/ 0 h 663939"/>
                  <a:gd name="connsiteX0" fmla="*/ 1883857 w 1883857"/>
                  <a:gd name="connsiteY0" fmla="*/ 635376 h 635376"/>
                  <a:gd name="connsiteX1" fmla="*/ 524109 w 1883857"/>
                  <a:gd name="connsiteY1" fmla="*/ 399051 h 635376"/>
                  <a:gd name="connsiteX2" fmla="*/ 0 w 1883857"/>
                  <a:gd name="connsiteY2" fmla="*/ 0 h 635376"/>
                  <a:gd name="connsiteX0" fmla="*/ 2051233 w 2051233"/>
                  <a:gd name="connsiteY0" fmla="*/ 635376 h 635376"/>
                  <a:gd name="connsiteX1" fmla="*/ 7566 w 2051233"/>
                  <a:gd name="connsiteY1" fmla="*/ 126764 h 635376"/>
                  <a:gd name="connsiteX2" fmla="*/ 167376 w 2051233"/>
                  <a:gd name="connsiteY2" fmla="*/ 0 h 635376"/>
                  <a:gd name="connsiteX0" fmla="*/ 124482 w 174942"/>
                  <a:gd name="connsiteY0" fmla="*/ 979004 h 979004"/>
                  <a:gd name="connsiteX1" fmla="*/ 7566 w 174942"/>
                  <a:gd name="connsiteY1" fmla="*/ 126764 h 979004"/>
                  <a:gd name="connsiteX2" fmla="*/ 167376 w 174942"/>
                  <a:gd name="connsiteY2" fmla="*/ 0 h 979004"/>
                  <a:gd name="connsiteX0" fmla="*/ 115234 w 165938"/>
                  <a:gd name="connsiteY0" fmla="*/ 979004 h 979004"/>
                  <a:gd name="connsiteX1" fmla="*/ 7811 w 165938"/>
                  <a:gd name="connsiteY1" fmla="*/ 120349 h 979004"/>
                  <a:gd name="connsiteX2" fmla="*/ 158128 w 165938"/>
                  <a:gd name="connsiteY2" fmla="*/ 0 h 979004"/>
                  <a:gd name="connsiteX0" fmla="*/ 107423 w 169684"/>
                  <a:gd name="connsiteY0" fmla="*/ 979004 h 979004"/>
                  <a:gd name="connsiteX1" fmla="*/ 0 w 169684"/>
                  <a:gd name="connsiteY1" fmla="*/ 120349 h 979004"/>
                  <a:gd name="connsiteX2" fmla="*/ 150317 w 169684"/>
                  <a:gd name="connsiteY2" fmla="*/ 0 h 979004"/>
                  <a:gd name="connsiteX0" fmla="*/ 107423 w 150318"/>
                  <a:gd name="connsiteY0" fmla="*/ 979004 h 979004"/>
                  <a:gd name="connsiteX1" fmla="*/ 0 w 150318"/>
                  <a:gd name="connsiteY1" fmla="*/ 120349 h 979004"/>
                  <a:gd name="connsiteX2" fmla="*/ 150317 w 150318"/>
                  <a:gd name="connsiteY2" fmla="*/ 0 h 979004"/>
                  <a:gd name="connsiteX0" fmla="*/ 141724 w 184619"/>
                  <a:gd name="connsiteY0" fmla="*/ 979004 h 979004"/>
                  <a:gd name="connsiteX1" fmla="*/ -1 w 184619"/>
                  <a:gd name="connsiteY1" fmla="*/ 125312 h 979004"/>
                  <a:gd name="connsiteX2" fmla="*/ 184618 w 184619"/>
                  <a:gd name="connsiteY2" fmla="*/ 0 h 979004"/>
                  <a:gd name="connsiteX0" fmla="*/ 141725 w 141725"/>
                  <a:gd name="connsiteY0" fmla="*/ 1005526 h 1005526"/>
                  <a:gd name="connsiteX1" fmla="*/ 0 w 141725"/>
                  <a:gd name="connsiteY1" fmla="*/ 151834 h 1005526"/>
                  <a:gd name="connsiteX2" fmla="*/ 85821 w 141725"/>
                  <a:gd name="connsiteY2" fmla="*/ -1 h 1005526"/>
                  <a:gd name="connsiteX0" fmla="*/ 0 w 385293"/>
                  <a:gd name="connsiteY0" fmla="*/ 928570 h 928570"/>
                  <a:gd name="connsiteX1" fmla="*/ 299473 w 385293"/>
                  <a:gd name="connsiteY1" fmla="*/ 151835 h 928570"/>
                  <a:gd name="connsiteX2" fmla="*/ 385294 w 385293"/>
                  <a:gd name="connsiteY2" fmla="*/ 0 h 928570"/>
                  <a:gd name="connsiteX0" fmla="*/ 0 w 385294"/>
                  <a:gd name="connsiteY0" fmla="*/ 928570 h 928570"/>
                  <a:gd name="connsiteX1" fmla="*/ 207448 w 385294"/>
                  <a:gd name="connsiteY1" fmla="*/ 57624 h 928570"/>
                  <a:gd name="connsiteX2" fmla="*/ 385294 w 385294"/>
                  <a:gd name="connsiteY2" fmla="*/ 0 h 928570"/>
                  <a:gd name="connsiteX0" fmla="*/ 0 w 301067"/>
                  <a:gd name="connsiteY0" fmla="*/ 1021082 h 1021082"/>
                  <a:gd name="connsiteX1" fmla="*/ 207448 w 301067"/>
                  <a:gd name="connsiteY1" fmla="*/ 150136 h 1021082"/>
                  <a:gd name="connsiteX2" fmla="*/ 301067 w 301067"/>
                  <a:gd name="connsiteY2" fmla="*/ 0 h 1021082"/>
                  <a:gd name="connsiteX0" fmla="*/ 0 w 301067"/>
                  <a:gd name="connsiteY0" fmla="*/ 1041190 h 1041190"/>
                  <a:gd name="connsiteX1" fmla="*/ 141873 w 301067"/>
                  <a:gd name="connsiteY1" fmla="*/ 0 h 1041190"/>
                  <a:gd name="connsiteX2" fmla="*/ 301067 w 301067"/>
                  <a:gd name="connsiteY2" fmla="*/ 20108 h 1041190"/>
                  <a:gd name="connsiteX0" fmla="*/ 0 w 307390"/>
                  <a:gd name="connsiteY0" fmla="*/ 1143686 h 1143686"/>
                  <a:gd name="connsiteX1" fmla="*/ 141873 w 307390"/>
                  <a:gd name="connsiteY1" fmla="*/ 102496 h 1143686"/>
                  <a:gd name="connsiteX2" fmla="*/ 307390 w 307390"/>
                  <a:gd name="connsiteY2" fmla="*/ 0 h 1143686"/>
                  <a:gd name="connsiteX0" fmla="*/ 0 w 280748"/>
                  <a:gd name="connsiteY0" fmla="*/ 1146123 h 1146123"/>
                  <a:gd name="connsiteX1" fmla="*/ 141873 w 280748"/>
                  <a:gd name="connsiteY1" fmla="*/ 104933 h 1146123"/>
                  <a:gd name="connsiteX2" fmla="*/ 280748 w 280748"/>
                  <a:gd name="connsiteY2" fmla="*/ 0 h 1146123"/>
                  <a:gd name="connsiteX0" fmla="*/ 0 w 206271"/>
                  <a:gd name="connsiteY0" fmla="*/ 605460 h 605460"/>
                  <a:gd name="connsiteX1" fmla="*/ 67396 w 206271"/>
                  <a:gd name="connsiteY1" fmla="*/ 104933 h 605460"/>
                  <a:gd name="connsiteX2" fmla="*/ 206271 w 206271"/>
                  <a:gd name="connsiteY2" fmla="*/ 0 h 605460"/>
                  <a:gd name="connsiteX0" fmla="*/ 0 w 223234"/>
                  <a:gd name="connsiteY0" fmla="*/ 594784 h 594784"/>
                  <a:gd name="connsiteX1" fmla="*/ 84359 w 223234"/>
                  <a:gd name="connsiteY1" fmla="*/ 104933 h 594784"/>
                  <a:gd name="connsiteX2" fmla="*/ 223234 w 223234"/>
                  <a:gd name="connsiteY2" fmla="*/ 0 h 594784"/>
                  <a:gd name="connsiteX0" fmla="*/ 0 w 223234"/>
                  <a:gd name="connsiteY0" fmla="*/ 594784 h 594784"/>
                  <a:gd name="connsiteX1" fmla="*/ 149879 w 223234"/>
                  <a:gd name="connsiteY1" fmla="*/ 224987 h 594784"/>
                  <a:gd name="connsiteX2" fmla="*/ 223234 w 223234"/>
                  <a:gd name="connsiteY2" fmla="*/ 0 h 594784"/>
                  <a:gd name="connsiteX0" fmla="*/ 0 w 284655"/>
                  <a:gd name="connsiteY0" fmla="*/ 529853 h 529853"/>
                  <a:gd name="connsiteX1" fmla="*/ 149879 w 284655"/>
                  <a:gd name="connsiteY1" fmla="*/ 160056 h 529853"/>
                  <a:gd name="connsiteX2" fmla="*/ 284655 w 284655"/>
                  <a:gd name="connsiteY2" fmla="*/ 0 h 529853"/>
                  <a:gd name="connsiteX0" fmla="*/ 100259 w 134776"/>
                  <a:gd name="connsiteY0" fmla="*/ 434123 h 434123"/>
                  <a:gd name="connsiteX1" fmla="*/ 0 w 134776"/>
                  <a:gd name="connsiteY1" fmla="*/ 160056 h 434123"/>
                  <a:gd name="connsiteX2" fmla="*/ 134776 w 134776"/>
                  <a:gd name="connsiteY2" fmla="*/ 0 h 434123"/>
                  <a:gd name="connsiteX0" fmla="*/ 100259 w 160619"/>
                  <a:gd name="connsiteY0" fmla="*/ 422633 h 422633"/>
                  <a:gd name="connsiteX1" fmla="*/ 0 w 160619"/>
                  <a:gd name="connsiteY1" fmla="*/ 148566 h 422633"/>
                  <a:gd name="connsiteX2" fmla="*/ 160619 w 160619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1407 w 630045"/>
                  <a:gd name="connsiteY0" fmla="*/ 316727 h 316727"/>
                  <a:gd name="connsiteX1" fmla="*/ 476526 w 630045"/>
                  <a:gd name="connsiteY1" fmla="*/ 129906 h 316727"/>
                  <a:gd name="connsiteX2" fmla="*/ 630045 w 630045"/>
                  <a:gd name="connsiteY2" fmla="*/ 0 h 316727"/>
                  <a:gd name="connsiteX0" fmla="*/ 1358 w 650064"/>
                  <a:gd name="connsiteY0" fmla="*/ 320226 h 320226"/>
                  <a:gd name="connsiteX1" fmla="*/ 496545 w 650064"/>
                  <a:gd name="connsiteY1" fmla="*/ 129906 h 320226"/>
                  <a:gd name="connsiteX2" fmla="*/ 650064 w 650064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945474"/>
                  <a:gd name="connsiteY0" fmla="*/ 404639 h 404639"/>
                  <a:gd name="connsiteX1" fmla="*/ 495187 w 945474"/>
                  <a:gd name="connsiteY1" fmla="*/ 214319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55519"/>
                  <a:gd name="connsiteY0" fmla="*/ 396747 h 396747"/>
                  <a:gd name="connsiteX1" fmla="*/ 863437 w 955519"/>
                  <a:gd name="connsiteY1" fmla="*/ 66931 h 396747"/>
                  <a:gd name="connsiteX2" fmla="*/ 955519 w 955519"/>
                  <a:gd name="connsiteY2" fmla="*/ 0 h 396747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83891 w 950657"/>
                  <a:gd name="connsiteY1" fmla="*/ 123491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70239 w 950657"/>
                  <a:gd name="connsiteY1" fmla="*/ 76722 h 402434"/>
                  <a:gd name="connsiteX2" fmla="*/ 950657 w 950657"/>
                  <a:gd name="connsiteY2" fmla="*/ 0 h 402434"/>
                  <a:gd name="connsiteX0" fmla="*/ 0 w 1049485"/>
                  <a:gd name="connsiteY0" fmla="*/ 341380 h 341380"/>
                  <a:gd name="connsiteX1" fmla="*/ 870239 w 1049485"/>
                  <a:gd name="connsiteY1" fmla="*/ 15668 h 341380"/>
                  <a:gd name="connsiteX2" fmla="*/ 1049485 w 1049485"/>
                  <a:gd name="connsiteY2" fmla="*/ 15970 h 341380"/>
                  <a:gd name="connsiteX0" fmla="*/ 0 w 963281"/>
                  <a:gd name="connsiteY0" fmla="*/ 403079 h 403079"/>
                  <a:gd name="connsiteX1" fmla="*/ 870239 w 963281"/>
                  <a:gd name="connsiteY1" fmla="*/ 77367 h 403079"/>
                  <a:gd name="connsiteX2" fmla="*/ 963281 w 963281"/>
                  <a:gd name="connsiteY2" fmla="*/ 0 h 403079"/>
                  <a:gd name="connsiteX0" fmla="*/ 0 w 1096556"/>
                  <a:gd name="connsiteY0" fmla="*/ 333040 h 333040"/>
                  <a:gd name="connsiteX1" fmla="*/ 870239 w 1096556"/>
                  <a:gd name="connsiteY1" fmla="*/ 7328 h 333040"/>
                  <a:gd name="connsiteX2" fmla="*/ 1096556 w 1096556"/>
                  <a:gd name="connsiteY2" fmla="*/ 120433 h 333040"/>
                  <a:gd name="connsiteX0" fmla="*/ 0 w 1096556"/>
                  <a:gd name="connsiteY0" fmla="*/ 333733 h 333733"/>
                  <a:gd name="connsiteX1" fmla="*/ 870239 w 1096556"/>
                  <a:gd name="connsiteY1" fmla="*/ 8021 h 333733"/>
                  <a:gd name="connsiteX2" fmla="*/ 1096556 w 1096556"/>
                  <a:gd name="connsiteY2" fmla="*/ 121126 h 333733"/>
                  <a:gd name="connsiteX0" fmla="*/ 0 w 957459"/>
                  <a:gd name="connsiteY0" fmla="*/ 398329 h 398329"/>
                  <a:gd name="connsiteX1" fmla="*/ 870239 w 957459"/>
                  <a:gd name="connsiteY1" fmla="*/ 72617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2379 w 957459"/>
                  <a:gd name="connsiteY1" fmla="*/ 42641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8625 w 957459"/>
                  <a:gd name="connsiteY1" fmla="*/ 43189 h 398329"/>
                  <a:gd name="connsiteX2" fmla="*/ 957459 w 957459"/>
                  <a:gd name="connsiteY2" fmla="*/ 0 h 398329"/>
                  <a:gd name="connsiteX0" fmla="*/ 0 w 960302"/>
                  <a:gd name="connsiteY0" fmla="*/ 395005 h 395005"/>
                  <a:gd name="connsiteX1" fmla="*/ 908625 w 960302"/>
                  <a:gd name="connsiteY1" fmla="*/ 39865 h 395005"/>
                  <a:gd name="connsiteX2" fmla="*/ 960302 w 960302"/>
                  <a:gd name="connsiteY2" fmla="*/ 0 h 395005"/>
                  <a:gd name="connsiteX0" fmla="*/ 0 w 937742"/>
                  <a:gd name="connsiteY0" fmla="*/ 418723 h 418723"/>
                  <a:gd name="connsiteX1" fmla="*/ 908625 w 937742"/>
                  <a:gd name="connsiteY1" fmla="*/ 63583 h 418723"/>
                  <a:gd name="connsiteX2" fmla="*/ 928424 w 937742"/>
                  <a:gd name="connsiteY2" fmla="*/ 0 h 418723"/>
                  <a:gd name="connsiteX0" fmla="*/ 0 w 939519"/>
                  <a:gd name="connsiteY0" fmla="*/ 418723 h 418723"/>
                  <a:gd name="connsiteX1" fmla="*/ 908625 w 939519"/>
                  <a:gd name="connsiteY1" fmla="*/ 63583 h 418723"/>
                  <a:gd name="connsiteX2" fmla="*/ 928424 w 939519"/>
                  <a:gd name="connsiteY2" fmla="*/ 0 h 418723"/>
                  <a:gd name="connsiteX0" fmla="*/ 0 w 928543"/>
                  <a:gd name="connsiteY0" fmla="*/ 418723 h 418723"/>
                  <a:gd name="connsiteX1" fmla="*/ 884081 w 928543"/>
                  <a:gd name="connsiteY1" fmla="*/ 38841 h 418723"/>
                  <a:gd name="connsiteX2" fmla="*/ 928424 w 928543"/>
                  <a:gd name="connsiteY2" fmla="*/ 0 h 418723"/>
                  <a:gd name="connsiteX0" fmla="*/ 0 w 927770"/>
                  <a:gd name="connsiteY0" fmla="*/ 414157 h 414157"/>
                  <a:gd name="connsiteX1" fmla="*/ 884081 w 927770"/>
                  <a:gd name="connsiteY1" fmla="*/ 34275 h 414157"/>
                  <a:gd name="connsiteX2" fmla="*/ 927425 w 927770"/>
                  <a:gd name="connsiteY2" fmla="*/ 409 h 414157"/>
                  <a:gd name="connsiteX0" fmla="*/ 0 w 929240"/>
                  <a:gd name="connsiteY0" fmla="*/ 416085 h 416085"/>
                  <a:gd name="connsiteX1" fmla="*/ 884081 w 929240"/>
                  <a:gd name="connsiteY1" fmla="*/ 36203 h 416085"/>
                  <a:gd name="connsiteX2" fmla="*/ 927425 w 929240"/>
                  <a:gd name="connsiteY2" fmla="*/ 2337 h 416085"/>
                  <a:gd name="connsiteX0" fmla="*/ 0 w 971204"/>
                  <a:gd name="connsiteY0" fmla="*/ 427384 h 427384"/>
                  <a:gd name="connsiteX1" fmla="*/ 884081 w 971204"/>
                  <a:gd name="connsiteY1" fmla="*/ 47502 h 427384"/>
                  <a:gd name="connsiteX2" fmla="*/ 945841 w 971204"/>
                  <a:gd name="connsiteY2" fmla="*/ 1226 h 427384"/>
                  <a:gd name="connsiteX3" fmla="*/ 927425 w 971204"/>
                  <a:gd name="connsiteY3" fmla="*/ 13636 h 427384"/>
                  <a:gd name="connsiteX0" fmla="*/ 0 w 971204"/>
                  <a:gd name="connsiteY0" fmla="*/ 473153 h 473153"/>
                  <a:gd name="connsiteX1" fmla="*/ 884081 w 971204"/>
                  <a:gd name="connsiteY1" fmla="*/ 93271 h 473153"/>
                  <a:gd name="connsiteX2" fmla="*/ 945841 w 971204"/>
                  <a:gd name="connsiteY2" fmla="*/ 46995 h 473153"/>
                  <a:gd name="connsiteX3" fmla="*/ 942732 w 971204"/>
                  <a:gd name="connsiteY3" fmla="*/ 1 h 473153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549"/>
                  <a:gd name="connsiteY0" fmla="*/ 473203 h 473203"/>
                  <a:gd name="connsiteX1" fmla="*/ 884081 w 984549"/>
                  <a:gd name="connsiteY1" fmla="*/ 93321 h 473203"/>
                  <a:gd name="connsiteX2" fmla="*/ 974130 w 984549"/>
                  <a:gd name="connsiteY2" fmla="*/ 6127 h 473203"/>
                  <a:gd name="connsiteX3" fmla="*/ 942732 w 984549"/>
                  <a:gd name="connsiteY3" fmla="*/ 51 h 473203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4391"/>
                  <a:gd name="connsiteY0" fmla="*/ 473311 h 473311"/>
                  <a:gd name="connsiteX1" fmla="*/ 887710 w 954391"/>
                  <a:gd name="connsiteY1" fmla="*/ 104312 h 473311"/>
                  <a:gd name="connsiteX2" fmla="*/ 885658 w 954391"/>
                  <a:gd name="connsiteY2" fmla="*/ 4965 h 473311"/>
                  <a:gd name="connsiteX3" fmla="*/ 942732 w 954391"/>
                  <a:gd name="connsiteY3" fmla="*/ 159 h 473311"/>
                  <a:gd name="connsiteX0" fmla="*/ 0 w 942733"/>
                  <a:gd name="connsiteY0" fmla="*/ 473311 h 473311"/>
                  <a:gd name="connsiteX1" fmla="*/ 885658 w 942733"/>
                  <a:gd name="connsiteY1" fmla="*/ 4965 h 473311"/>
                  <a:gd name="connsiteX2" fmla="*/ 942732 w 942733"/>
                  <a:gd name="connsiteY2" fmla="*/ 159 h 473311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32183"/>
                  <a:gd name="connsiteY0" fmla="*/ 406142 h 406142"/>
                  <a:gd name="connsiteX1" fmla="*/ 889386 w 932183"/>
                  <a:gd name="connsiteY1" fmla="*/ 36921 h 406142"/>
                  <a:gd name="connsiteX2" fmla="*/ 932181 w 932183"/>
                  <a:gd name="connsiteY2" fmla="*/ 2 h 406142"/>
                  <a:gd name="connsiteX0" fmla="*/ 0 w 932181"/>
                  <a:gd name="connsiteY0" fmla="*/ 406140 h 406140"/>
                  <a:gd name="connsiteX1" fmla="*/ 851066 w 932181"/>
                  <a:gd name="connsiteY1" fmla="*/ 62820 h 406140"/>
                  <a:gd name="connsiteX2" fmla="*/ 932181 w 932181"/>
                  <a:gd name="connsiteY2" fmla="*/ 0 h 406140"/>
                  <a:gd name="connsiteX0" fmla="*/ 0 w 928626"/>
                  <a:gd name="connsiteY0" fmla="*/ 396392 h 396392"/>
                  <a:gd name="connsiteX1" fmla="*/ 851066 w 928626"/>
                  <a:gd name="connsiteY1" fmla="*/ 53072 h 396392"/>
                  <a:gd name="connsiteX2" fmla="*/ 928626 w 928626"/>
                  <a:gd name="connsiteY2" fmla="*/ 0 h 396392"/>
                  <a:gd name="connsiteX0" fmla="*/ 0 w 932190"/>
                  <a:gd name="connsiteY0" fmla="*/ 398801 h 398801"/>
                  <a:gd name="connsiteX1" fmla="*/ 851066 w 932190"/>
                  <a:gd name="connsiteY1" fmla="*/ 55481 h 398801"/>
                  <a:gd name="connsiteX2" fmla="*/ 932190 w 932190"/>
                  <a:gd name="connsiteY2" fmla="*/ 0 h 398801"/>
                  <a:gd name="connsiteX0" fmla="*/ 0 w 581868"/>
                  <a:gd name="connsiteY0" fmla="*/ 1 h 120083"/>
                  <a:gd name="connsiteX1" fmla="*/ 500744 w 581868"/>
                  <a:gd name="connsiteY1" fmla="*/ 120083 h 120083"/>
                  <a:gd name="connsiteX2" fmla="*/ 581868 w 581868"/>
                  <a:gd name="connsiteY2" fmla="*/ 64602 h 120083"/>
                  <a:gd name="connsiteX0" fmla="*/ 0 w 475039"/>
                  <a:gd name="connsiteY0" fmla="*/ 219845 h 219846"/>
                  <a:gd name="connsiteX1" fmla="*/ 393915 w 475039"/>
                  <a:gd name="connsiteY1" fmla="*/ 55481 h 219846"/>
                  <a:gd name="connsiteX2" fmla="*/ 475039 w 475039"/>
                  <a:gd name="connsiteY2" fmla="*/ 0 h 219846"/>
                  <a:gd name="connsiteX0" fmla="*/ 0 w 475039"/>
                  <a:gd name="connsiteY0" fmla="*/ 219845 h 219845"/>
                  <a:gd name="connsiteX1" fmla="*/ 379825 w 475039"/>
                  <a:gd name="connsiteY1" fmla="*/ 218027 h 219845"/>
                  <a:gd name="connsiteX2" fmla="*/ 475039 w 475039"/>
                  <a:gd name="connsiteY2" fmla="*/ 0 h 219845"/>
                  <a:gd name="connsiteX0" fmla="*/ 0 w 436539"/>
                  <a:gd name="connsiteY0" fmla="*/ 1818 h 81298"/>
                  <a:gd name="connsiteX1" fmla="*/ 379825 w 436539"/>
                  <a:gd name="connsiteY1" fmla="*/ 0 h 81298"/>
                  <a:gd name="connsiteX2" fmla="*/ 436539 w 436539"/>
                  <a:gd name="connsiteY2" fmla="*/ 81298 h 81298"/>
                  <a:gd name="connsiteX0" fmla="*/ 0 w 508643"/>
                  <a:gd name="connsiteY0" fmla="*/ 237953 h 237953"/>
                  <a:gd name="connsiteX1" fmla="*/ 451929 w 508643"/>
                  <a:gd name="connsiteY1" fmla="*/ 0 h 237953"/>
                  <a:gd name="connsiteX2" fmla="*/ 508643 w 508643"/>
                  <a:gd name="connsiteY2" fmla="*/ 81298 h 237953"/>
                  <a:gd name="connsiteX0" fmla="*/ 0 w 508643"/>
                  <a:gd name="connsiteY0" fmla="*/ 276102 h 276102"/>
                  <a:gd name="connsiteX1" fmla="*/ 420742 w 508643"/>
                  <a:gd name="connsiteY1" fmla="*/ 0 h 276102"/>
                  <a:gd name="connsiteX2" fmla="*/ 508643 w 508643"/>
                  <a:gd name="connsiteY2" fmla="*/ 119447 h 276102"/>
                  <a:gd name="connsiteX0" fmla="*/ 0 w 511473"/>
                  <a:gd name="connsiteY0" fmla="*/ 276102 h 276102"/>
                  <a:gd name="connsiteX1" fmla="*/ 420742 w 511473"/>
                  <a:gd name="connsiteY1" fmla="*/ 0 h 276102"/>
                  <a:gd name="connsiteX2" fmla="*/ 511473 w 511473"/>
                  <a:gd name="connsiteY2" fmla="*/ 130738 h 276102"/>
                  <a:gd name="connsiteX0" fmla="*/ 0 w 511473"/>
                  <a:gd name="connsiteY0" fmla="*/ 288809 h 288809"/>
                  <a:gd name="connsiteX1" fmla="*/ 414468 w 511473"/>
                  <a:gd name="connsiteY1" fmla="*/ 0 h 288809"/>
                  <a:gd name="connsiteX2" fmla="*/ 511473 w 511473"/>
                  <a:gd name="connsiteY2" fmla="*/ 143445 h 288809"/>
                  <a:gd name="connsiteX0" fmla="*/ 0 w 420173"/>
                  <a:gd name="connsiteY0" fmla="*/ 141580 h 143445"/>
                  <a:gd name="connsiteX1" fmla="*/ 323168 w 420173"/>
                  <a:gd name="connsiteY1" fmla="*/ 0 h 143445"/>
                  <a:gd name="connsiteX2" fmla="*/ 420173 w 420173"/>
                  <a:gd name="connsiteY2" fmla="*/ 143445 h 143445"/>
                  <a:gd name="connsiteX0" fmla="*/ 0 w 420173"/>
                  <a:gd name="connsiteY0" fmla="*/ 574160 h 576025"/>
                  <a:gd name="connsiteX1" fmla="*/ 25515 w 420173"/>
                  <a:gd name="connsiteY1" fmla="*/ 0 h 576025"/>
                  <a:gd name="connsiteX2" fmla="*/ 420173 w 420173"/>
                  <a:gd name="connsiteY2" fmla="*/ 576025 h 576025"/>
                  <a:gd name="connsiteX0" fmla="*/ 0 w 465702"/>
                  <a:gd name="connsiteY0" fmla="*/ 149128 h 576025"/>
                  <a:gd name="connsiteX1" fmla="*/ 71044 w 465702"/>
                  <a:gd name="connsiteY1" fmla="*/ 0 h 576025"/>
                  <a:gd name="connsiteX2" fmla="*/ 465702 w 465702"/>
                  <a:gd name="connsiteY2" fmla="*/ 576025 h 576025"/>
                  <a:gd name="connsiteX0" fmla="*/ 0 w 464887"/>
                  <a:gd name="connsiteY0" fmla="*/ 143134 h 576025"/>
                  <a:gd name="connsiteX1" fmla="*/ 70229 w 464887"/>
                  <a:gd name="connsiteY1" fmla="*/ 0 h 576025"/>
                  <a:gd name="connsiteX2" fmla="*/ 464887 w 464887"/>
                  <a:gd name="connsiteY2" fmla="*/ 576025 h 576025"/>
                  <a:gd name="connsiteX0" fmla="*/ 0 w 1283334"/>
                  <a:gd name="connsiteY0" fmla="*/ 834134 h 834134"/>
                  <a:gd name="connsiteX1" fmla="*/ 888676 w 1283334"/>
                  <a:gd name="connsiteY1" fmla="*/ 0 h 834134"/>
                  <a:gd name="connsiteX2" fmla="*/ 1283334 w 1283334"/>
                  <a:gd name="connsiteY2" fmla="*/ 576025 h 834134"/>
                  <a:gd name="connsiteX0" fmla="*/ 0 w 1283334"/>
                  <a:gd name="connsiteY0" fmla="*/ 1250126 h 1250126"/>
                  <a:gd name="connsiteX1" fmla="*/ 597498 w 1283334"/>
                  <a:gd name="connsiteY1" fmla="*/ 0 h 1250126"/>
                  <a:gd name="connsiteX2" fmla="*/ 1283334 w 1283334"/>
                  <a:gd name="connsiteY2" fmla="*/ 992017 h 1250126"/>
                  <a:gd name="connsiteX0" fmla="*/ 0 w 1283334"/>
                  <a:gd name="connsiteY0" fmla="*/ 1262114 h 1262114"/>
                  <a:gd name="connsiteX1" fmla="*/ 599127 w 1283334"/>
                  <a:gd name="connsiteY1" fmla="*/ 1 h 1262114"/>
                  <a:gd name="connsiteX2" fmla="*/ 1283334 w 1283334"/>
                  <a:gd name="connsiteY2" fmla="*/ 1004005 h 1262114"/>
                  <a:gd name="connsiteX0" fmla="*/ 0 w 1283334"/>
                  <a:gd name="connsiteY0" fmla="*/ 1239533 h 1239533"/>
                  <a:gd name="connsiteX1" fmla="*/ 604787 w 1283334"/>
                  <a:gd name="connsiteY1" fmla="*/ 0 h 1239533"/>
                  <a:gd name="connsiteX2" fmla="*/ 1283334 w 1283334"/>
                  <a:gd name="connsiteY2" fmla="*/ 981424 h 1239533"/>
                  <a:gd name="connsiteX0" fmla="*/ 0 w 1077964"/>
                  <a:gd name="connsiteY0" fmla="*/ 834624 h 981424"/>
                  <a:gd name="connsiteX1" fmla="*/ 399417 w 1077964"/>
                  <a:gd name="connsiteY1" fmla="*/ 0 h 981424"/>
                  <a:gd name="connsiteX2" fmla="*/ 1077964 w 1077964"/>
                  <a:gd name="connsiteY2" fmla="*/ 981424 h 981424"/>
                  <a:gd name="connsiteX0" fmla="*/ 0 w 748594"/>
                  <a:gd name="connsiteY0" fmla="*/ 834624 h 834623"/>
                  <a:gd name="connsiteX1" fmla="*/ 399417 w 748594"/>
                  <a:gd name="connsiteY1" fmla="*/ 0 h 834623"/>
                  <a:gd name="connsiteX2" fmla="*/ 748594 w 748594"/>
                  <a:gd name="connsiteY2" fmla="*/ 493180 h 834623"/>
                  <a:gd name="connsiteX0" fmla="*/ 0 w 951613"/>
                  <a:gd name="connsiteY0" fmla="*/ 834624 h 834624"/>
                  <a:gd name="connsiteX1" fmla="*/ 399417 w 951613"/>
                  <a:gd name="connsiteY1" fmla="*/ 0 h 834624"/>
                  <a:gd name="connsiteX2" fmla="*/ 951613 w 951613"/>
                  <a:gd name="connsiteY2" fmla="*/ 797800 h 834624"/>
                  <a:gd name="connsiteX0" fmla="*/ 0 w 465648"/>
                  <a:gd name="connsiteY0" fmla="*/ 834624 h 834624"/>
                  <a:gd name="connsiteX1" fmla="*/ 399417 w 465648"/>
                  <a:gd name="connsiteY1" fmla="*/ 0 h 834624"/>
                  <a:gd name="connsiteX2" fmla="*/ 465648 w 465648"/>
                  <a:gd name="connsiteY2" fmla="*/ 91546 h 834624"/>
                  <a:gd name="connsiteX0" fmla="*/ 0 w 465648"/>
                  <a:gd name="connsiteY0" fmla="*/ 1196207 h 1196207"/>
                  <a:gd name="connsiteX1" fmla="*/ 160494 w 465648"/>
                  <a:gd name="connsiteY1" fmla="*/ 0 h 1196207"/>
                  <a:gd name="connsiteX2" fmla="*/ 465648 w 465648"/>
                  <a:gd name="connsiteY2" fmla="*/ 453129 h 1196207"/>
                  <a:gd name="connsiteX0" fmla="*/ 0 w 465648"/>
                  <a:gd name="connsiteY0" fmla="*/ 1176911 h 1176911"/>
                  <a:gd name="connsiteX1" fmla="*/ 170480 w 465648"/>
                  <a:gd name="connsiteY1" fmla="*/ 1 h 1176911"/>
                  <a:gd name="connsiteX2" fmla="*/ 465648 w 465648"/>
                  <a:gd name="connsiteY2" fmla="*/ 433833 h 1176911"/>
                  <a:gd name="connsiteX0" fmla="*/ 0 w 596636"/>
                  <a:gd name="connsiteY0" fmla="*/ 642035 h 642035"/>
                  <a:gd name="connsiteX1" fmla="*/ 301468 w 596636"/>
                  <a:gd name="connsiteY1" fmla="*/ 0 h 642035"/>
                  <a:gd name="connsiteX2" fmla="*/ 596636 w 596636"/>
                  <a:gd name="connsiteY2" fmla="*/ 433832 h 642035"/>
                  <a:gd name="connsiteX0" fmla="*/ 0 w 508348"/>
                  <a:gd name="connsiteY0" fmla="*/ 642035 h 642035"/>
                  <a:gd name="connsiteX1" fmla="*/ 301468 w 508348"/>
                  <a:gd name="connsiteY1" fmla="*/ 0 h 642035"/>
                  <a:gd name="connsiteX2" fmla="*/ 508348 w 508348"/>
                  <a:gd name="connsiteY2" fmla="*/ 312701 h 642035"/>
                  <a:gd name="connsiteX0" fmla="*/ 0 w 540205"/>
                  <a:gd name="connsiteY0" fmla="*/ 699807 h 699806"/>
                  <a:gd name="connsiteX1" fmla="*/ 333325 w 540205"/>
                  <a:gd name="connsiteY1" fmla="*/ 0 h 699806"/>
                  <a:gd name="connsiteX2" fmla="*/ 540205 w 540205"/>
                  <a:gd name="connsiteY2" fmla="*/ 312701 h 699806"/>
                  <a:gd name="connsiteX0" fmla="*/ 0 w 540205"/>
                  <a:gd name="connsiteY0" fmla="*/ 696276 h 696276"/>
                  <a:gd name="connsiteX1" fmla="*/ 335755 w 540205"/>
                  <a:gd name="connsiteY1" fmla="*/ 0 h 696276"/>
                  <a:gd name="connsiteX2" fmla="*/ 540205 w 540205"/>
                  <a:gd name="connsiteY2" fmla="*/ 309170 h 696276"/>
                  <a:gd name="connsiteX0" fmla="*/ 0 w 540205"/>
                  <a:gd name="connsiteY0" fmla="*/ 693466 h 693466"/>
                  <a:gd name="connsiteX1" fmla="*/ 330281 w 540205"/>
                  <a:gd name="connsiteY1" fmla="*/ 0 h 693466"/>
                  <a:gd name="connsiteX2" fmla="*/ 540205 w 540205"/>
                  <a:gd name="connsiteY2" fmla="*/ 306360 h 69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0205" h="693466">
                    <a:moveTo>
                      <a:pt x="0" y="693466"/>
                    </a:moveTo>
                    <a:lnTo>
                      <a:pt x="330281" y="0"/>
                    </a:lnTo>
                    <a:lnTo>
                      <a:pt x="540205" y="306360"/>
                    </a:lnTo>
                  </a:path>
                </a:pathLst>
              </a:custGeom>
              <a:ln w="254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 rot="13807790" flipH="1" flipV="1">
                <a:off x="5236847" y="875818"/>
                <a:ext cx="464246" cy="693924"/>
              </a:xfrm>
              <a:custGeom>
                <a:avLst/>
                <a:gdLst>
                  <a:gd name="connsiteX0" fmla="*/ 914971 w 921321"/>
                  <a:gd name="connsiteY0" fmla="*/ 176314 h 182664"/>
                  <a:gd name="connsiteX1" fmla="*/ 326529 w 921321"/>
                  <a:gd name="connsiteY1" fmla="*/ 176314 h 182664"/>
                  <a:gd name="connsiteX2" fmla="*/ 6350 w 921321"/>
                  <a:gd name="connsiteY2" fmla="*/ 6350 h 182664"/>
                  <a:gd name="connsiteX0" fmla="*/ 1138355 w 1138355"/>
                  <a:gd name="connsiteY0" fmla="*/ 191657 h 191657"/>
                  <a:gd name="connsiteX1" fmla="*/ 549913 w 1138355"/>
                  <a:gd name="connsiteY1" fmla="*/ 191657 h 191657"/>
                  <a:gd name="connsiteX2" fmla="*/ 0 w 1138355"/>
                  <a:gd name="connsiteY2" fmla="*/ 0 h 191657"/>
                  <a:gd name="connsiteX0" fmla="*/ 1138355 w 1138355"/>
                  <a:gd name="connsiteY0" fmla="*/ 191657 h 248688"/>
                  <a:gd name="connsiteX1" fmla="*/ 534437 w 1138355"/>
                  <a:gd name="connsiteY1" fmla="*/ 248688 h 248688"/>
                  <a:gd name="connsiteX2" fmla="*/ 0 w 1138355"/>
                  <a:gd name="connsiteY2" fmla="*/ 0 h 248688"/>
                  <a:gd name="connsiteX0" fmla="*/ 1138355 w 3031831"/>
                  <a:gd name="connsiteY0" fmla="*/ 191657 h 625399"/>
                  <a:gd name="connsiteX1" fmla="*/ 3031831 w 3031831"/>
                  <a:gd name="connsiteY1" fmla="*/ 625399 h 625399"/>
                  <a:gd name="connsiteX2" fmla="*/ 534437 w 3031831"/>
                  <a:gd name="connsiteY2" fmla="*/ 248688 h 625399"/>
                  <a:gd name="connsiteX3" fmla="*/ 0 w 3031831"/>
                  <a:gd name="connsiteY3" fmla="*/ 0 h 625399"/>
                  <a:gd name="connsiteX0" fmla="*/ 3035638 w 3035638"/>
                  <a:gd name="connsiteY0" fmla="*/ 633596 h 633596"/>
                  <a:gd name="connsiteX1" fmla="*/ 3031831 w 3035638"/>
                  <a:gd name="connsiteY1" fmla="*/ 625399 h 633596"/>
                  <a:gd name="connsiteX2" fmla="*/ 534437 w 3035638"/>
                  <a:gd name="connsiteY2" fmla="*/ 248688 h 633596"/>
                  <a:gd name="connsiteX3" fmla="*/ 0 w 3035638"/>
                  <a:gd name="connsiteY3" fmla="*/ 0 h 633596"/>
                  <a:gd name="connsiteX0" fmla="*/ 3135129 w 3135129"/>
                  <a:gd name="connsiteY0" fmla="*/ 586257 h 586257"/>
                  <a:gd name="connsiteX1" fmla="*/ 3131322 w 3135129"/>
                  <a:gd name="connsiteY1" fmla="*/ 578060 h 586257"/>
                  <a:gd name="connsiteX2" fmla="*/ 633928 w 3135129"/>
                  <a:gd name="connsiteY2" fmla="*/ 201349 h 586257"/>
                  <a:gd name="connsiteX3" fmla="*/ 0 w 3135129"/>
                  <a:gd name="connsiteY3" fmla="*/ 0 h 586257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724170 w 3225371"/>
                  <a:gd name="connsiteY2" fmla="*/ 136616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521198 w 3225371"/>
                  <a:gd name="connsiteY1" fmla="*/ 331799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66840 w 3225371"/>
                  <a:gd name="connsiteY1" fmla="*/ 114304 h 521524"/>
                  <a:gd name="connsiteX2" fmla="*/ 0 w 3225371"/>
                  <a:gd name="connsiteY2" fmla="*/ 0 h 521524"/>
                  <a:gd name="connsiteX0" fmla="*/ 1526588 w 1526588"/>
                  <a:gd name="connsiteY0" fmla="*/ 350629 h 350629"/>
                  <a:gd name="connsiteX1" fmla="*/ 166840 w 1526588"/>
                  <a:gd name="connsiteY1" fmla="*/ 114304 h 350629"/>
                  <a:gd name="connsiteX2" fmla="*/ 0 w 1526588"/>
                  <a:gd name="connsiteY2" fmla="*/ 0 h 350629"/>
                  <a:gd name="connsiteX0" fmla="*/ 1961290 w 1961290"/>
                  <a:gd name="connsiteY0" fmla="*/ 531879 h 531879"/>
                  <a:gd name="connsiteX1" fmla="*/ 601542 w 1961290"/>
                  <a:gd name="connsiteY1" fmla="*/ 295554 h 531879"/>
                  <a:gd name="connsiteX2" fmla="*/ 0 w 1961290"/>
                  <a:gd name="connsiteY2" fmla="*/ 0 h 531879"/>
                  <a:gd name="connsiteX0" fmla="*/ 1910264 w 1910264"/>
                  <a:gd name="connsiteY0" fmla="*/ 491639 h 491639"/>
                  <a:gd name="connsiteX1" fmla="*/ 550516 w 1910264"/>
                  <a:gd name="connsiteY1" fmla="*/ 255314 h 491639"/>
                  <a:gd name="connsiteX2" fmla="*/ 0 w 1910264"/>
                  <a:gd name="connsiteY2" fmla="*/ 0 h 491639"/>
                  <a:gd name="connsiteX0" fmla="*/ 1881827 w 1881827"/>
                  <a:gd name="connsiteY0" fmla="*/ 657727 h 657727"/>
                  <a:gd name="connsiteX1" fmla="*/ 522079 w 1881827"/>
                  <a:gd name="connsiteY1" fmla="*/ 421402 h 657727"/>
                  <a:gd name="connsiteX2" fmla="*/ -1 w 1881827"/>
                  <a:gd name="connsiteY2" fmla="*/ 0 h 657727"/>
                  <a:gd name="connsiteX0" fmla="*/ 1934744 w 1934744"/>
                  <a:gd name="connsiteY0" fmla="*/ 663939 h 663939"/>
                  <a:gd name="connsiteX1" fmla="*/ 574996 w 1934744"/>
                  <a:gd name="connsiteY1" fmla="*/ 427614 h 663939"/>
                  <a:gd name="connsiteX2" fmla="*/ -1 w 1934744"/>
                  <a:gd name="connsiteY2" fmla="*/ 0 h 663939"/>
                  <a:gd name="connsiteX0" fmla="*/ 1883857 w 1883857"/>
                  <a:gd name="connsiteY0" fmla="*/ 635376 h 635376"/>
                  <a:gd name="connsiteX1" fmla="*/ 524109 w 1883857"/>
                  <a:gd name="connsiteY1" fmla="*/ 399051 h 635376"/>
                  <a:gd name="connsiteX2" fmla="*/ 0 w 1883857"/>
                  <a:gd name="connsiteY2" fmla="*/ 0 h 635376"/>
                  <a:gd name="connsiteX0" fmla="*/ 2051233 w 2051233"/>
                  <a:gd name="connsiteY0" fmla="*/ 635376 h 635376"/>
                  <a:gd name="connsiteX1" fmla="*/ 7566 w 2051233"/>
                  <a:gd name="connsiteY1" fmla="*/ 126764 h 635376"/>
                  <a:gd name="connsiteX2" fmla="*/ 167376 w 2051233"/>
                  <a:gd name="connsiteY2" fmla="*/ 0 h 635376"/>
                  <a:gd name="connsiteX0" fmla="*/ 124482 w 174942"/>
                  <a:gd name="connsiteY0" fmla="*/ 979004 h 979004"/>
                  <a:gd name="connsiteX1" fmla="*/ 7566 w 174942"/>
                  <a:gd name="connsiteY1" fmla="*/ 126764 h 979004"/>
                  <a:gd name="connsiteX2" fmla="*/ 167376 w 174942"/>
                  <a:gd name="connsiteY2" fmla="*/ 0 h 979004"/>
                  <a:gd name="connsiteX0" fmla="*/ 115234 w 165938"/>
                  <a:gd name="connsiteY0" fmla="*/ 979004 h 979004"/>
                  <a:gd name="connsiteX1" fmla="*/ 7811 w 165938"/>
                  <a:gd name="connsiteY1" fmla="*/ 120349 h 979004"/>
                  <a:gd name="connsiteX2" fmla="*/ 158128 w 165938"/>
                  <a:gd name="connsiteY2" fmla="*/ 0 h 979004"/>
                  <a:gd name="connsiteX0" fmla="*/ 107423 w 169684"/>
                  <a:gd name="connsiteY0" fmla="*/ 979004 h 979004"/>
                  <a:gd name="connsiteX1" fmla="*/ 0 w 169684"/>
                  <a:gd name="connsiteY1" fmla="*/ 120349 h 979004"/>
                  <a:gd name="connsiteX2" fmla="*/ 150317 w 169684"/>
                  <a:gd name="connsiteY2" fmla="*/ 0 h 979004"/>
                  <a:gd name="connsiteX0" fmla="*/ 107423 w 150318"/>
                  <a:gd name="connsiteY0" fmla="*/ 979004 h 979004"/>
                  <a:gd name="connsiteX1" fmla="*/ 0 w 150318"/>
                  <a:gd name="connsiteY1" fmla="*/ 120349 h 979004"/>
                  <a:gd name="connsiteX2" fmla="*/ 150317 w 150318"/>
                  <a:gd name="connsiteY2" fmla="*/ 0 h 979004"/>
                  <a:gd name="connsiteX0" fmla="*/ 141724 w 184619"/>
                  <a:gd name="connsiteY0" fmla="*/ 979004 h 979004"/>
                  <a:gd name="connsiteX1" fmla="*/ -1 w 184619"/>
                  <a:gd name="connsiteY1" fmla="*/ 125312 h 979004"/>
                  <a:gd name="connsiteX2" fmla="*/ 184618 w 184619"/>
                  <a:gd name="connsiteY2" fmla="*/ 0 h 979004"/>
                  <a:gd name="connsiteX0" fmla="*/ 141725 w 141725"/>
                  <a:gd name="connsiteY0" fmla="*/ 1005526 h 1005526"/>
                  <a:gd name="connsiteX1" fmla="*/ 0 w 141725"/>
                  <a:gd name="connsiteY1" fmla="*/ 151834 h 1005526"/>
                  <a:gd name="connsiteX2" fmla="*/ 85821 w 141725"/>
                  <a:gd name="connsiteY2" fmla="*/ -1 h 1005526"/>
                  <a:gd name="connsiteX0" fmla="*/ 0 w 385293"/>
                  <a:gd name="connsiteY0" fmla="*/ 928570 h 928570"/>
                  <a:gd name="connsiteX1" fmla="*/ 299473 w 385293"/>
                  <a:gd name="connsiteY1" fmla="*/ 151835 h 928570"/>
                  <a:gd name="connsiteX2" fmla="*/ 385294 w 385293"/>
                  <a:gd name="connsiteY2" fmla="*/ 0 h 928570"/>
                  <a:gd name="connsiteX0" fmla="*/ 0 w 385294"/>
                  <a:gd name="connsiteY0" fmla="*/ 928570 h 928570"/>
                  <a:gd name="connsiteX1" fmla="*/ 207448 w 385294"/>
                  <a:gd name="connsiteY1" fmla="*/ 57624 h 928570"/>
                  <a:gd name="connsiteX2" fmla="*/ 385294 w 385294"/>
                  <a:gd name="connsiteY2" fmla="*/ 0 h 928570"/>
                  <a:gd name="connsiteX0" fmla="*/ 0 w 301067"/>
                  <a:gd name="connsiteY0" fmla="*/ 1021082 h 1021082"/>
                  <a:gd name="connsiteX1" fmla="*/ 207448 w 301067"/>
                  <a:gd name="connsiteY1" fmla="*/ 150136 h 1021082"/>
                  <a:gd name="connsiteX2" fmla="*/ 301067 w 301067"/>
                  <a:gd name="connsiteY2" fmla="*/ 0 h 1021082"/>
                  <a:gd name="connsiteX0" fmla="*/ 0 w 301067"/>
                  <a:gd name="connsiteY0" fmla="*/ 1041190 h 1041190"/>
                  <a:gd name="connsiteX1" fmla="*/ 141873 w 301067"/>
                  <a:gd name="connsiteY1" fmla="*/ 0 h 1041190"/>
                  <a:gd name="connsiteX2" fmla="*/ 301067 w 301067"/>
                  <a:gd name="connsiteY2" fmla="*/ 20108 h 1041190"/>
                  <a:gd name="connsiteX0" fmla="*/ 0 w 307390"/>
                  <a:gd name="connsiteY0" fmla="*/ 1143686 h 1143686"/>
                  <a:gd name="connsiteX1" fmla="*/ 141873 w 307390"/>
                  <a:gd name="connsiteY1" fmla="*/ 102496 h 1143686"/>
                  <a:gd name="connsiteX2" fmla="*/ 307390 w 307390"/>
                  <a:gd name="connsiteY2" fmla="*/ 0 h 1143686"/>
                  <a:gd name="connsiteX0" fmla="*/ 0 w 280748"/>
                  <a:gd name="connsiteY0" fmla="*/ 1146123 h 1146123"/>
                  <a:gd name="connsiteX1" fmla="*/ 141873 w 280748"/>
                  <a:gd name="connsiteY1" fmla="*/ 104933 h 1146123"/>
                  <a:gd name="connsiteX2" fmla="*/ 280748 w 280748"/>
                  <a:gd name="connsiteY2" fmla="*/ 0 h 1146123"/>
                  <a:gd name="connsiteX0" fmla="*/ 0 w 206271"/>
                  <a:gd name="connsiteY0" fmla="*/ 605460 h 605460"/>
                  <a:gd name="connsiteX1" fmla="*/ 67396 w 206271"/>
                  <a:gd name="connsiteY1" fmla="*/ 104933 h 605460"/>
                  <a:gd name="connsiteX2" fmla="*/ 206271 w 206271"/>
                  <a:gd name="connsiteY2" fmla="*/ 0 h 605460"/>
                  <a:gd name="connsiteX0" fmla="*/ 0 w 223234"/>
                  <a:gd name="connsiteY0" fmla="*/ 594784 h 594784"/>
                  <a:gd name="connsiteX1" fmla="*/ 84359 w 223234"/>
                  <a:gd name="connsiteY1" fmla="*/ 104933 h 594784"/>
                  <a:gd name="connsiteX2" fmla="*/ 223234 w 223234"/>
                  <a:gd name="connsiteY2" fmla="*/ 0 h 594784"/>
                  <a:gd name="connsiteX0" fmla="*/ 0 w 223234"/>
                  <a:gd name="connsiteY0" fmla="*/ 594784 h 594784"/>
                  <a:gd name="connsiteX1" fmla="*/ 149879 w 223234"/>
                  <a:gd name="connsiteY1" fmla="*/ 224987 h 594784"/>
                  <a:gd name="connsiteX2" fmla="*/ 223234 w 223234"/>
                  <a:gd name="connsiteY2" fmla="*/ 0 h 594784"/>
                  <a:gd name="connsiteX0" fmla="*/ 0 w 284655"/>
                  <a:gd name="connsiteY0" fmla="*/ 529853 h 529853"/>
                  <a:gd name="connsiteX1" fmla="*/ 149879 w 284655"/>
                  <a:gd name="connsiteY1" fmla="*/ 160056 h 529853"/>
                  <a:gd name="connsiteX2" fmla="*/ 284655 w 284655"/>
                  <a:gd name="connsiteY2" fmla="*/ 0 h 529853"/>
                  <a:gd name="connsiteX0" fmla="*/ 100259 w 134776"/>
                  <a:gd name="connsiteY0" fmla="*/ 434123 h 434123"/>
                  <a:gd name="connsiteX1" fmla="*/ 0 w 134776"/>
                  <a:gd name="connsiteY1" fmla="*/ 160056 h 434123"/>
                  <a:gd name="connsiteX2" fmla="*/ 134776 w 134776"/>
                  <a:gd name="connsiteY2" fmla="*/ 0 h 434123"/>
                  <a:gd name="connsiteX0" fmla="*/ 100259 w 160619"/>
                  <a:gd name="connsiteY0" fmla="*/ 422633 h 422633"/>
                  <a:gd name="connsiteX1" fmla="*/ 0 w 160619"/>
                  <a:gd name="connsiteY1" fmla="*/ 148566 h 422633"/>
                  <a:gd name="connsiteX2" fmla="*/ 160619 w 160619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1407 w 630045"/>
                  <a:gd name="connsiteY0" fmla="*/ 316727 h 316727"/>
                  <a:gd name="connsiteX1" fmla="*/ 476526 w 630045"/>
                  <a:gd name="connsiteY1" fmla="*/ 129906 h 316727"/>
                  <a:gd name="connsiteX2" fmla="*/ 630045 w 630045"/>
                  <a:gd name="connsiteY2" fmla="*/ 0 h 316727"/>
                  <a:gd name="connsiteX0" fmla="*/ 1358 w 650064"/>
                  <a:gd name="connsiteY0" fmla="*/ 320226 h 320226"/>
                  <a:gd name="connsiteX1" fmla="*/ 496545 w 650064"/>
                  <a:gd name="connsiteY1" fmla="*/ 129906 h 320226"/>
                  <a:gd name="connsiteX2" fmla="*/ 650064 w 650064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945474"/>
                  <a:gd name="connsiteY0" fmla="*/ 404639 h 404639"/>
                  <a:gd name="connsiteX1" fmla="*/ 495187 w 945474"/>
                  <a:gd name="connsiteY1" fmla="*/ 214319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55519"/>
                  <a:gd name="connsiteY0" fmla="*/ 396747 h 396747"/>
                  <a:gd name="connsiteX1" fmla="*/ 863437 w 955519"/>
                  <a:gd name="connsiteY1" fmla="*/ 66931 h 396747"/>
                  <a:gd name="connsiteX2" fmla="*/ 955519 w 955519"/>
                  <a:gd name="connsiteY2" fmla="*/ 0 h 396747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83891 w 950657"/>
                  <a:gd name="connsiteY1" fmla="*/ 123491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70239 w 950657"/>
                  <a:gd name="connsiteY1" fmla="*/ 76722 h 402434"/>
                  <a:gd name="connsiteX2" fmla="*/ 950657 w 950657"/>
                  <a:gd name="connsiteY2" fmla="*/ 0 h 402434"/>
                  <a:gd name="connsiteX0" fmla="*/ 0 w 1049485"/>
                  <a:gd name="connsiteY0" fmla="*/ 341380 h 341380"/>
                  <a:gd name="connsiteX1" fmla="*/ 870239 w 1049485"/>
                  <a:gd name="connsiteY1" fmla="*/ 15668 h 341380"/>
                  <a:gd name="connsiteX2" fmla="*/ 1049485 w 1049485"/>
                  <a:gd name="connsiteY2" fmla="*/ 15970 h 341380"/>
                  <a:gd name="connsiteX0" fmla="*/ 0 w 963281"/>
                  <a:gd name="connsiteY0" fmla="*/ 403079 h 403079"/>
                  <a:gd name="connsiteX1" fmla="*/ 870239 w 963281"/>
                  <a:gd name="connsiteY1" fmla="*/ 77367 h 403079"/>
                  <a:gd name="connsiteX2" fmla="*/ 963281 w 963281"/>
                  <a:gd name="connsiteY2" fmla="*/ 0 h 403079"/>
                  <a:gd name="connsiteX0" fmla="*/ 0 w 1096556"/>
                  <a:gd name="connsiteY0" fmla="*/ 333040 h 333040"/>
                  <a:gd name="connsiteX1" fmla="*/ 870239 w 1096556"/>
                  <a:gd name="connsiteY1" fmla="*/ 7328 h 333040"/>
                  <a:gd name="connsiteX2" fmla="*/ 1096556 w 1096556"/>
                  <a:gd name="connsiteY2" fmla="*/ 120433 h 333040"/>
                  <a:gd name="connsiteX0" fmla="*/ 0 w 1096556"/>
                  <a:gd name="connsiteY0" fmla="*/ 333733 h 333733"/>
                  <a:gd name="connsiteX1" fmla="*/ 870239 w 1096556"/>
                  <a:gd name="connsiteY1" fmla="*/ 8021 h 333733"/>
                  <a:gd name="connsiteX2" fmla="*/ 1096556 w 1096556"/>
                  <a:gd name="connsiteY2" fmla="*/ 121126 h 333733"/>
                  <a:gd name="connsiteX0" fmla="*/ 0 w 957459"/>
                  <a:gd name="connsiteY0" fmla="*/ 398329 h 398329"/>
                  <a:gd name="connsiteX1" fmla="*/ 870239 w 957459"/>
                  <a:gd name="connsiteY1" fmla="*/ 72617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2379 w 957459"/>
                  <a:gd name="connsiteY1" fmla="*/ 42641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8625 w 957459"/>
                  <a:gd name="connsiteY1" fmla="*/ 43189 h 398329"/>
                  <a:gd name="connsiteX2" fmla="*/ 957459 w 957459"/>
                  <a:gd name="connsiteY2" fmla="*/ 0 h 398329"/>
                  <a:gd name="connsiteX0" fmla="*/ 0 w 960302"/>
                  <a:gd name="connsiteY0" fmla="*/ 395005 h 395005"/>
                  <a:gd name="connsiteX1" fmla="*/ 908625 w 960302"/>
                  <a:gd name="connsiteY1" fmla="*/ 39865 h 395005"/>
                  <a:gd name="connsiteX2" fmla="*/ 960302 w 960302"/>
                  <a:gd name="connsiteY2" fmla="*/ 0 h 395005"/>
                  <a:gd name="connsiteX0" fmla="*/ 0 w 937742"/>
                  <a:gd name="connsiteY0" fmla="*/ 418723 h 418723"/>
                  <a:gd name="connsiteX1" fmla="*/ 908625 w 937742"/>
                  <a:gd name="connsiteY1" fmla="*/ 63583 h 418723"/>
                  <a:gd name="connsiteX2" fmla="*/ 928424 w 937742"/>
                  <a:gd name="connsiteY2" fmla="*/ 0 h 418723"/>
                  <a:gd name="connsiteX0" fmla="*/ 0 w 939519"/>
                  <a:gd name="connsiteY0" fmla="*/ 418723 h 418723"/>
                  <a:gd name="connsiteX1" fmla="*/ 908625 w 939519"/>
                  <a:gd name="connsiteY1" fmla="*/ 63583 h 418723"/>
                  <a:gd name="connsiteX2" fmla="*/ 928424 w 939519"/>
                  <a:gd name="connsiteY2" fmla="*/ 0 h 418723"/>
                  <a:gd name="connsiteX0" fmla="*/ 0 w 928543"/>
                  <a:gd name="connsiteY0" fmla="*/ 418723 h 418723"/>
                  <a:gd name="connsiteX1" fmla="*/ 884081 w 928543"/>
                  <a:gd name="connsiteY1" fmla="*/ 38841 h 418723"/>
                  <a:gd name="connsiteX2" fmla="*/ 928424 w 928543"/>
                  <a:gd name="connsiteY2" fmla="*/ 0 h 418723"/>
                  <a:gd name="connsiteX0" fmla="*/ 0 w 927770"/>
                  <a:gd name="connsiteY0" fmla="*/ 414157 h 414157"/>
                  <a:gd name="connsiteX1" fmla="*/ 884081 w 927770"/>
                  <a:gd name="connsiteY1" fmla="*/ 34275 h 414157"/>
                  <a:gd name="connsiteX2" fmla="*/ 927425 w 927770"/>
                  <a:gd name="connsiteY2" fmla="*/ 409 h 414157"/>
                  <a:gd name="connsiteX0" fmla="*/ 0 w 929240"/>
                  <a:gd name="connsiteY0" fmla="*/ 416085 h 416085"/>
                  <a:gd name="connsiteX1" fmla="*/ 884081 w 929240"/>
                  <a:gd name="connsiteY1" fmla="*/ 36203 h 416085"/>
                  <a:gd name="connsiteX2" fmla="*/ 927425 w 929240"/>
                  <a:gd name="connsiteY2" fmla="*/ 2337 h 416085"/>
                  <a:gd name="connsiteX0" fmla="*/ 0 w 971204"/>
                  <a:gd name="connsiteY0" fmla="*/ 427384 h 427384"/>
                  <a:gd name="connsiteX1" fmla="*/ 884081 w 971204"/>
                  <a:gd name="connsiteY1" fmla="*/ 47502 h 427384"/>
                  <a:gd name="connsiteX2" fmla="*/ 945841 w 971204"/>
                  <a:gd name="connsiteY2" fmla="*/ 1226 h 427384"/>
                  <a:gd name="connsiteX3" fmla="*/ 927425 w 971204"/>
                  <a:gd name="connsiteY3" fmla="*/ 13636 h 427384"/>
                  <a:gd name="connsiteX0" fmla="*/ 0 w 971204"/>
                  <a:gd name="connsiteY0" fmla="*/ 473153 h 473153"/>
                  <a:gd name="connsiteX1" fmla="*/ 884081 w 971204"/>
                  <a:gd name="connsiteY1" fmla="*/ 93271 h 473153"/>
                  <a:gd name="connsiteX2" fmla="*/ 945841 w 971204"/>
                  <a:gd name="connsiteY2" fmla="*/ 46995 h 473153"/>
                  <a:gd name="connsiteX3" fmla="*/ 942732 w 971204"/>
                  <a:gd name="connsiteY3" fmla="*/ 1 h 473153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549"/>
                  <a:gd name="connsiteY0" fmla="*/ 473203 h 473203"/>
                  <a:gd name="connsiteX1" fmla="*/ 884081 w 984549"/>
                  <a:gd name="connsiteY1" fmla="*/ 93321 h 473203"/>
                  <a:gd name="connsiteX2" fmla="*/ 974130 w 984549"/>
                  <a:gd name="connsiteY2" fmla="*/ 6127 h 473203"/>
                  <a:gd name="connsiteX3" fmla="*/ 942732 w 984549"/>
                  <a:gd name="connsiteY3" fmla="*/ 51 h 473203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4391"/>
                  <a:gd name="connsiteY0" fmla="*/ 473311 h 473311"/>
                  <a:gd name="connsiteX1" fmla="*/ 887710 w 954391"/>
                  <a:gd name="connsiteY1" fmla="*/ 104312 h 473311"/>
                  <a:gd name="connsiteX2" fmla="*/ 885658 w 954391"/>
                  <a:gd name="connsiteY2" fmla="*/ 4965 h 473311"/>
                  <a:gd name="connsiteX3" fmla="*/ 942732 w 954391"/>
                  <a:gd name="connsiteY3" fmla="*/ 159 h 473311"/>
                  <a:gd name="connsiteX0" fmla="*/ 0 w 942733"/>
                  <a:gd name="connsiteY0" fmla="*/ 473311 h 473311"/>
                  <a:gd name="connsiteX1" fmla="*/ 885658 w 942733"/>
                  <a:gd name="connsiteY1" fmla="*/ 4965 h 473311"/>
                  <a:gd name="connsiteX2" fmla="*/ 942732 w 942733"/>
                  <a:gd name="connsiteY2" fmla="*/ 159 h 473311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32183"/>
                  <a:gd name="connsiteY0" fmla="*/ 406142 h 406142"/>
                  <a:gd name="connsiteX1" fmla="*/ 889386 w 932183"/>
                  <a:gd name="connsiteY1" fmla="*/ 36921 h 406142"/>
                  <a:gd name="connsiteX2" fmla="*/ 932181 w 932183"/>
                  <a:gd name="connsiteY2" fmla="*/ 2 h 406142"/>
                  <a:gd name="connsiteX0" fmla="*/ 0 w 932181"/>
                  <a:gd name="connsiteY0" fmla="*/ 406140 h 406140"/>
                  <a:gd name="connsiteX1" fmla="*/ 851066 w 932181"/>
                  <a:gd name="connsiteY1" fmla="*/ 62820 h 406140"/>
                  <a:gd name="connsiteX2" fmla="*/ 932181 w 932181"/>
                  <a:gd name="connsiteY2" fmla="*/ 0 h 406140"/>
                  <a:gd name="connsiteX0" fmla="*/ 0 w 928626"/>
                  <a:gd name="connsiteY0" fmla="*/ 396392 h 396392"/>
                  <a:gd name="connsiteX1" fmla="*/ 851066 w 928626"/>
                  <a:gd name="connsiteY1" fmla="*/ 53072 h 396392"/>
                  <a:gd name="connsiteX2" fmla="*/ 928626 w 928626"/>
                  <a:gd name="connsiteY2" fmla="*/ 0 h 396392"/>
                  <a:gd name="connsiteX0" fmla="*/ 0 w 932190"/>
                  <a:gd name="connsiteY0" fmla="*/ 398801 h 398801"/>
                  <a:gd name="connsiteX1" fmla="*/ 851066 w 932190"/>
                  <a:gd name="connsiteY1" fmla="*/ 55481 h 398801"/>
                  <a:gd name="connsiteX2" fmla="*/ 932190 w 932190"/>
                  <a:gd name="connsiteY2" fmla="*/ 0 h 398801"/>
                  <a:gd name="connsiteX0" fmla="*/ 0 w 581868"/>
                  <a:gd name="connsiteY0" fmla="*/ 1 h 120083"/>
                  <a:gd name="connsiteX1" fmla="*/ 500744 w 581868"/>
                  <a:gd name="connsiteY1" fmla="*/ 120083 h 120083"/>
                  <a:gd name="connsiteX2" fmla="*/ 581868 w 581868"/>
                  <a:gd name="connsiteY2" fmla="*/ 64602 h 120083"/>
                  <a:gd name="connsiteX0" fmla="*/ 0 w 475039"/>
                  <a:gd name="connsiteY0" fmla="*/ 219845 h 219846"/>
                  <a:gd name="connsiteX1" fmla="*/ 393915 w 475039"/>
                  <a:gd name="connsiteY1" fmla="*/ 55481 h 219846"/>
                  <a:gd name="connsiteX2" fmla="*/ 475039 w 475039"/>
                  <a:gd name="connsiteY2" fmla="*/ 0 h 219846"/>
                  <a:gd name="connsiteX0" fmla="*/ 0 w 475039"/>
                  <a:gd name="connsiteY0" fmla="*/ 219845 h 219845"/>
                  <a:gd name="connsiteX1" fmla="*/ 379825 w 475039"/>
                  <a:gd name="connsiteY1" fmla="*/ 218027 h 219845"/>
                  <a:gd name="connsiteX2" fmla="*/ 475039 w 475039"/>
                  <a:gd name="connsiteY2" fmla="*/ 0 h 219845"/>
                  <a:gd name="connsiteX0" fmla="*/ 0 w 436539"/>
                  <a:gd name="connsiteY0" fmla="*/ 1818 h 81298"/>
                  <a:gd name="connsiteX1" fmla="*/ 379825 w 436539"/>
                  <a:gd name="connsiteY1" fmla="*/ 0 h 81298"/>
                  <a:gd name="connsiteX2" fmla="*/ 436539 w 436539"/>
                  <a:gd name="connsiteY2" fmla="*/ 81298 h 81298"/>
                  <a:gd name="connsiteX0" fmla="*/ 0 w 508643"/>
                  <a:gd name="connsiteY0" fmla="*/ 237953 h 237953"/>
                  <a:gd name="connsiteX1" fmla="*/ 451929 w 508643"/>
                  <a:gd name="connsiteY1" fmla="*/ 0 h 237953"/>
                  <a:gd name="connsiteX2" fmla="*/ 508643 w 508643"/>
                  <a:gd name="connsiteY2" fmla="*/ 81298 h 237953"/>
                  <a:gd name="connsiteX0" fmla="*/ 0 w 508643"/>
                  <a:gd name="connsiteY0" fmla="*/ 276102 h 276102"/>
                  <a:gd name="connsiteX1" fmla="*/ 420742 w 508643"/>
                  <a:gd name="connsiteY1" fmla="*/ 0 h 276102"/>
                  <a:gd name="connsiteX2" fmla="*/ 508643 w 508643"/>
                  <a:gd name="connsiteY2" fmla="*/ 119447 h 276102"/>
                  <a:gd name="connsiteX0" fmla="*/ 0 w 511473"/>
                  <a:gd name="connsiteY0" fmla="*/ 276102 h 276102"/>
                  <a:gd name="connsiteX1" fmla="*/ 420742 w 511473"/>
                  <a:gd name="connsiteY1" fmla="*/ 0 h 276102"/>
                  <a:gd name="connsiteX2" fmla="*/ 511473 w 511473"/>
                  <a:gd name="connsiteY2" fmla="*/ 130738 h 276102"/>
                  <a:gd name="connsiteX0" fmla="*/ 0 w 511473"/>
                  <a:gd name="connsiteY0" fmla="*/ 288809 h 288809"/>
                  <a:gd name="connsiteX1" fmla="*/ 414468 w 511473"/>
                  <a:gd name="connsiteY1" fmla="*/ 0 h 288809"/>
                  <a:gd name="connsiteX2" fmla="*/ 511473 w 511473"/>
                  <a:gd name="connsiteY2" fmla="*/ 143445 h 288809"/>
                  <a:gd name="connsiteX0" fmla="*/ 0 w 420173"/>
                  <a:gd name="connsiteY0" fmla="*/ 141580 h 143445"/>
                  <a:gd name="connsiteX1" fmla="*/ 323168 w 420173"/>
                  <a:gd name="connsiteY1" fmla="*/ 0 h 143445"/>
                  <a:gd name="connsiteX2" fmla="*/ 420173 w 420173"/>
                  <a:gd name="connsiteY2" fmla="*/ 143445 h 143445"/>
                  <a:gd name="connsiteX0" fmla="*/ 0 w 420173"/>
                  <a:gd name="connsiteY0" fmla="*/ 574160 h 576025"/>
                  <a:gd name="connsiteX1" fmla="*/ 25515 w 420173"/>
                  <a:gd name="connsiteY1" fmla="*/ 0 h 576025"/>
                  <a:gd name="connsiteX2" fmla="*/ 420173 w 420173"/>
                  <a:gd name="connsiteY2" fmla="*/ 576025 h 576025"/>
                  <a:gd name="connsiteX0" fmla="*/ 0 w 465702"/>
                  <a:gd name="connsiteY0" fmla="*/ 149128 h 576025"/>
                  <a:gd name="connsiteX1" fmla="*/ 71044 w 465702"/>
                  <a:gd name="connsiteY1" fmla="*/ 0 h 576025"/>
                  <a:gd name="connsiteX2" fmla="*/ 465702 w 465702"/>
                  <a:gd name="connsiteY2" fmla="*/ 576025 h 576025"/>
                  <a:gd name="connsiteX0" fmla="*/ 0 w 464887"/>
                  <a:gd name="connsiteY0" fmla="*/ 143134 h 576025"/>
                  <a:gd name="connsiteX1" fmla="*/ 70229 w 464887"/>
                  <a:gd name="connsiteY1" fmla="*/ 0 h 576025"/>
                  <a:gd name="connsiteX2" fmla="*/ 464887 w 464887"/>
                  <a:gd name="connsiteY2" fmla="*/ 576025 h 576025"/>
                  <a:gd name="connsiteX0" fmla="*/ 0 w 1283334"/>
                  <a:gd name="connsiteY0" fmla="*/ 834134 h 834134"/>
                  <a:gd name="connsiteX1" fmla="*/ 888676 w 1283334"/>
                  <a:gd name="connsiteY1" fmla="*/ 0 h 834134"/>
                  <a:gd name="connsiteX2" fmla="*/ 1283334 w 1283334"/>
                  <a:gd name="connsiteY2" fmla="*/ 576025 h 834134"/>
                  <a:gd name="connsiteX0" fmla="*/ 0 w 1283334"/>
                  <a:gd name="connsiteY0" fmla="*/ 1250126 h 1250126"/>
                  <a:gd name="connsiteX1" fmla="*/ 597498 w 1283334"/>
                  <a:gd name="connsiteY1" fmla="*/ 0 h 1250126"/>
                  <a:gd name="connsiteX2" fmla="*/ 1283334 w 1283334"/>
                  <a:gd name="connsiteY2" fmla="*/ 992017 h 1250126"/>
                  <a:gd name="connsiteX0" fmla="*/ 0 w 1283334"/>
                  <a:gd name="connsiteY0" fmla="*/ 1262114 h 1262114"/>
                  <a:gd name="connsiteX1" fmla="*/ 599127 w 1283334"/>
                  <a:gd name="connsiteY1" fmla="*/ 1 h 1262114"/>
                  <a:gd name="connsiteX2" fmla="*/ 1283334 w 1283334"/>
                  <a:gd name="connsiteY2" fmla="*/ 1004005 h 1262114"/>
                  <a:gd name="connsiteX0" fmla="*/ 0 w 1283334"/>
                  <a:gd name="connsiteY0" fmla="*/ 1239533 h 1239533"/>
                  <a:gd name="connsiteX1" fmla="*/ 604787 w 1283334"/>
                  <a:gd name="connsiteY1" fmla="*/ 0 h 1239533"/>
                  <a:gd name="connsiteX2" fmla="*/ 1283334 w 1283334"/>
                  <a:gd name="connsiteY2" fmla="*/ 981424 h 1239533"/>
                  <a:gd name="connsiteX0" fmla="*/ 0 w 1077964"/>
                  <a:gd name="connsiteY0" fmla="*/ 834624 h 981424"/>
                  <a:gd name="connsiteX1" fmla="*/ 399417 w 1077964"/>
                  <a:gd name="connsiteY1" fmla="*/ 0 h 981424"/>
                  <a:gd name="connsiteX2" fmla="*/ 1077964 w 1077964"/>
                  <a:gd name="connsiteY2" fmla="*/ 981424 h 981424"/>
                  <a:gd name="connsiteX0" fmla="*/ 0 w 748594"/>
                  <a:gd name="connsiteY0" fmla="*/ 834624 h 834623"/>
                  <a:gd name="connsiteX1" fmla="*/ 399417 w 748594"/>
                  <a:gd name="connsiteY1" fmla="*/ 0 h 834623"/>
                  <a:gd name="connsiteX2" fmla="*/ 748594 w 748594"/>
                  <a:gd name="connsiteY2" fmla="*/ 493180 h 834623"/>
                  <a:gd name="connsiteX0" fmla="*/ 0 w 951613"/>
                  <a:gd name="connsiteY0" fmla="*/ 834624 h 834624"/>
                  <a:gd name="connsiteX1" fmla="*/ 399417 w 951613"/>
                  <a:gd name="connsiteY1" fmla="*/ 0 h 834624"/>
                  <a:gd name="connsiteX2" fmla="*/ 951613 w 951613"/>
                  <a:gd name="connsiteY2" fmla="*/ 797800 h 834624"/>
                  <a:gd name="connsiteX0" fmla="*/ 0 w 465648"/>
                  <a:gd name="connsiteY0" fmla="*/ 834624 h 834624"/>
                  <a:gd name="connsiteX1" fmla="*/ 399417 w 465648"/>
                  <a:gd name="connsiteY1" fmla="*/ 0 h 834624"/>
                  <a:gd name="connsiteX2" fmla="*/ 465648 w 465648"/>
                  <a:gd name="connsiteY2" fmla="*/ 91546 h 834624"/>
                  <a:gd name="connsiteX0" fmla="*/ 0 w 490225"/>
                  <a:gd name="connsiteY0" fmla="*/ 1229544 h 1229544"/>
                  <a:gd name="connsiteX1" fmla="*/ 423994 w 490225"/>
                  <a:gd name="connsiteY1" fmla="*/ 0 h 1229544"/>
                  <a:gd name="connsiteX2" fmla="*/ 490225 w 490225"/>
                  <a:gd name="connsiteY2" fmla="*/ 91546 h 1229544"/>
                  <a:gd name="connsiteX0" fmla="*/ 0 w 490225"/>
                  <a:gd name="connsiteY0" fmla="*/ 1137998 h 1137998"/>
                  <a:gd name="connsiteX1" fmla="*/ 159372 w 490225"/>
                  <a:gd name="connsiteY1" fmla="*/ 421042 h 1137998"/>
                  <a:gd name="connsiteX2" fmla="*/ 490225 w 490225"/>
                  <a:gd name="connsiteY2" fmla="*/ 0 h 1137998"/>
                  <a:gd name="connsiteX0" fmla="*/ 0 w 243207"/>
                  <a:gd name="connsiteY0" fmla="*/ 894095 h 894095"/>
                  <a:gd name="connsiteX1" fmla="*/ 159372 w 243207"/>
                  <a:gd name="connsiteY1" fmla="*/ 177139 h 894095"/>
                  <a:gd name="connsiteX2" fmla="*/ 243207 w 243207"/>
                  <a:gd name="connsiteY2" fmla="*/ 0 h 894095"/>
                  <a:gd name="connsiteX0" fmla="*/ 0 w 248480"/>
                  <a:gd name="connsiteY0" fmla="*/ 900785 h 900785"/>
                  <a:gd name="connsiteX1" fmla="*/ 159372 w 248480"/>
                  <a:gd name="connsiteY1" fmla="*/ 183829 h 900785"/>
                  <a:gd name="connsiteX2" fmla="*/ 248480 w 248480"/>
                  <a:gd name="connsiteY2" fmla="*/ 0 h 900785"/>
                  <a:gd name="connsiteX0" fmla="*/ 0 w 242805"/>
                  <a:gd name="connsiteY0" fmla="*/ 901854 h 901854"/>
                  <a:gd name="connsiteX1" fmla="*/ 159372 w 242805"/>
                  <a:gd name="connsiteY1" fmla="*/ 184898 h 901854"/>
                  <a:gd name="connsiteX2" fmla="*/ 242805 w 242805"/>
                  <a:gd name="connsiteY2" fmla="*/ 0 h 901854"/>
                  <a:gd name="connsiteX0" fmla="*/ 0 w 245235"/>
                  <a:gd name="connsiteY0" fmla="*/ 898323 h 898323"/>
                  <a:gd name="connsiteX1" fmla="*/ 159372 w 245235"/>
                  <a:gd name="connsiteY1" fmla="*/ 181367 h 898323"/>
                  <a:gd name="connsiteX2" fmla="*/ 245235 w 245235"/>
                  <a:gd name="connsiteY2" fmla="*/ 0 h 898323"/>
                  <a:gd name="connsiteX0" fmla="*/ 0 w 308611"/>
                  <a:gd name="connsiteY0" fmla="*/ 802631 h 802631"/>
                  <a:gd name="connsiteX1" fmla="*/ 222748 w 308611"/>
                  <a:gd name="connsiteY1" fmla="*/ 181367 h 802631"/>
                  <a:gd name="connsiteX2" fmla="*/ 308611 w 308611"/>
                  <a:gd name="connsiteY2" fmla="*/ 0 h 80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8611" h="802631">
                    <a:moveTo>
                      <a:pt x="0" y="802631"/>
                    </a:moveTo>
                    <a:lnTo>
                      <a:pt x="222748" y="181367"/>
                    </a:lnTo>
                    <a:lnTo>
                      <a:pt x="308611" y="0"/>
                    </a:lnTo>
                  </a:path>
                </a:pathLst>
              </a:custGeom>
              <a:ln w="254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4681739" y="1452001"/>
                <a:ext cx="1215222" cy="1321781"/>
                <a:chOff x="6372824" y="1450444"/>
                <a:chExt cx="1215222" cy="1321781"/>
              </a:xfrm>
            </p:grpSpPr>
            <p:cxnSp>
              <p:nvCxnSpPr>
                <p:cNvPr id="64" name="Straight Connector 63"/>
                <p:cNvCxnSpPr/>
                <p:nvPr/>
              </p:nvCxnSpPr>
              <p:spPr bwMode="auto">
                <a:xfrm>
                  <a:off x="6810981" y="1450444"/>
                  <a:ext cx="772302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5" name="Straight Connector 64"/>
                <p:cNvCxnSpPr/>
                <p:nvPr/>
              </p:nvCxnSpPr>
              <p:spPr bwMode="auto">
                <a:xfrm>
                  <a:off x="6372824" y="1708233"/>
                  <a:ext cx="1210459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6" name="Straight Connector 65"/>
                <p:cNvCxnSpPr/>
                <p:nvPr/>
              </p:nvCxnSpPr>
              <p:spPr bwMode="auto">
                <a:xfrm>
                  <a:off x="6694300" y="1911429"/>
                  <a:ext cx="891365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7" name="Straight Connector 66"/>
                <p:cNvCxnSpPr/>
                <p:nvPr/>
              </p:nvCxnSpPr>
              <p:spPr bwMode="auto">
                <a:xfrm>
                  <a:off x="7139982" y="2118334"/>
                  <a:ext cx="443301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8" name="Straight Connector 67"/>
                <p:cNvCxnSpPr/>
                <p:nvPr/>
              </p:nvCxnSpPr>
              <p:spPr bwMode="auto">
                <a:xfrm>
                  <a:off x="6425219" y="2380362"/>
                  <a:ext cx="1150929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9" name="Straight Connector 68"/>
                <p:cNvCxnSpPr/>
                <p:nvPr/>
              </p:nvCxnSpPr>
              <p:spPr bwMode="auto">
                <a:xfrm>
                  <a:off x="7370972" y="2598386"/>
                  <a:ext cx="217073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0" name="Straight Connector 69"/>
                <p:cNvCxnSpPr/>
                <p:nvPr/>
              </p:nvCxnSpPr>
              <p:spPr bwMode="auto">
                <a:xfrm>
                  <a:off x="7311044" y="2772225"/>
                  <a:ext cx="277002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5368641" y="3226162"/>
                <a:ext cx="625759" cy="970766"/>
                <a:chOff x="707390" y="4163000"/>
                <a:chExt cx="625759" cy="970766"/>
              </a:xfrm>
            </p:grpSpPr>
            <p:sp>
              <p:nvSpPr>
                <p:cNvPr id="60" name="Freeform 59"/>
                <p:cNvSpPr/>
                <p:nvPr/>
              </p:nvSpPr>
              <p:spPr>
                <a:xfrm rot="8407790" flipH="1" flipV="1">
                  <a:off x="1013943" y="4163000"/>
                  <a:ext cx="144218" cy="175675"/>
                </a:xfrm>
                <a:custGeom>
                  <a:avLst/>
                  <a:gdLst>
                    <a:gd name="connsiteX0" fmla="*/ 914971 w 921321"/>
                    <a:gd name="connsiteY0" fmla="*/ 176314 h 182664"/>
                    <a:gd name="connsiteX1" fmla="*/ 326529 w 921321"/>
                    <a:gd name="connsiteY1" fmla="*/ 176314 h 182664"/>
                    <a:gd name="connsiteX2" fmla="*/ 6350 w 921321"/>
                    <a:gd name="connsiteY2" fmla="*/ 6350 h 182664"/>
                    <a:gd name="connsiteX0" fmla="*/ 1138355 w 1138355"/>
                    <a:gd name="connsiteY0" fmla="*/ 191657 h 191657"/>
                    <a:gd name="connsiteX1" fmla="*/ 549913 w 1138355"/>
                    <a:gd name="connsiteY1" fmla="*/ 191657 h 191657"/>
                    <a:gd name="connsiteX2" fmla="*/ 0 w 1138355"/>
                    <a:gd name="connsiteY2" fmla="*/ 0 h 191657"/>
                    <a:gd name="connsiteX0" fmla="*/ 1138355 w 1138355"/>
                    <a:gd name="connsiteY0" fmla="*/ 191657 h 248688"/>
                    <a:gd name="connsiteX1" fmla="*/ 534437 w 1138355"/>
                    <a:gd name="connsiteY1" fmla="*/ 248688 h 248688"/>
                    <a:gd name="connsiteX2" fmla="*/ 0 w 1138355"/>
                    <a:gd name="connsiteY2" fmla="*/ 0 h 248688"/>
                    <a:gd name="connsiteX0" fmla="*/ 1138355 w 3031831"/>
                    <a:gd name="connsiteY0" fmla="*/ 191657 h 625399"/>
                    <a:gd name="connsiteX1" fmla="*/ 3031831 w 3031831"/>
                    <a:gd name="connsiteY1" fmla="*/ 625399 h 625399"/>
                    <a:gd name="connsiteX2" fmla="*/ 534437 w 3031831"/>
                    <a:gd name="connsiteY2" fmla="*/ 248688 h 625399"/>
                    <a:gd name="connsiteX3" fmla="*/ 0 w 3031831"/>
                    <a:gd name="connsiteY3" fmla="*/ 0 h 625399"/>
                    <a:gd name="connsiteX0" fmla="*/ 3035638 w 3035638"/>
                    <a:gd name="connsiteY0" fmla="*/ 633596 h 633596"/>
                    <a:gd name="connsiteX1" fmla="*/ 3031831 w 3035638"/>
                    <a:gd name="connsiteY1" fmla="*/ 625399 h 633596"/>
                    <a:gd name="connsiteX2" fmla="*/ 534437 w 3035638"/>
                    <a:gd name="connsiteY2" fmla="*/ 248688 h 633596"/>
                    <a:gd name="connsiteX3" fmla="*/ 0 w 3035638"/>
                    <a:gd name="connsiteY3" fmla="*/ 0 h 633596"/>
                    <a:gd name="connsiteX0" fmla="*/ 3135129 w 3135129"/>
                    <a:gd name="connsiteY0" fmla="*/ 586257 h 586257"/>
                    <a:gd name="connsiteX1" fmla="*/ 3131322 w 3135129"/>
                    <a:gd name="connsiteY1" fmla="*/ 578060 h 586257"/>
                    <a:gd name="connsiteX2" fmla="*/ 633928 w 3135129"/>
                    <a:gd name="connsiteY2" fmla="*/ 201349 h 586257"/>
                    <a:gd name="connsiteX3" fmla="*/ 0 w 3135129"/>
                    <a:gd name="connsiteY3" fmla="*/ 0 h 586257"/>
                    <a:gd name="connsiteX0" fmla="*/ 3225371 w 3225371"/>
                    <a:gd name="connsiteY0" fmla="*/ 521524 h 521524"/>
                    <a:gd name="connsiteX1" fmla="*/ 3221564 w 3225371"/>
                    <a:gd name="connsiteY1" fmla="*/ 513327 h 521524"/>
                    <a:gd name="connsiteX2" fmla="*/ 724170 w 3225371"/>
                    <a:gd name="connsiteY2" fmla="*/ 136616 h 521524"/>
                    <a:gd name="connsiteX3" fmla="*/ 0 w 3225371"/>
                    <a:gd name="connsiteY3" fmla="*/ 0 h 521524"/>
                    <a:gd name="connsiteX0" fmla="*/ 3225371 w 3225371"/>
                    <a:gd name="connsiteY0" fmla="*/ 521524 h 521524"/>
                    <a:gd name="connsiteX1" fmla="*/ 3221564 w 3225371"/>
                    <a:gd name="connsiteY1" fmla="*/ 513327 h 521524"/>
                    <a:gd name="connsiteX2" fmla="*/ 166840 w 3225371"/>
                    <a:gd name="connsiteY2" fmla="*/ 114304 h 521524"/>
                    <a:gd name="connsiteX3" fmla="*/ 0 w 3225371"/>
                    <a:gd name="connsiteY3" fmla="*/ 0 h 521524"/>
                    <a:gd name="connsiteX0" fmla="*/ 3225371 w 3225371"/>
                    <a:gd name="connsiteY0" fmla="*/ 521524 h 521524"/>
                    <a:gd name="connsiteX1" fmla="*/ 1521198 w 3225371"/>
                    <a:gd name="connsiteY1" fmla="*/ 331799 h 521524"/>
                    <a:gd name="connsiteX2" fmla="*/ 166840 w 3225371"/>
                    <a:gd name="connsiteY2" fmla="*/ 114304 h 521524"/>
                    <a:gd name="connsiteX3" fmla="*/ 0 w 3225371"/>
                    <a:gd name="connsiteY3" fmla="*/ 0 h 521524"/>
                    <a:gd name="connsiteX0" fmla="*/ 3225371 w 3225371"/>
                    <a:gd name="connsiteY0" fmla="*/ 521524 h 521524"/>
                    <a:gd name="connsiteX1" fmla="*/ 166840 w 3225371"/>
                    <a:gd name="connsiteY1" fmla="*/ 114304 h 521524"/>
                    <a:gd name="connsiteX2" fmla="*/ 0 w 3225371"/>
                    <a:gd name="connsiteY2" fmla="*/ 0 h 521524"/>
                    <a:gd name="connsiteX0" fmla="*/ 1526588 w 1526588"/>
                    <a:gd name="connsiteY0" fmla="*/ 350629 h 350629"/>
                    <a:gd name="connsiteX1" fmla="*/ 166840 w 1526588"/>
                    <a:gd name="connsiteY1" fmla="*/ 114304 h 350629"/>
                    <a:gd name="connsiteX2" fmla="*/ 0 w 1526588"/>
                    <a:gd name="connsiteY2" fmla="*/ 0 h 350629"/>
                    <a:gd name="connsiteX0" fmla="*/ 1961290 w 1961290"/>
                    <a:gd name="connsiteY0" fmla="*/ 531879 h 531879"/>
                    <a:gd name="connsiteX1" fmla="*/ 601542 w 1961290"/>
                    <a:gd name="connsiteY1" fmla="*/ 295554 h 531879"/>
                    <a:gd name="connsiteX2" fmla="*/ 0 w 1961290"/>
                    <a:gd name="connsiteY2" fmla="*/ 0 h 531879"/>
                    <a:gd name="connsiteX0" fmla="*/ 1910264 w 1910264"/>
                    <a:gd name="connsiteY0" fmla="*/ 491639 h 491639"/>
                    <a:gd name="connsiteX1" fmla="*/ 550516 w 1910264"/>
                    <a:gd name="connsiteY1" fmla="*/ 255314 h 491639"/>
                    <a:gd name="connsiteX2" fmla="*/ 0 w 1910264"/>
                    <a:gd name="connsiteY2" fmla="*/ 0 h 491639"/>
                    <a:gd name="connsiteX0" fmla="*/ 1881827 w 1881827"/>
                    <a:gd name="connsiteY0" fmla="*/ 657727 h 657727"/>
                    <a:gd name="connsiteX1" fmla="*/ 522079 w 1881827"/>
                    <a:gd name="connsiteY1" fmla="*/ 421402 h 657727"/>
                    <a:gd name="connsiteX2" fmla="*/ -1 w 1881827"/>
                    <a:gd name="connsiteY2" fmla="*/ 0 h 657727"/>
                    <a:gd name="connsiteX0" fmla="*/ 1934744 w 1934744"/>
                    <a:gd name="connsiteY0" fmla="*/ 663939 h 663939"/>
                    <a:gd name="connsiteX1" fmla="*/ 574996 w 1934744"/>
                    <a:gd name="connsiteY1" fmla="*/ 427614 h 663939"/>
                    <a:gd name="connsiteX2" fmla="*/ -1 w 1934744"/>
                    <a:gd name="connsiteY2" fmla="*/ 0 h 663939"/>
                    <a:gd name="connsiteX0" fmla="*/ 1883857 w 1883857"/>
                    <a:gd name="connsiteY0" fmla="*/ 635376 h 635376"/>
                    <a:gd name="connsiteX1" fmla="*/ 524109 w 1883857"/>
                    <a:gd name="connsiteY1" fmla="*/ 399051 h 635376"/>
                    <a:gd name="connsiteX2" fmla="*/ 0 w 1883857"/>
                    <a:gd name="connsiteY2" fmla="*/ 0 h 635376"/>
                    <a:gd name="connsiteX0" fmla="*/ 2051233 w 2051233"/>
                    <a:gd name="connsiteY0" fmla="*/ 635376 h 635376"/>
                    <a:gd name="connsiteX1" fmla="*/ 7566 w 2051233"/>
                    <a:gd name="connsiteY1" fmla="*/ 126764 h 635376"/>
                    <a:gd name="connsiteX2" fmla="*/ 167376 w 2051233"/>
                    <a:gd name="connsiteY2" fmla="*/ 0 h 635376"/>
                    <a:gd name="connsiteX0" fmla="*/ 124482 w 174942"/>
                    <a:gd name="connsiteY0" fmla="*/ 979004 h 979004"/>
                    <a:gd name="connsiteX1" fmla="*/ 7566 w 174942"/>
                    <a:gd name="connsiteY1" fmla="*/ 126764 h 979004"/>
                    <a:gd name="connsiteX2" fmla="*/ 167376 w 174942"/>
                    <a:gd name="connsiteY2" fmla="*/ 0 h 979004"/>
                    <a:gd name="connsiteX0" fmla="*/ 115234 w 165938"/>
                    <a:gd name="connsiteY0" fmla="*/ 979004 h 979004"/>
                    <a:gd name="connsiteX1" fmla="*/ 7811 w 165938"/>
                    <a:gd name="connsiteY1" fmla="*/ 120349 h 979004"/>
                    <a:gd name="connsiteX2" fmla="*/ 158128 w 165938"/>
                    <a:gd name="connsiteY2" fmla="*/ 0 h 979004"/>
                    <a:gd name="connsiteX0" fmla="*/ 107423 w 169684"/>
                    <a:gd name="connsiteY0" fmla="*/ 979004 h 979004"/>
                    <a:gd name="connsiteX1" fmla="*/ 0 w 169684"/>
                    <a:gd name="connsiteY1" fmla="*/ 120349 h 979004"/>
                    <a:gd name="connsiteX2" fmla="*/ 150317 w 169684"/>
                    <a:gd name="connsiteY2" fmla="*/ 0 h 979004"/>
                    <a:gd name="connsiteX0" fmla="*/ 107423 w 150318"/>
                    <a:gd name="connsiteY0" fmla="*/ 979004 h 979004"/>
                    <a:gd name="connsiteX1" fmla="*/ 0 w 150318"/>
                    <a:gd name="connsiteY1" fmla="*/ 120349 h 979004"/>
                    <a:gd name="connsiteX2" fmla="*/ 150317 w 150318"/>
                    <a:gd name="connsiteY2" fmla="*/ 0 h 979004"/>
                    <a:gd name="connsiteX0" fmla="*/ 141724 w 184619"/>
                    <a:gd name="connsiteY0" fmla="*/ 979004 h 979004"/>
                    <a:gd name="connsiteX1" fmla="*/ -1 w 184619"/>
                    <a:gd name="connsiteY1" fmla="*/ 125312 h 979004"/>
                    <a:gd name="connsiteX2" fmla="*/ 184618 w 184619"/>
                    <a:gd name="connsiteY2" fmla="*/ 0 h 979004"/>
                    <a:gd name="connsiteX0" fmla="*/ 141725 w 141725"/>
                    <a:gd name="connsiteY0" fmla="*/ 1005526 h 1005526"/>
                    <a:gd name="connsiteX1" fmla="*/ 0 w 141725"/>
                    <a:gd name="connsiteY1" fmla="*/ 151834 h 1005526"/>
                    <a:gd name="connsiteX2" fmla="*/ 85821 w 141725"/>
                    <a:gd name="connsiteY2" fmla="*/ -1 h 1005526"/>
                    <a:gd name="connsiteX0" fmla="*/ 0 w 385293"/>
                    <a:gd name="connsiteY0" fmla="*/ 928570 h 928570"/>
                    <a:gd name="connsiteX1" fmla="*/ 299473 w 385293"/>
                    <a:gd name="connsiteY1" fmla="*/ 151835 h 928570"/>
                    <a:gd name="connsiteX2" fmla="*/ 385294 w 385293"/>
                    <a:gd name="connsiteY2" fmla="*/ 0 h 928570"/>
                    <a:gd name="connsiteX0" fmla="*/ 0 w 385294"/>
                    <a:gd name="connsiteY0" fmla="*/ 928570 h 928570"/>
                    <a:gd name="connsiteX1" fmla="*/ 207448 w 385294"/>
                    <a:gd name="connsiteY1" fmla="*/ 57624 h 928570"/>
                    <a:gd name="connsiteX2" fmla="*/ 385294 w 385294"/>
                    <a:gd name="connsiteY2" fmla="*/ 0 h 928570"/>
                    <a:gd name="connsiteX0" fmla="*/ 0 w 301067"/>
                    <a:gd name="connsiteY0" fmla="*/ 1021082 h 1021082"/>
                    <a:gd name="connsiteX1" fmla="*/ 207448 w 301067"/>
                    <a:gd name="connsiteY1" fmla="*/ 150136 h 1021082"/>
                    <a:gd name="connsiteX2" fmla="*/ 301067 w 301067"/>
                    <a:gd name="connsiteY2" fmla="*/ 0 h 1021082"/>
                    <a:gd name="connsiteX0" fmla="*/ 0 w 301067"/>
                    <a:gd name="connsiteY0" fmla="*/ 1041190 h 1041190"/>
                    <a:gd name="connsiteX1" fmla="*/ 141873 w 301067"/>
                    <a:gd name="connsiteY1" fmla="*/ 0 h 1041190"/>
                    <a:gd name="connsiteX2" fmla="*/ 301067 w 301067"/>
                    <a:gd name="connsiteY2" fmla="*/ 20108 h 1041190"/>
                    <a:gd name="connsiteX0" fmla="*/ 0 w 307390"/>
                    <a:gd name="connsiteY0" fmla="*/ 1143686 h 1143686"/>
                    <a:gd name="connsiteX1" fmla="*/ 141873 w 307390"/>
                    <a:gd name="connsiteY1" fmla="*/ 102496 h 1143686"/>
                    <a:gd name="connsiteX2" fmla="*/ 307390 w 307390"/>
                    <a:gd name="connsiteY2" fmla="*/ 0 h 1143686"/>
                    <a:gd name="connsiteX0" fmla="*/ 0 w 280748"/>
                    <a:gd name="connsiteY0" fmla="*/ 1146123 h 1146123"/>
                    <a:gd name="connsiteX1" fmla="*/ 141873 w 280748"/>
                    <a:gd name="connsiteY1" fmla="*/ 104933 h 1146123"/>
                    <a:gd name="connsiteX2" fmla="*/ 280748 w 280748"/>
                    <a:gd name="connsiteY2" fmla="*/ 0 h 1146123"/>
                    <a:gd name="connsiteX0" fmla="*/ 0 w 206271"/>
                    <a:gd name="connsiteY0" fmla="*/ 605460 h 605460"/>
                    <a:gd name="connsiteX1" fmla="*/ 67396 w 206271"/>
                    <a:gd name="connsiteY1" fmla="*/ 104933 h 605460"/>
                    <a:gd name="connsiteX2" fmla="*/ 206271 w 206271"/>
                    <a:gd name="connsiteY2" fmla="*/ 0 h 605460"/>
                    <a:gd name="connsiteX0" fmla="*/ 0 w 223234"/>
                    <a:gd name="connsiteY0" fmla="*/ 594784 h 594784"/>
                    <a:gd name="connsiteX1" fmla="*/ 84359 w 223234"/>
                    <a:gd name="connsiteY1" fmla="*/ 104933 h 594784"/>
                    <a:gd name="connsiteX2" fmla="*/ 223234 w 223234"/>
                    <a:gd name="connsiteY2" fmla="*/ 0 h 594784"/>
                    <a:gd name="connsiteX0" fmla="*/ 0 w 223234"/>
                    <a:gd name="connsiteY0" fmla="*/ 594784 h 594784"/>
                    <a:gd name="connsiteX1" fmla="*/ 149879 w 223234"/>
                    <a:gd name="connsiteY1" fmla="*/ 224987 h 594784"/>
                    <a:gd name="connsiteX2" fmla="*/ 223234 w 223234"/>
                    <a:gd name="connsiteY2" fmla="*/ 0 h 594784"/>
                    <a:gd name="connsiteX0" fmla="*/ 0 w 284655"/>
                    <a:gd name="connsiteY0" fmla="*/ 529853 h 529853"/>
                    <a:gd name="connsiteX1" fmla="*/ 149879 w 284655"/>
                    <a:gd name="connsiteY1" fmla="*/ 160056 h 529853"/>
                    <a:gd name="connsiteX2" fmla="*/ 284655 w 284655"/>
                    <a:gd name="connsiteY2" fmla="*/ 0 h 529853"/>
                    <a:gd name="connsiteX0" fmla="*/ 100259 w 134776"/>
                    <a:gd name="connsiteY0" fmla="*/ 434123 h 434123"/>
                    <a:gd name="connsiteX1" fmla="*/ 0 w 134776"/>
                    <a:gd name="connsiteY1" fmla="*/ 160056 h 434123"/>
                    <a:gd name="connsiteX2" fmla="*/ 134776 w 134776"/>
                    <a:gd name="connsiteY2" fmla="*/ 0 h 434123"/>
                    <a:gd name="connsiteX0" fmla="*/ 100259 w 160619"/>
                    <a:gd name="connsiteY0" fmla="*/ 422633 h 422633"/>
                    <a:gd name="connsiteX1" fmla="*/ 0 w 160619"/>
                    <a:gd name="connsiteY1" fmla="*/ 148566 h 422633"/>
                    <a:gd name="connsiteX2" fmla="*/ 160619 w 160619"/>
                    <a:gd name="connsiteY2" fmla="*/ 0 h 422633"/>
                    <a:gd name="connsiteX0" fmla="*/ 97360 w 157720"/>
                    <a:gd name="connsiteY0" fmla="*/ 422633 h 422633"/>
                    <a:gd name="connsiteX1" fmla="*/ 0 w 157720"/>
                    <a:gd name="connsiteY1" fmla="*/ 136550 h 422633"/>
                    <a:gd name="connsiteX2" fmla="*/ 157720 w 157720"/>
                    <a:gd name="connsiteY2" fmla="*/ 0 h 422633"/>
                    <a:gd name="connsiteX0" fmla="*/ 97360 w 157720"/>
                    <a:gd name="connsiteY0" fmla="*/ 422633 h 422633"/>
                    <a:gd name="connsiteX1" fmla="*/ 0 w 157720"/>
                    <a:gd name="connsiteY1" fmla="*/ 136550 h 422633"/>
                    <a:gd name="connsiteX2" fmla="*/ 157720 w 157720"/>
                    <a:gd name="connsiteY2" fmla="*/ 0 h 422633"/>
                    <a:gd name="connsiteX0" fmla="*/ 97360 w 153519"/>
                    <a:gd name="connsiteY0" fmla="*/ 415989 h 415989"/>
                    <a:gd name="connsiteX1" fmla="*/ 0 w 153519"/>
                    <a:gd name="connsiteY1" fmla="*/ 129906 h 415989"/>
                    <a:gd name="connsiteX2" fmla="*/ 153519 w 153519"/>
                    <a:gd name="connsiteY2" fmla="*/ 0 h 415989"/>
                    <a:gd name="connsiteX0" fmla="*/ 97360 w 153519"/>
                    <a:gd name="connsiteY0" fmla="*/ 415989 h 415989"/>
                    <a:gd name="connsiteX1" fmla="*/ 0 w 153519"/>
                    <a:gd name="connsiteY1" fmla="*/ 129906 h 415989"/>
                    <a:gd name="connsiteX2" fmla="*/ 153519 w 153519"/>
                    <a:gd name="connsiteY2" fmla="*/ 0 h 415989"/>
                    <a:gd name="connsiteX0" fmla="*/ 1407 w 630045"/>
                    <a:gd name="connsiteY0" fmla="*/ 316727 h 316727"/>
                    <a:gd name="connsiteX1" fmla="*/ 476526 w 630045"/>
                    <a:gd name="connsiteY1" fmla="*/ 129906 h 316727"/>
                    <a:gd name="connsiteX2" fmla="*/ 630045 w 630045"/>
                    <a:gd name="connsiteY2" fmla="*/ 0 h 316727"/>
                    <a:gd name="connsiteX0" fmla="*/ 1358 w 650064"/>
                    <a:gd name="connsiteY0" fmla="*/ 320226 h 320226"/>
                    <a:gd name="connsiteX1" fmla="*/ 496545 w 650064"/>
                    <a:gd name="connsiteY1" fmla="*/ 129906 h 320226"/>
                    <a:gd name="connsiteX2" fmla="*/ 650064 w 650064"/>
                    <a:gd name="connsiteY2" fmla="*/ 0 h 320226"/>
                    <a:gd name="connsiteX0" fmla="*/ 0 w 648706"/>
                    <a:gd name="connsiteY0" fmla="*/ 320226 h 320226"/>
                    <a:gd name="connsiteX1" fmla="*/ 495187 w 648706"/>
                    <a:gd name="connsiteY1" fmla="*/ 129906 h 320226"/>
                    <a:gd name="connsiteX2" fmla="*/ 648706 w 648706"/>
                    <a:gd name="connsiteY2" fmla="*/ 0 h 320226"/>
                    <a:gd name="connsiteX0" fmla="*/ 0 w 648706"/>
                    <a:gd name="connsiteY0" fmla="*/ 320226 h 320226"/>
                    <a:gd name="connsiteX1" fmla="*/ 495187 w 648706"/>
                    <a:gd name="connsiteY1" fmla="*/ 129906 h 320226"/>
                    <a:gd name="connsiteX2" fmla="*/ 648706 w 648706"/>
                    <a:gd name="connsiteY2" fmla="*/ 0 h 320226"/>
                    <a:gd name="connsiteX0" fmla="*/ 0 w 945474"/>
                    <a:gd name="connsiteY0" fmla="*/ 404639 h 404639"/>
                    <a:gd name="connsiteX1" fmla="*/ 495187 w 945474"/>
                    <a:gd name="connsiteY1" fmla="*/ 214319 h 404639"/>
                    <a:gd name="connsiteX2" fmla="*/ 945474 w 945474"/>
                    <a:gd name="connsiteY2" fmla="*/ 0 h 404639"/>
                    <a:gd name="connsiteX0" fmla="*/ 0 w 945474"/>
                    <a:gd name="connsiteY0" fmla="*/ 404639 h 404639"/>
                    <a:gd name="connsiteX1" fmla="*/ 863437 w 945474"/>
                    <a:gd name="connsiteY1" fmla="*/ 74823 h 404639"/>
                    <a:gd name="connsiteX2" fmla="*/ 945474 w 945474"/>
                    <a:gd name="connsiteY2" fmla="*/ 0 h 404639"/>
                    <a:gd name="connsiteX0" fmla="*/ 0 w 945474"/>
                    <a:gd name="connsiteY0" fmla="*/ 404639 h 404639"/>
                    <a:gd name="connsiteX1" fmla="*/ 863437 w 945474"/>
                    <a:gd name="connsiteY1" fmla="*/ 74823 h 404639"/>
                    <a:gd name="connsiteX2" fmla="*/ 945474 w 945474"/>
                    <a:gd name="connsiteY2" fmla="*/ 0 h 404639"/>
                    <a:gd name="connsiteX0" fmla="*/ 0 w 955519"/>
                    <a:gd name="connsiteY0" fmla="*/ 396747 h 396747"/>
                    <a:gd name="connsiteX1" fmla="*/ 863437 w 955519"/>
                    <a:gd name="connsiteY1" fmla="*/ 66931 h 396747"/>
                    <a:gd name="connsiteX2" fmla="*/ 955519 w 955519"/>
                    <a:gd name="connsiteY2" fmla="*/ 0 h 396747"/>
                    <a:gd name="connsiteX0" fmla="*/ 0 w 953899"/>
                    <a:gd name="connsiteY0" fmla="*/ 398642 h 398642"/>
                    <a:gd name="connsiteX1" fmla="*/ 863437 w 953899"/>
                    <a:gd name="connsiteY1" fmla="*/ 68826 h 398642"/>
                    <a:gd name="connsiteX2" fmla="*/ 953899 w 953899"/>
                    <a:gd name="connsiteY2" fmla="*/ 0 h 398642"/>
                    <a:gd name="connsiteX0" fmla="*/ 0 w 953899"/>
                    <a:gd name="connsiteY0" fmla="*/ 398642 h 398642"/>
                    <a:gd name="connsiteX1" fmla="*/ 863437 w 953899"/>
                    <a:gd name="connsiteY1" fmla="*/ 68826 h 398642"/>
                    <a:gd name="connsiteX2" fmla="*/ 953899 w 953899"/>
                    <a:gd name="connsiteY2" fmla="*/ 0 h 398642"/>
                    <a:gd name="connsiteX0" fmla="*/ 0 w 953899"/>
                    <a:gd name="connsiteY0" fmla="*/ 398642 h 398642"/>
                    <a:gd name="connsiteX1" fmla="*/ 863437 w 953899"/>
                    <a:gd name="connsiteY1" fmla="*/ 68826 h 398642"/>
                    <a:gd name="connsiteX2" fmla="*/ 953899 w 953899"/>
                    <a:gd name="connsiteY2" fmla="*/ 0 h 398642"/>
                    <a:gd name="connsiteX0" fmla="*/ 0 w 946456"/>
                    <a:gd name="connsiteY0" fmla="*/ 395790 h 395790"/>
                    <a:gd name="connsiteX1" fmla="*/ 863437 w 946456"/>
                    <a:gd name="connsiteY1" fmla="*/ 65974 h 395790"/>
                    <a:gd name="connsiteX2" fmla="*/ 946456 w 946456"/>
                    <a:gd name="connsiteY2" fmla="*/ 0 h 395790"/>
                    <a:gd name="connsiteX0" fmla="*/ 0 w 946456"/>
                    <a:gd name="connsiteY0" fmla="*/ 395790 h 395790"/>
                    <a:gd name="connsiteX1" fmla="*/ 863437 w 946456"/>
                    <a:gd name="connsiteY1" fmla="*/ 65974 h 395790"/>
                    <a:gd name="connsiteX2" fmla="*/ 946456 w 946456"/>
                    <a:gd name="connsiteY2" fmla="*/ 0 h 395790"/>
                    <a:gd name="connsiteX0" fmla="*/ 0 w 946456"/>
                    <a:gd name="connsiteY0" fmla="*/ 395790 h 395790"/>
                    <a:gd name="connsiteX1" fmla="*/ 844990 w 946456"/>
                    <a:gd name="connsiteY1" fmla="*/ 71369 h 395790"/>
                    <a:gd name="connsiteX2" fmla="*/ 946456 w 946456"/>
                    <a:gd name="connsiteY2" fmla="*/ 0 h 395790"/>
                    <a:gd name="connsiteX0" fmla="*/ 0 w 946456"/>
                    <a:gd name="connsiteY0" fmla="*/ 395790 h 395790"/>
                    <a:gd name="connsiteX1" fmla="*/ 844990 w 946456"/>
                    <a:gd name="connsiteY1" fmla="*/ 71369 h 395790"/>
                    <a:gd name="connsiteX2" fmla="*/ 946456 w 946456"/>
                    <a:gd name="connsiteY2" fmla="*/ 0 h 395790"/>
                    <a:gd name="connsiteX0" fmla="*/ 0 w 950657"/>
                    <a:gd name="connsiteY0" fmla="*/ 402434 h 402434"/>
                    <a:gd name="connsiteX1" fmla="*/ 844990 w 950657"/>
                    <a:gd name="connsiteY1" fmla="*/ 78013 h 402434"/>
                    <a:gd name="connsiteX2" fmla="*/ 950657 w 950657"/>
                    <a:gd name="connsiteY2" fmla="*/ 0 h 402434"/>
                    <a:gd name="connsiteX0" fmla="*/ 0 w 950657"/>
                    <a:gd name="connsiteY0" fmla="*/ 402434 h 402434"/>
                    <a:gd name="connsiteX1" fmla="*/ 844990 w 950657"/>
                    <a:gd name="connsiteY1" fmla="*/ 78013 h 402434"/>
                    <a:gd name="connsiteX2" fmla="*/ 950657 w 950657"/>
                    <a:gd name="connsiteY2" fmla="*/ 0 h 402434"/>
                    <a:gd name="connsiteX0" fmla="*/ 0 w 950657"/>
                    <a:gd name="connsiteY0" fmla="*/ 402434 h 402434"/>
                    <a:gd name="connsiteX1" fmla="*/ 883891 w 950657"/>
                    <a:gd name="connsiteY1" fmla="*/ 123491 h 402434"/>
                    <a:gd name="connsiteX2" fmla="*/ 950657 w 950657"/>
                    <a:gd name="connsiteY2" fmla="*/ 0 h 402434"/>
                    <a:gd name="connsiteX0" fmla="*/ 0 w 950657"/>
                    <a:gd name="connsiteY0" fmla="*/ 402434 h 402434"/>
                    <a:gd name="connsiteX1" fmla="*/ 870239 w 950657"/>
                    <a:gd name="connsiteY1" fmla="*/ 76722 h 402434"/>
                    <a:gd name="connsiteX2" fmla="*/ 950657 w 950657"/>
                    <a:gd name="connsiteY2" fmla="*/ 0 h 402434"/>
                    <a:gd name="connsiteX0" fmla="*/ 0 w 1049485"/>
                    <a:gd name="connsiteY0" fmla="*/ 341380 h 341380"/>
                    <a:gd name="connsiteX1" fmla="*/ 870239 w 1049485"/>
                    <a:gd name="connsiteY1" fmla="*/ 15668 h 341380"/>
                    <a:gd name="connsiteX2" fmla="*/ 1049485 w 1049485"/>
                    <a:gd name="connsiteY2" fmla="*/ 15970 h 341380"/>
                    <a:gd name="connsiteX0" fmla="*/ 0 w 963281"/>
                    <a:gd name="connsiteY0" fmla="*/ 403079 h 403079"/>
                    <a:gd name="connsiteX1" fmla="*/ 870239 w 963281"/>
                    <a:gd name="connsiteY1" fmla="*/ 77367 h 403079"/>
                    <a:gd name="connsiteX2" fmla="*/ 963281 w 963281"/>
                    <a:gd name="connsiteY2" fmla="*/ 0 h 403079"/>
                    <a:gd name="connsiteX0" fmla="*/ 0 w 1096556"/>
                    <a:gd name="connsiteY0" fmla="*/ 333040 h 333040"/>
                    <a:gd name="connsiteX1" fmla="*/ 870239 w 1096556"/>
                    <a:gd name="connsiteY1" fmla="*/ 7328 h 333040"/>
                    <a:gd name="connsiteX2" fmla="*/ 1096556 w 1096556"/>
                    <a:gd name="connsiteY2" fmla="*/ 120433 h 333040"/>
                    <a:gd name="connsiteX0" fmla="*/ 0 w 1096556"/>
                    <a:gd name="connsiteY0" fmla="*/ 333733 h 333733"/>
                    <a:gd name="connsiteX1" fmla="*/ 870239 w 1096556"/>
                    <a:gd name="connsiteY1" fmla="*/ 8021 h 333733"/>
                    <a:gd name="connsiteX2" fmla="*/ 1096556 w 1096556"/>
                    <a:gd name="connsiteY2" fmla="*/ 121126 h 333733"/>
                    <a:gd name="connsiteX0" fmla="*/ 0 w 957459"/>
                    <a:gd name="connsiteY0" fmla="*/ 398329 h 398329"/>
                    <a:gd name="connsiteX1" fmla="*/ 870239 w 957459"/>
                    <a:gd name="connsiteY1" fmla="*/ 72617 h 398329"/>
                    <a:gd name="connsiteX2" fmla="*/ 957459 w 957459"/>
                    <a:gd name="connsiteY2" fmla="*/ 0 h 398329"/>
                    <a:gd name="connsiteX0" fmla="*/ 0 w 957459"/>
                    <a:gd name="connsiteY0" fmla="*/ 398329 h 398329"/>
                    <a:gd name="connsiteX1" fmla="*/ 902379 w 957459"/>
                    <a:gd name="connsiteY1" fmla="*/ 42641 h 398329"/>
                    <a:gd name="connsiteX2" fmla="*/ 957459 w 957459"/>
                    <a:gd name="connsiteY2" fmla="*/ 0 h 398329"/>
                    <a:gd name="connsiteX0" fmla="*/ 0 w 957459"/>
                    <a:gd name="connsiteY0" fmla="*/ 398329 h 398329"/>
                    <a:gd name="connsiteX1" fmla="*/ 908625 w 957459"/>
                    <a:gd name="connsiteY1" fmla="*/ 43189 h 398329"/>
                    <a:gd name="connsiteX2" fmla="*/ 957459 w 957459"/>
                    <a:gd name="connsiteY2" fmla="*/ 0 h 398329"/>
                    <a:gd name="connsiteX0" fmla="*/ 0 w 960302"/>
                    <a:gd name="connsiteY0" fmla="*/ 395005 h 395005"/>
                    <a:gd name="connsiteX1" fmla="*/ 908625 w 960302"/>
                    <a:gd name="connsiteY1" fmla="*/ 39865 h 395005"/>
                    <a:gd name="connsiteX2" fmla="*/ 960302 w 960302"/>
                    <a:gd name="connsiteY2" fmla="*/ 0 h 395005"/>
                    <a:gd name="connsiteX0" fmla="*/ 0 w 937742"/>
                    <a:gd name="connsiteY0" fmla="*/ 418723 h 418723"/>
                    <a:gd name="connsiteX1" fmla="*/ 908625 w 937742"/>
                    <a:gd name="connsiteY1" fmla="*/ 63583 h 418723"/>
                    <a:gd name="connsiteX2" fmla="*/ 928424 w 937742"/>
                    <a:gd name="connsiteY2" fmla="*/ 0 h 418723"/>
                    <a:gd name="connsiteX0" fmla="*/ 0 w 939519"/>
                    <a:gd name="connsiteY0" fmla="*/ 418723 h 418723"/>
                    <a:gd name="connsiteX1" fmla="*/ 908625 w 939519"/>
                    <a:gd name="connsiteY1" fmla="*/ 63583 h 418723"/>
                    <a:gd name="connsiteX2" fmla="*/ 928424 w 939519"/>
                    <a:gd name="connsiteY2" fmla="*/ 0 h 418723"/>
                    <a:gd name="connsiteX0" fmla="*/ 0 w 928543"/>
                    <a:gd name="connsiteY0" fmla="*/ 418723 h 418723"/>
                    <a:gd name="connsiteX1" fmla="*/ 884081 w 928543"/>
                    <a:gd name="connsiteY1" fmla="*/ 38841 h 418723"/>
                    <a:gd name="connsiteX2" fmla="*/ 928424 w 928543"/>
                    <a:gd name="connsiteY2" fmla="*/ 0 h 418723"/>
                    <a:gd name="connsiteX0" fmla="*/ 0 w 927770"/>
                    <a:gd name="connsiteY0" fmla="*/ 414157 h 414157"/>
                    <a:gd name="connsiteX1" fmla="*/ 884081 w 927770"/>
                    <a:gd name="connsiteY1" fmla="*/ 34275 h 414157"/>
                    <a:gd name="connsiteX2" fmla="*/ 927425 w 927770"/>
                    <a:gd name="connsiteY2" fmla="*/ 409 h 414157"/>
                    <a:gd name="connsiteX0" fmla="*/ 0 w 929240"/>
                    <a:gd name="connsiteY0" fmla="*/ 416085 h 416085"/>
                    <a:gd name="connsiteX1" fmla="*/ 884081 w 929240"/>
                    <a:gd name="connsiteY1" fmla="*/ 36203 h 416085"/>
                    <a:gd name="connsiteX2" fmla="*/ 927425 w 929240"/>
                    <a:gd name="connsiteY2" fmla="*/ 2337 h 416085"/>
                    <a:gd name="connsiteX0" fmla="*/ 0 w 971204"/>
                    <a:gd name="connsiteY0" fmla="*/ 427384 h 427384"/>
                    <a:gd name="connsiteX1" fmla="*/ 884081 w 971204"/>
                    <a:gd name="connsiteY1" fmla="*/ 47502 h 427384"/>
                    <a:gd name="connsiteX2" fmla="*/ 945841 w 971204"/>
                    <a:gd name="connsiteY2" fmla="*/ 1226 h 427384"/>
                    <a:gd name="connsiteX3" fmla="*/ 927425 w 971204"/>
                    <a:gd name="connsiteY3" fmla="*/ 13636 h 427384"/>
                    <a:gd name="connsiteX0" fmla="*/ 0 w 971204"/>
                    <a:gd name="connsiteY0" fmla="*/ 473153 h 473153"/>
                    <a:gd name="connsiteX1" fmla="*/ 884081 w 971204"/>
                    <a:gd name="connsiteY1" fmla="*/ 93271 h 473153"/>
                    <a:gd name="connsiteX2" fmla="*/ 945841 w 971204"/>
                    <a:gd name="connsiteY2" fmla="*/ 46995 h 473153"/>
                    <a:gd name="connsiteX3" fmla="*/ 942732 w 971204"/>
                    <a:gd name="connsiteY3" fmla="*/ 1 h 473153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700"/>
                    <a:gd name="connsiteY0" fmla="*/ 473203 h 473203"/>
                    <a:gd name="connsiteX1" fmla="*/ 884081 w 984700"/>
                    <a:gd name="connsiteY1" fmla="*/ 93321 h 473203"/>
                    <a:gd name="connsiteX2" fmla="*/ 974130 w 984700"/>
                    <a:gd name="connsiteY2" fmla="*/ 6127 h 473203"/>
                    <a:gd name="connsiteX3" fmla="*/ 942732 w 984700"/>
                    <a:gd name="connsiteY3" fmla="*/ 51 h 473203"/>
                    <a:gd name="connsiteX0" fmla="*/ 0 w 984700"/>
                    <a:gd name="connsiteY0" fmla="*/ 473203 h 473203"/>
                    <a:gd name="connsiteX1" fmla="*/ 884081 w 984700"/>
                    <a:gd name="connsiteY1" fmla="*/ 93321 h 473203"/>
                    <a:gd name="connsiteX2" fmla="*/ 974130 w 984700"/>
                    <a:gd name="connsiteY2" fmla="*/ 6127 h 473203"/>
                    <a:gd name="connsiteX3" fmla="*/ 942732 w 984700"/>
                    <a:gd name="connsiteY3" fmla="*/ 51 h 473203"/>
                    <a:gd name="connsiteX0" fmla="*/ 0 w 984700"/>
                    <a:gd name="connsiteY0" fmla="*/ 473203 h 473203"/>
                    <a:gd name="connsiteX1" fmla="*/ 884081 w 984700"/>
                    <a:gd name="connsiteY1" fmla="*/ 93321 h 473203"/>
                    <a:gd name="connsiteX2" fmla="*/ 974130 w 984700"/>
                    <a:gd name="connsiteY2" fmla="*/ 6127 h 473203"/>
                    <a:gd name="connsiteX3" fmla="*/ 942732 w 984700"/>
                    <a:gd name="connsiteY3" fmla="*/ 51 h 473203"/>
                    <a:gd name="connsiteX0" fmla="*/ 0 w 984549"/>
                    <a:gd name="connsiteY0" fmla="*/ 473203 h 473203"/>
                    <a:gd name="connsiteX1" fmla="*/ 884081 w 984549"/>
                    <a:gd name="connsiteY1" fmla="*/ 93321 h 473203"/>
                    <a:gd name="connsiteX2" fmla="*/ 974130 w 984549"/>
                    <a:gd name="connsiteY2" fmla="*/ 6127 h 473203"/>
                    <a:gd name="connsiteX3" fmla="*/ 942732 w 984549"/>
                    <a:gd name="connsiteY3" fmla="*/ 51 h 473203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4391"/>
                    <a:gd name="connsiteY0" fmla="*/ 473311 h 473311"/>
                    <a:gd name="connsiteX1" fmla="*/ 887710 w 954391"/>
                    <a:gd name="connsiteY1" fmla="*/ 104312 h 473311"/>
                    <a:gd name="connsiteX2" fmla="*/ 885658 w 954391"/>
                    <a:gd name="connsiteY2" fmla="*/ 4965 h 473311"/>
                    <a:gd name="connsiteX3" fmla="*/ 942732 w 954391"/>
                    <a:gd name="connsiteY3" fmla="*/ 159 h 473311"/>
                    <a:gd name="connsiteX0" fmla="*/ 0 w 942733"/>
                    <a:gd name="connsiteY0" fmla="*/ 473311 h 473311"/>
                    <a:gd name="connsiteX1" fmla="*/ 885658 w 942733"/>
                    <a:gd name="connsiteY1" fmla="*/ 4965 h 473311"/>
                    <a:gd name="connsiteX2" fmla="*/ 942732 w 942733"/>
                    <a:gd name="connsiteY2" fmla="*/ 159 h 473311"/>
                    <a:gd name="connsiteX0" fmla="*/ 0 w 942733"/>
                    <a:gd name="connsiteY0" fmla="*/ 473153 h 473153"/>
                    <a:gd name="connsiteX1" fmla="*/ 889386 w 942733"/>
                    <a:gd name="connsiteY1" fmla="*/ 103932 h 473153"/>
                    <a:gd name="connsiteX2" fmla="*/ 942732 w 942733"/>
                    <a:gd name="connsiteY2" fmla="*/ 1 h 473153"/>
                    <a:gd name="connsiteX0" fmla="*/ 0 w 942733"/>
                    <a:gd name="connsiteY0" fmla="*/ 473153 h 473153"/>
                    <a:gd name="connsiteX1" fmla="*/ 889386 w 942733"/>
                    <a:gd name="connsiteY1" fmla="*/ 103932 h 473153"/>
                    <a:gd name="connsiteX2" fmla="*/ 942732 w 942733"/>
                    <a:gd name="connsiteY2" fmla="*/ 1 h 473153"/>
                    <a:gd name="connsiteX0" fmla="*/ 0 w 932183"/>
                    <a:gd name="connsiteY0" fmla="*/ 406142 h 406142"/>
                    <a:gd name="connsiteX1" fmla="*/ 889386 w 932183"/>
                    <a:gd name="connsiteY1" fmla="*/ 36921 h 406142"/>
                    <a:gd name="connsiteX2" fmla="*/ 932181 w 932183"/>
                    <a:gd name="connsiteY2" fmla="*/ 2 h 406142"/>
                    <a:gd name="connsiteX0" fmla="*/ 0 w 932181"/>
                    <a:gd name="connsiteY0" fmla="*/ 406140 h 406140"/>
                    <a:gd name="connsiteX1" fmla="*/ 851066 w 932181"/>
                    <a:gd name="connsiteY1" fmla="*/ 62820 h 406140"/>
                    <a:gd name="connsiteX2" fmla="*/ 932181 w 932181"/>
                    <a:gd name="connsiteY2" fmla="*/ 0 h 406140"/>
                    <a:gd name="connsiteX0" fmla="*/ 0 w 928626"/>
                    <a:gd name="connsiteY0" fmla="*/ 396392 h 396392"/>
                    <a:gd name="connsiteX1" fmla="*/ 851066 w 928626"/>
                    <a:gd name="connsiteY1" fmla="*/ 53072 h 396392"/>
                    <a:gd name="connsiteX2" fmla="*/ 928626 w 928626"/>
                    <a:gd name="connsiteY2" fmla="*/ 0 h 396392"/>
                    <a:gd name="connsiteX0" fmla="*/ 0 w 932190"/>
                    <a:gd name="connsiteY0" fmla="*/ 398801 h 398801"/>
                    <a:gd name="connsiteX1" fmla="*/ 851066 w 932190"/>
                    <a:gd name="connsiteY1" fmla="*/ 55481 h 398801"/>
                    <a:gd name="connsiteX2" fmla="*/ 932190 w 932190"/>
                    <a:gd name="connsiteY2" fmla="*/ 0 h 398801"/>
                    <a:gd name="connsiteX0" fmla="*/ 0 w 581868"/>
                    <a:gd name="connsiteY0" fmla="*/ 1 h 120083"/>
                    <a:gd name="connsiteX1" fmla="*/ 500744 w 581868"/>
                    <a:gd name="connsiteY1" fmla="*/ 120083 h 120083"/>
                    <a:gd name="connsiteX2" fmla="*/ 581868 w 581868"/>
                    <a:gd name="connsiteY2" fmla="*/ 64602 h 120083"/>
                    <a:gd name="connsiteX0" fmla="*/ 0 w 475039"/>
                    <a:gd name="connsiteY0" fmla="*/ 219845 h 219846"/>
                    <a:gd name="connsiteX1" fmla="*/ 393915 w 475039"/>
                    <a:gd name="connsiteY1" fmla="*/ 55481 h 219846"/>
                    <a:gd name="connsiteX2" fmla="*/ 475039 w 475039"/>
                    <a:gd name="connsiteY2" fmla="*/ 0 h 219846"/>
                    <a:gd name="connsiteX0" fmla="*/ 0 w 475039"/>
                    <a:gd name="connsiteY0" fmla="*/ 219845 h 219845"/>
                    <a:gd name="connsiteX1" fmla="*/ 379825 w 475039"/>
                    <a:gd name="connsiteY1" fmla="*/ 218027 h 219845"/>
                    <a:gd name="connsiteX2" fmla="*/ 475039 w 475039"/>
                    <a:gd name="connsiteY2" fmla="*/ 0 h 219845"/>
                    <a:gd name="connsiteX0" fmla="*/ 0 w 436539"/>
                    <a:gd name="connsiteY0" fmla="*/ 1818 h 81298"/>
                    <a:gd name="connsiteX1" fmla="*/ 379825 w 436539"/>
                    <a:gd name="connsiteY1" fmla="*/ 0 h 81298"/>
                    <a:gd name="connsiteX2" fmla="*/ 436539 w 436539"/>
                    <a:gd name="connsiteY2" fmla="*/ 81298 h 81298"/>
                    <a:gd name="connsiteX0" fmla="*/ 0 w 508643"/>
                    <a:gd name="connsiteY0" fmla="*/ 237953 h 237953"/>
                    <a:gd name="connsiteX1" fmla="*/ 451929 w 508643"/>
                    <a:gd name="connsiteY1" fmla="*/ 0 h 237953"/>
                    <a:gd name="connsiteX2" fmla="*/ 508643 w 508643"/>
                    <a:gd name="connsiteY2" fmla="*/ 81298 h 237953"/>
                    <a:gd name="connsiteX0" fmla="*/ 0 w 508643"/>
                    <a:gd name="connsiteY0" fmla="*/ 276102 h 276102"/>
                    <a:gd name="connsiteX1" fmla="*/ 420742 w 508643"/>
                    <a:gd name="connsiteY1" fmla="*/ 0 h 276102"/>
                    <a:gd name="connsiteX2" fmla="*/ 508643 w 508643"/>
                    <a:gd name="connsiteY2" fmla="*/ 119447 h 276102"/>
                    <a:gd name="connsiteX0" fmla="*/ 0 w 511473"/>
                    <a:gd name="connsiteY0" fmla="*/ 276102 h 276102"/>
                    <a:gd name="connsiteX1" fmla="*/ 420742 w 511473"/>
                    <a:gd name="connsiteY1" fmla="*/ 0 h 276102"/>
                    <a:gd name="connsiteX2" fmla="*/ 511473 w 511473"/>
                    <a:gd name="connsiteY2" fmla="*/ 130738 h 276102"/>
                    <a:gd name="connsiteX0" fmla="*/ 0 w 511473"/>
                    <a:gd name="connsiteY0" fmla="*/ 288809 h 288809"/>
                    <a:gd name="connsiteX1" fmla="*/ 414468 w 511473"/>
                    <a:gd name="connsiteY1" fmla="*/ 0 h 288809"/>
                    <a:gd name="connsiteX2" fmla="*/ 511473 w 511473"/>
                    <a:gd name="connsiteY2" fmla="*/ 143445 h 288809"/>
                    <a:gd name="connsiteX0" fmla="*/ 0 w 420173"/>
                    <a:gd name="connsiteY0" fmla="*/ 141580 h 143445"/>
                    <a:gd name="connsiteX1" fmla="*/ 323168 w 420173"/>
                    <a:gd name="connsiteY1" fmla="*/ 0 h 143445"/>
                    <a:gd name="connsiteX2" fmla="*/ 420173 w 420173"/>
                    <a:gd name="connsiteY2" fmla="*/ 143445 h 143445"/>
                    <a:gd name="connsiteX0" fmla="*/ 0 w 416933"/>
                    <a:gd name="connsiteY0" fmla="*/ 146289 h 146289"/>
                    <a:gd name="connsiteX1" fmla="*/ 319928 w 416933"/>
                    <a:gd name="connsiteY1" fmla="*/ 0 h 146289"/>
                    <a:gd name="connsiteX2" fmla="*/ 416933 w 416933"/>
                    <a:gd name="connsiteY2" fmla="*/ 143445 h 146289"/>
                    <a:gd name="connsiteX0" fmla="*/ 0 w 416933"/>
                    <a:gd name="connsiteY0" fmla="*/ 146289 h 146289"/>
                    <a:gd name="connsiteX1" fmla="*/ 319928 w 416933"/>
                    <a:gd name="connsiteY1" fmla="*/ 0 h 146289"/>
                    <a:gd name="connsiteX2" fmla="*/ 416933 w 416933"/>
                    <a:gd name="connsiteY2" fmla="*/ 143445 h 146289"/>
                    <a:gd name="connsiteX0" fmla="*/ 0 w 416933"/>
                    <a:gd name="connsiteY0" fmla="*/ 146289 h 146289"/>
                    <a:gd name="connsiteX1" fmla="*/ 319928 w 416933"/>
                    <a:gd name="connsiteY1" fmla="*/ 0 h 146289"/>
                    <a:gd name="connsiteX2" fmla="*/ 416933 w 416933"/>
                    <a:gd name="connsiteY2" fmla="*/ 143445 h 146289"/>
                    <a:gd name="connsiteX0" fmla="*/ 0 w 416933"/>
                    <a:gd name="connsiteY0" fmla="*/ 146289 h 146289"/>
                    <a:gd name="connsiteX1" fmla="*/ 144455 w 416933"/>
                    <a:gd name="connsiteY1" fmla="*/ 83108 h 146289"/>
                    <a:gd name="connsiteX2" fmla="*/ 319928 w 416933"/>
                    <a:gd name="connsiteY2" fmla="*/ 0 h 146289"/>
                    <a:gd name="connsiteX3" fmla="*/ 416933 w 416933"/>
                    <a:gd name="connsiteY3" fmla="*/ 143445 h 146289"/>
                    <a:gd name="connsiteX0" fmla="*/ 0 w 416933"/>
                    <a:gd name="connsiteY0" fmla="*/ 278015 h 278015"/>
                    <a:gd name="connsiteX1" fmla="*/ 144455 w 416933"/>
                    <a:gd name="connsiteY1" fmla="*/ 214834 h 278015"/>
                    <a:gd name="connsiteX2" fmla="*/ 224351 w 416933"/>
                    <a:gd name="connsiteY2" fmla="*/ 0 h 278015"/>
                    <a:gd name="connsiteX3" fmla="*/ 416933 w 416933"/>
                    <a:gd name="connsiteY3" fmla="*/ 275171 h 278015"/>
                    <a:gd name="connsiteX0" fmla="*/ 0 w 416933"/>
                    <a:gd name="connsiteY0" fmla="*/ 278015 h 278015"/>
                    <a:gd name="connsiteX1" fmla="*/ 134736 w 416933"/>
                    <a:gd name="connsiteY1" fmla="*/ 200709 h 278015"/>
                    <a:gd name="connsiteX2" fmla="*/ 224351 w 416933"/>
                    <a:gd name="connsiteY2" fmla="*/ 0 h 278015"/>
                    <a:gd name="connsiteX3" fmla="*/ 416933 w 416933"/>
                    <a:gd name="connsiteY3" fmla="*/ 275171 h 278015"/>
                    <a:gd name="connsiteX0" fmla="*/ 0 w 416933"/>
                    <a:gd name="connsiteY0" fmla="*/ 278015 h 278015"/>
                    <a:gd name="connsiteX1" fmla="*/ 132306 w 416933"/>
                    <a:gd name="connsiteY1" fmla="*/ 197176 h 278015"/>
                    <a:gd name="connsiteX2" fmla="*/ 224351 w 416933"/>
                    <a:gd name="connsiteY2" fmla="*/ 0 h 278015"/>
                    <a:gd name="connsiteX3" fmla="*/ 416933 w 416933"/>
                    <a:gd name="connsiteY3" fmla="*/ 275171 h 278015"/>
                    <a:gd name="connsiteX0" fmla="*/ 564212 w 981145"/>
                    <a:gd name="connsiteY0" fmla="*/ 278015 h 1639561"/>
                    <a:gd name="connsiteX1" fmla="*/ 0 w 981145"/>
                    <a:gd name="connsiteY1" fmla="*/ 1639561 h 1639561"/>
                    <a:gd name="connsiteX2" fmla="*/ 788563 w 981145"/>
                    <a:gd name="connsiteY2" fmla="*/ 0 h 1639561"/>
                    <a:gd name="connsiteX3" fmla="*/ 981145 w 981145"/>
                    <a:gd name="connsiteY3" fmla="*/ 275171 h 1639561"/>
                    <a:gd name="connsiteX0" fmla="*/ 0 w 1880881"/>
                    <a:gd name="connsiteY0" fmla="*/ 1875473 h 1875473"/>
                    <a:gd name="connsiteX1" fmla="*/ 899736 w 1880881"/>
                    <a:gd name="connsiteY1" fmla="*/ 1639561 h 1875473"/>
                    <a:gd name="connsiteX2" fmla="*/ 1688299 w 1880881"/>
                    <a:gd name="connsiteY2" fmla="*/ 0 h 1875473"/>
                    <a:gd name="connsiteX3" fmla="*/ 1880881 w 1880881"/>
                    <a:gd name="connsiteY3" fmla="*/ 275171 h 1875473"/>
                    <a:gd name="connsiteX0" fmla="*/ 0 w 1880881"/>
                    <a:gd name="connsiteY0" fmla="*/ 1875473 h 2535861"/>
                    <a:gd name="connsiteX1" fmla="*/ 469482 w 1880881"/>
                    <a:gd name="connsiteY1" fmla="*/ 2535861 h 2535861"/>
                    <a:gd name="connsiteX2" fmla="*/ 1688299 w 1880881"/>
                    <a:gd name="connsiteY2" fmla="*/ 0 h 2535861"/>
                    <a:gd name="connsiteX3" fmla="*/ 1880881 w 1880881"/>
                    <a:gd name="connsiteY3" fmla="*/ 275171 h 2535861"/>
                    <a:gd name="connsiteX0" fmla="*/ 62649 w 1411399"/>
                    <a:gd name="connsiteY0" fmla="*/ 2648822 h 2648822"/>
                    <a:gd name="connsiteX1" fmla="*/ 0 w 1411399"/>
                    <a:gd name="connsiteY1" fmla="*/ 2535861 h 2648822"/>
                    <a:gd name="connsiteX2" fmla="*/ 1218817 w 1411399"/>
                    <a:gd name="connsiteY2" fmla="*/ 0 h 2648822"/>
                    <a:gd name="connsiteX3" fmla="*/ 1411399 w 1411399"/>
                    <a:gd name="connsiteY3" fmla="*/ 275171 h 2648822"/>
                    <a:gd name="connsiteX0" fmla="*/ 71368 w 1420118"/>
                    <a:gd name="connsiteY0" fmla="*/ 2648822 h 2648822"/>
                    <a:gd name="connsiteX1" fmla="*/ 0 w 1420118"/>
                    <a:gd name="connsiteY1" fmla="*/ 2541133 h 2648822"/>
                    <a:gd name="connsiteX2" fmla="*/ 1227536 w 1420118"/>
                    <a:gd name="connsiteY2" fmla="*/ 0 h 2648822"/>
                    <a:gd name="connsiteX3" fmla="*/ 1420118 w 1420118"/>
                    <a:gd name="connsiteY3" fmla="*/ 275171 h 2648822"/>
                    <a:gd name="connsiteX0" fmla="*/ 66108 w 1420118"/>
                    <a:gd name="connsiteY0" fmla="*/ 2634001 h 2634001"/>
                    <a:gd name="connsiteX1" fmla="*/ 0 w 1420118"/>
                    <a:gd name="connsiteY1" fmla="*/ 2541133 h 2634001"/>
                    <a:gd name="connsiteX2" fmla="*/ 1227536 w 1420118"/>
                    <a:gd name="connsiteY2" fmla="*/ 0 h 2634001"/>
                    <a:gd name="connsiteX3" fmla="*/ 1420118 w 1420118"/>
                    <a:gd name="connsiteY3" fmla="*/ 275171 h 2634001"/>
                    <a:gd name="connsiteX0" fmla="*/ 51529 w 1420118"/>
                    <a:gd name="connsiteY0" fmla="*/ 2612813 h 2612813"/>
                    <a:gd name="connsiteX1" fmla="*/ 0 w 1420118"/>
                    <a:gd name="connsiteY1" fmla="*/ 2541133 h 2612813"/>
                    <a:gd name="connsiteX2" fmla="*/ 1227536 w 1420118"/>
                    <a:gd name="connsiteY2" fmla="*/ 0 h 2612813"/>
                    <a:gd name="connsiteX3" fmla="*/ 1420118 w 1420118"/>
                    <a:gd name="connsiteY3" fmla="*/ 275171 h 2612813"/>
                    <a:gd name="connsiteX0" fmla="*/ 51529 w 1420118"/>
                    <a:gd name="connsiteY0" fmla="*/ 2691955 h 2691955"/>
                    <a:gd name="connsiteX1" fmla="*/ 0 w 1420118"/>
                    <a:gd name="connsiteY1" fmla="*/ 2620275 h 2691955"/>
                    <a:gd name="connsiteX2" fmla="*/ 1190936 w 1420118"/>
                    <a:gd name="connsiteY2" fmla="*/ 0 h 2691955"/>
                    <a:gd name="connsiteX3" fmla="*/ 1420118 w 1420118"/>
                    <a:gd name="connsiteY3" fmla="*/ 354313 h 2691955"/>
                    <a:gd name="connsiteX0" fmla="*/ 1 w 1368590"/>
                    <a:gd name="connsiteY0" fmla="*/ 2691955 h 2691955"/>
                    <a:gd name="connsiteX1" fmla="*/ 403616 w 1368590"/>
                    <a:gd name="connsiteY1" fmla="*/ 1516727 h 2691955"/>
                    <a:gd name="connsiteX2" fmla="*/ 1139408 w 1368590"/>
                    <a:gd name="connsiteY2" fmla="*/ 0 h 2691955"/>
                    <a:gd name="connsiteX3" fmla="*/ 1368590 w 1368590"/>
                    <a:gd name="connsiteY3" fmla="*/ 354313 h 2691955"/>
                    <a:gd name="connsiteX0" fmla="*/ 1 w 1368590"/>
                    <a:gd name="connsiteY0" fmla="*/ 2691955 h 2691955"/>
                    <a:gd name="connsiteX1" fmla="*/ 591447 w 1368590"/>
                    <a:gd name="connsiteY1" fmla="*/ 1218672 h 2691955"/>
                    <a:gd name="connsiteX2" fmla="*/ 1139408 w 1368590"/>
                    <a:gd name="connsiteY2" fmla="*/ 0 h 2691955"/>
                    <a:gd name="connsiteX3" fmla="*/ 1368590 w 1368590"/>
                    <a:gd name="connsiteY3" fmla="*/ 354313 h 2691955"/>
                    <a:gd name="connsiteX0" fmla="*/ 114493 w 777144"/>
                    <a:gd name="connsiteY0" fmla="*/ 1407811 h 1407810"/>
                    <a:gd name="connsiteX1" fmla="*/ 1 w 777144"/>
                    <a:gd name="connsiteY1" fmla="*/ 1218672 h 1407810"/>
                    <a:gd name="connsiteX2" fmla="*/ 547962 w 777144"/>
                    <a:gd name="connsiteY2" fmla="*/ 0 h 1407810"/>
                    <a:gd name="connsiteX3" fmla="*/ 777144 w 777144"/>
                    <a:gd name="connsiteY3" fmla="*/ 354313 h 1407810"/>
                    <a:gd name="connsiteX0" fmla="*/ 126181 w 788832"/>
                    <a:gd name="connsiteY0" fmla="*/ 1407811 h 1407810"/>
                    <a:gd name="connsiteX1" fmla="*/ -2 w 788832"/>
                    <a:gd name="connsiteY1" fmla="*/ 1149785 h 1407810"/>
                    <a:gd name="connsiteX2" fmla="*/ 559650 w 788832"/>
                    <a:gd name="connsiteY2" fmla="*/ 0 h 1407810"/>
                    <a:gd name="connsiteX3" fmla="*/ 788832 w 788832"/>
                    <a:gd name="connsiteY3" fmla="*/ 354313 h 1407810"/>
                    <a:gd name="connsiteX0" fmla="*/ 151102 w 788832"/>
                    <a:gd name="connsiteY0" fmla="*/ 1418067 h 1418067"/>
                    <a:gd name="connsiteX1" fmla="*/ -2 w 788832"/>
                    <a:gd name="connsiteY1" fmla="*/ 1149785 h 1418067"/>
                    <a:gd name="connsiteX2" fmla="*/ 559650 w 788832"/>
                    <a:gd name="connsiteY2" fmla="*/ 0 h 1418067"/>
                    <a:gd name="connsiteX3" fmla="*/ 788832 w 788832"/>
                    <a:gd name="connsiteY3" fmla="*/ 354313 h 1418067"/>
                    <a:gd name="connsiteX0" fmla="*/ 466297 w 788832"/>
                    <a:gd name="connsiteY0" fmla="*/ 1382977 h 1382980"/>
                    <a:gd name="connsiteX1" fmla="*/ -2 w 788832"/>
                    <a:gd name="connsiteY1" fmla="*/ 1149785 h 1382980"/>
                    <a:gd name="connsiteX2" fmla="*/ 559650 w 788832"/>
                    <a:gd name="connsiteY2" fmla="*/ 0 h 1382980"/>
                    <a:gd name="connsiteX3" fmla="*/ 788832 w 788832"/>
                    <a:gd name="connsiteY3" fmla="*/ 354313 h 1382980"/>
                    <a:gd name="connsiteX0" fmla="*/ 370876 w 693411"/>
                    <a:gd name="connsiteY0" fmla="*/ 1382977 h 1382980"/>
                    <a:gd name="connsiteX1" fmla="*/ -2 w 693411"/>
                    <a:gd name="connsiteY1" fmla="*/ 951023 h 1382980"/>
                    <a:gd name="connsiteX2" fmla="*/ 464229 w 693411"/>
                    <a:gd name="connsiteY2" fmla="*/ 0 h 1382980"/>
                    <a:gd name="connsiteX3" fmla="*/ 693411 w 693411"/>
                    <a:gd name="connsiteY3" fmla="*/ 354313 h 1382980"/>
                    <a:gd name="connsiteX0" fmla="*/ 359089 w 693411"/>
                    <a:gd name="connsiteY0" fmla="*/ 1469686 h 1469684"/>
                    <a:gd name="connsiteX1" fmla="*/ -2 w 693411"/>
                    <a:gd name="connsiteY1" fmla="*/ 951023 h 1469684"/>
                    <a:gd name="connsiteX2" fmla="*/ 464229 w 693411"/>
                    <a:gd name="connsiteY2" fmla="*/ 0 h 1469684"/>
                    <a:gd name="connsiteX3" fmla="*/ 693411 w 693411"/>
                    <a:gd name="connsiteY3" fmla="*/ 354313 h 146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3411" h="1469684">
                      <a:moveTo>
                        <a:pt x="359089" y="1469686"/>
                      </a:moveTo>
                      <a:lnTo>
                        <a:pt x="-2" y="951023"/>
                      </a:lnTo>
                      <a:lnTo>
                        <a:pt x="464229" y="0"/>
                      </a:lnTo>
                      <a:lnTo>
                        <a:pt x="693411" y="354313"/>
                      </a:lnTo>
                    </a:path>
                  </a:pathLst>
                </a:custGeom>
                <a:ln w="25400">
                  <a:solidFill>
                    <a:schemeClr val="bg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 rot="8407790" flipH="1" flipV="1">
                  <a:off x="1032238" y="4331214"/>
                  <a:ext cx="209838" cy="291832"/>
                </a:xfrm>
                <a:custGeom>
                  <a:avLst/>
                  <a:gdLst>
                    <a:gd name="connsiteX0" fmla="*/ 914971 w 921321"/>
                    <a:gd name="connsiteY0" fmla="*/ 176314 h 182664"/>
                    <a:gd name="connsiteX1" fmla="*/ 326529 w 921321"/>
                    <a:gd name="connsiteY1" fmla="*/ 176314 h 182664"/>
                    <a:gd name="connsiteX2" fmla="*/ 6350 w 921321"/>
                    <a:gd name="connsiteY2" fmla="*/ 6350 h 182664"/>
                    <a:gd name="connsiteX0" fmla="*/ 1138355 w 1138355"/>
                    <a:gd name="connsiteY0" fmla="*/ 191657 h 191657"/>
                    <a:gd name="connsiteX1" fmla="*/ 549913 w 1138355"/>
                    <a:gd name="connsiteY1" fmla="*/ 191657 h 191657"/>
                    <a:gd name="connsiteX2" fmla="*/ 0 w 1138355"/>
                    <a:gd name="connsiteY2" fmla="*/ 0 h 191657"/>
                    <a:gd name="connsiteX0" fmla="*/ 1138355 w 1138355"/>
                    <a:gd name="connsiteY0" fmla="*/ 191657 h 248688"/>
                    <a:gd name="connsiteX1" fmla="*/ 534437 w 1138355"/>
                    <a:gd name="connsiteY1" fmla="*/ 248688 h 248688"/>
                    <a:gd name="connsiteX2" fmla="*/ 0 w 1138355"/>
                    <a:gd name="connsiteY2" fmla="*/ 0 h 248688"/>
                    <a:gd name="connsiteX0" fmla="*/ 1138355 w 3031831"/>
                    <a:gd name="connsiteY0" fmla="*/ 191657 h 625399"/>
                    <a:gd name="connsiteX1" fmla="*/ 3031831 w 3031831"/>
                    <a:gd name="connsiteY1" fmla="*/ 625399 h 625399"/>
                    <a:gd name="connsiteX2" fmla="*/ 534437 w 3031831"/>
                    <a:gd name="connsiteY2" fmla="*/ 248688 h 625399"/>
                    <a:gd name="connsiteX3" fmla="*/ 0 w 3031831"/>
                    <a:gd name="connsiteY3" fmla="*/ 0 h 625399"/>
                    <a:gd name="connsiteX0" fmla="*/ 3035638 w 3035638"/>
                    <a:gd name="connsiteY0" fmla="*/ 633596 h 633596"/>
                    <a:gd name="connsiteX1" fmla="*/ 3031831 w 3035638"/>
                    <a:gd name="connsiteY1" fmla="*/ 625399 h 633596"/>
                    <a:gd name="connsiteX2" fmla="*/ 534437 w 3035638"/>
                    <a:gd name="connsiteY2" fmla="*/ 248688 h 633596"/>
                    <a:gd name="connsiteX3" fmla="*/ 0 w 3035638"/>
                    <a:gd name="connsiteY3" fmla="*/ 0 h 633596"/>
                    <a:gd name="connsiteX0" fmla="*/ 3135129 w 3135129"/>
                    <a:gd name="connsiteY0" fmla="*/ 586257 h 586257"/>
                    <a:gd name="connsiteX1" fmla="*/ 3131322 w 3135129"/>
                    <a:gd name="connsiteY1" fmla="*/ 578060 h 586257"/>
                    <a:gd name="connsiteX2" fmla="*/ 633928 w 3135129"/>
                    <a:gd name="connsiteY2" fmla="*/ 201349 h 586257"/>
                    <a:gd name="connsiteX3" fmla="*/ 0 w 3135129"/>
                    <a:gd name="connsiteY3" fmla="*/ 0 h 586257"/>
                    <a:gd name="connsiteX0" fmla="*/ 3225371 w 3225371"/>
                    <a:gd name="connsiteY0" fmla="*/ 521524 h 521524"/>
                    <a:gd name="connsiteX1" fmla="*/ 3221564 w 3225371"/>
                    <a:gd name="connsiteY1" fmla="*/ 513327 h 521524"/>
                    <a:gd name="connsiteX2" fmla="*/ 724170 w 3225371"/>
                    <a:gd name="connsiteY2" fmla="*/ 136616 h 521524"/>
                    <a:gd name="connsiteX3" fmla="*/ 0 w 3225371"/>
                    <a:gd name="connsiteY3" fmla="*/ 0 h 521524"/>
                    <a:gd name="connsiteX0" fmla="*/ 3225371 w 3225371"/>
                    <a:gd name="connsiteY0" fmla="*/ 521524 h 521524"/>
                    <a:gd name="connsiteX1" fmla="*/ 3221564 w 3225371"/>
                    <a:gd name="connsiteY1" fmla="*/ 513327 h 521524"/>
                    <a:gd name="connsiteX2" fmla="*/ 166840 w 3225371"/>
                    <a:gd name="connsiteY2" fmla="*/ 114304 h 521524"/>
                    <a:gd name="connsiteX3" fmla="*/ 0 w 3225371"/>
                    <a:gd name="connsiteY3" fmla="*/ 0 h 521524"/>
                    <a:gd name="connsiteX0" fmla="*/ 3225371 w 3225371"/>
                    <a:gd name="connsiteY0" fmla="*/ 521524 h 521524"/>
                    <a:gd name="connsiteX1" fmla="*/ 1521198 w 3225371"/>
                    <a:gd name="connsiteY1" fmla="*/ 331799 h 521524"/>
                    <a:gd name="connsiteX2" fmla="*/ 166840 w 3225371"/>
                    <a:gd name="connsiteY2" fmla="*/ 114304 h 521524"/>
                    <a:gd name="connsiteX3" fmla="*/ 0 w 3225371"/>
                    <a:gd name="connsiteY3" fmla="*/ 0 h 521524"/>
                    <a:gd name="connsiteX0" fmla="*/ 3225371 w 3225371"/>
                    <a:gd name="connsiteY0" fmla="*/ 521524 h 521524"/>
                    <a:gd name="connsiteX1" fmla="*/ 166840 w 3225371"/>
                    <a:gd name="connsiteY1" fmla="*/ 114304 h 521524"/>
                    <a:gd name="connsiteX2" fmla="*/ 0 w 3225371"/>
                    <a:gd name="connsiteY2" fmla="*/ 0 h 521524"/>
                    <a:gd name="connsiteX0" fmla="*/ 1526588 w 1526588"/>
                    <a:gd name="connsiteY0" fmla="*/ 350629 h 350629"/>
                    <a:gd name="connsiteX1" fmla="*/ 166840 w 1526588"/>
                    <a:gd name="connsiteY1" fmla="*/ 114304 h 350629"/>
                    <a:gd name="connsiteX2" fmla="*/ 0 w 1526588"/>
                    <a:gd name="connsiteY2" fmla="*/ 0 h 350629"/>
                    <a:gd name="connsiteX0" fmla="*/ 1961290 w 1961290"/>
                    <a:gd name="connsiteY0" fmla="*/ 531879 h 531879"/>
                    <a:gd name="connsiteX1" fmla="*/ 601542 w 1961290"/>
                    <a:gd name="connsiteY1" fmla="*/ 295554 h 531879"/>
                    <a:gd name="connsiteX2" fmla="*/ 0 w 1961290"/>
                    <a:gd name="connsiteY2" fmla="*/ 0 h 531879"/>
                    <a:gd name="connsiteX0" fmla="*/ 1910264 w 1910264"/>
                    <a:gd name="connsiteY0" fmla="*/ 491639 h 491639"/>
                    <a:gd name="connsiteX1" fmla="*/ 550516 w 1910264"/>
                    <a:gd name="connsiteY1" fmla="*/ 255314 h 491639"/>
                    <a:gd name="connsiteX2" fmla="*/ 0 w 1910264"/>
                    <a:gd name="connsiteY2" fmla="*/ 0 h 491639"/>
                    <a:gd name="connsiteX0" fmla="*/ 1881827 w 1881827"/>
                    <a:gd name="connsiteY0" fmla="*/ 657727 h 657727"/>
                    <a:gd name="connsiteX1" fmla="*/ 522079 w 1881827"/>
                    <a:gd name="connsiteY1" fmla="*/ 421402 h 657727"/>
                    <a:gd name="connsiteX2" fmla="*/ -1 w 1881827"/>
                    <a:gd name="connsiteY2" fmla="*/ 0 h 657727"/>
                    <a:gd name="connsiteX0" fmla="*/ 1934744 w 1934744"/>
                    <a:gd name="connsiteY0" fmla="*/ 663939 h 663939"/>
                    <a:gd name="connsiteX1" fmla="*/ 574996 w 1934744"/>
                    <a:gd name="connsiteY1" fmla="*/ 427614 h 663939"/>
                    <a:gd name="connsiteX2" fmla="*/ -1 w 1934744"/>
                    <a:gd name="connsiteY2" fmla="*/ 0 h 663939"/>
                    <a:gd name="connsiteX0" fmla="*/ 1883857 w 1883857"/>
                    <a:gd name="connsiteY0" fmla="*/ 635376 h 635376"/>
                    <a:gd name="connsiteX1" fmla="*/ 524109 w 1883857"/>
                    <a:gd name="connsiteY1" fmla="*/ 399051 h 635376"/>
                    <a:gd name="connsiteX2" fmla="*/ 0 w 1883857"/>
                    <a:gd name="connsiteY2" fmla="*/ 0 h 635376"/>
                    <a:gd name="connsiteX0" fmla="*/ 2051233 w 2051233"/>
                    <a:gd name="connsiteY0" fmla="*/ 635376 h 635376"/>
                    <a:gd name="connsiteX1" fmla="*/ 7566 w 2051233"/>
                    <a:gd name="connsiteY1" fmla="*/ 126764 h 635376"/>
                    <a:gd name="connsiteX2" fmla="*/ 167376 w 2051233"/>
                    <a:gd name="connsiteY2" fmla="*/ 0 h 635376"/>
                    <a:gd name="connsiteX0" fmla="*/ 124482 w 174942"/>
                    <a:gd name="connsiteY0" fmla="*/ 979004 h 979004"/>
                    <a:gd name="connsiteX1" fmla="*/ 7566 w 174942"/>
                    <a:gd name="connsiteY1" fmla="*/ 126764 h 979004"/>
                    <a:gd name="connsiteX2" fmla="*/ 167376 w 174942"/>
                    <a:gd name="connsiteY2" fmla="*/ 0 h 979004"/>
                    <a:gd name="connsiteX0" fmla="*/ 115234 w 165938"/>
                    <a:gd name="connsiteY0" fmla="*/ 979004 h 979004"/>
                    <a:gd name="connsiteX1" fmla="*/ 7811 w 165938"/>
                    <a:gd name="connsiteY1" fmla="*/ 120349 h 979004"/>
                    <a:gd name="connsiteX2" fmla="*/ 158128 w 165938"/>
                    <a:gd name="connsiteY2" fmla="*/ 0 h 979004"/>
                    <a:gd name="connsiteX0" fmla="*/ 107423 w 169684"/>
                    <a:gd name="connsiteY0" fmla="*/ 979004 h 979004"/>
                    <a:gd name="connsiteX1" fmla="*/ 0 w 169684"/>
                    <a:gd name="connsiteY1" fmla="*/ 120349 h 979004"/>
                    <a:gd name="connsiteX2" fmla="*/ 150317 w 169684"/>
                    <a:gd name="connsiteY2" fmla="*/ 0 h 979004"/>
                    <a:gd name="connsiteX0" fmla="*/ 107423 w 150318"/>
                    <a:gd name="connsiteY0" fmla="*/ 979004 h 979004"/>
                    <a:gd name="connsiteX1" fmla="*/ 0 w 150318"/>
                    <a:gd name="connsiteY1" fmla="*/ 120349 h 979004"/>
                    <a:gd name="connsiteX2" fmla="*/ 150317 w 150318"/>
                    <a:gd name="connsiteY2" fmla="*/ 0 h 979004"/>
                    <a:gd name="connsiteX0" fmla="*/ 141724 w 184619"/>
                    <a:gd name="connsiteY0" fmla="*/ 979004 h 979004"/>
                    <a:gd name="connsiteX1" fmla="*/ -1 w 184619"/>
                    <a:gd name="connsiteY1" fmla="*/ 125312 h 979004"/>
                    <a:gd name="connsiteX2" fmla="*/ 184618 w 184619"/>
                    <a:gd name="connsiteY2" fmla="*/ 0 h 979004"/>
                    <a:gd name="connsiteX0" fmla="*/ 141725 w 141725"/>
                    <a:gd name="connsiteY0" fmla="*/ 1005526 h 1005526"/>
                    <a:gd name="connsiteX1" fmla="*/ 0 w 141725"/>
                    <a:gd name="connsiteY1" fmla="*/ 151834 h 1005526"/>
                    <a:gd name="connsiteX2" fmla="*/ 85821 w 141725"/>
                    <a:gd name="connsiteY2" fmla="*/ -1 h 1005526"/>
                    <a:gd name="connsiteX0" fmla="*/ 0 w 385293"/>
                    <a:gd name="connsiteY0" fmla="*/ 928570 h 928570"/>
                    <a:gd name="connsiteX1" fmla="*/ 299473 w 385293"/>
                    <a:gd name="connsiteY1" fmla="*/ 151835 h 928570"/>
                    <a:gd name="connsiteX2" fmla="*/ 385294 w 385293"/>
                    <a:gd name="connsiteY2" fmla="*/ 0 h 928570"/>
                    <a:gd name="connsiteX0" fmla="*/ 0 w 385294"/>
                    <a:gd name="connsiteY0" fmla="*/ 928570 h 928570"/>
                    <a:gd name="connsiteX1" fmla="*/ 207448 w 385294"/>
                    <a:gd name="connsiteY1" fmla="*/ 57624 h 928570"/>
                    <a:gd name="connsiteX2" fmla="*/ 385294 w 385294"/>
                    <a:gd name="connsiteY2" fmla="*/ 0 h 928570"/>
                    <a:gd name="connsiteX0" fmla="*/ 0 w 301067"/>
                    <a:gd name="connsiteY0" fmla="*/ 1021082 h 1021082"/>
                    <a:gd name="connsiteX1" fmla="*/ 207448 w 301067"/>
                    <a:gd name="connsiteY1" fmla="*/ 150136 h 1021082"/>
                    <a:gd name="connsiteX2" fmla="*/ 301067 w 301067"/>
                    <a:gd name="connsiteY2" fmla="*/ 0 h 1021082"/>
                    <a:gd name="connsiteX0" fmla="*/ 0 w 301067"/>
                    <a:gd name="connsiteY0" fmla="*/ 1041190 h 1041190"/>
                    <a:gd name="connsiteX1" fmla="*/ 141873 w 301067"/>
                    <a:gd name="connsiteY1" fmla="*/ 0 h 1041190"/>
                    <a:gd name="connsiteX2" fmla="*/ 301067 w 301067"/>
                    <a:gd name="connsiteY2" fmla="*/ 20108 h 1041190"/>
                    <a:gd name="connsiteX0" fmla="*/ 0 w 307390"/>
                    <a:gd name="connsiteY0" fmla="*/ 1143686 h 1143686"/>
                    <a:gd name="connsiteX1" fmla="*/ 141873 w 307390"/>
                    <a:gd name="connsiteY1" fmla="*/ 102496 h 1143686"/>
                    <a:gd name="connsiteX2" fmla="*/ 307390 w 307390"/>
                    <a:gd name="connsiteY2" fmla="*/ 0 h 1143686"/>
                    <a:gd name="connsiteX0" fmla="*/ 0 w 280748"/>
                    <a:gd name="connsiteY0" fmla="*/ 1146123 h 1146123"/>
                    <a:gd name="connsiteX1" fmla="*/ 141873 w 280748"/>
                    <a:gd name="connsiteY1" fmla="*/ 104933 h 1146123"/>
                    <a:gd name="connsiteX2" fmla="*/ 280748 w 280748"/>
                    <a:gd name="connsiteY2" fmla="*/ 0 h 1146123"/>
                    <a:gd name="connsiteX0" fmla="*/ 0 w 206271"/>
                    <a:gd name="connsiteY0" fmla="*/ 605460 h 605460"/>
                    <a:gd name="connsiteX1" fmla="*/ 67396 w 206271"/>
                    <a:gd name="connsiteY1" fmla="*/ 104933 h 605460"/>
                    <a:gd name="connsiteX2" fmla="*/ 206271 w 206271"/>
                    <a:gd name="connsiteY2" fmla="*/ 0 h 605460"/>
                    <a:gd name="connsiteX0" fmla="*/ 0 w 223234"/>
                    <a:gd name="connsiteY0" fmla="*/ 594784 h 594784"/>
                    <a:gd name="connsiteX1" fmla="*/ 84359 w 223234"/>
                    <a:gd name="connsiteY1" fmla="*/ 104933 h 594784"/>
                    <a:gd name="connsiteX2" fmla="*/ 223234 w 223234"/>
                    <a:gd name="connsiteY2" fmla="*/ 0 h 594784"/>
                    <a:gd name="connsiteX0" fmla="*/ 0 w 223234"/>
                    <a:gd name="connsiteY0" fmla="*/ 594784 h 594784"/>
                    <a:gd name="connsiteX1" fmla="*/ 149879 w 223234"/>
                    <a:gd name="connsiteY1" fmla="*/ 224987 h 594784"/>
                    <a:gd name="connsiteX2" fmla="*/ 223234 w 223234"/>
                    <a:gd name="connsiteY2" fmla="*/ 0 h 594784"/>
                    <a:gd name="connsiteX0" fmla="*/ 0 w 284655"/>
                    <a:gd name="connsiteY0" fmla="*/ 529853 h 529853"/>
                    <a:gd name="connsiteX1" fmla="*/ 149879 w 284655"/>
                    <a:gd name="connsiteY1" fmla="*/ 160056 h 529853"/>
                    <a:gd name="connsiteX2" fmla="*/ 284655 w 284655"/>
                    <a:gd name="connsiteY2" fmla="*/ 0 h 529853"/>
                    <a:gd name="connsiteX0" fmla="*/ 100259 w 134776"/>
                    <a:gd name="connsiteY0" fmla="*/ 434123 h 434123"/>
                    <a:gd name="connsiteX1" fmla="*/ 0 w 134776"/>
                    <a:gd name="connsiteY1" fmla="*/ 160056 h 434123"/>
                    <a:gd name="connsiteX2" fmla="*/ 134776 w 134776"/>
                    <a:gd name="connsiteY2" fmla="*/ 0 h 434123"/>
                    <a:gd name="connsiteX0" fmla="*/ 100259 w 160619"/>
                    <a:gd name="connsiteY0" fmla="*/ 422633 h 422633"/>
                    <a:gd name="connsiteX1" fmla="*/ 0 w 160619"/>
                    <a:gd name="connsiteY1" fmla="*/ 148566 h 422633"/>
                    <a:gd name="connsiteX2" fmla="*/ 160619 w 160619"/>
                    <a:gd name="connsiteY2" fmla="*/ 0 h 422633"/>
                    <a:gd name="connsiteX0" fmla="*/ 97360 w 157720"/>
                    <a:gd name="connsiteY0" fmla="*/ 422633 h 422633"/>
                    <a:gd name="connsiteX1" fmla="*/ 0 w 157720"/>
                    <a:gd name="connsiteY1" fmla="*/ 136550 h 422633"/>
                    <a:gd name="connsiteX2" fmla="*/ 157720 w 157720"/>
                    <a:gd name="connsiteY2" fmla="*/ 0 h 422633"/>
                    <a:gd name="connsiteX0" fmla="*/ 97360 w 157720"/>
                    <a:gd name="connsiteY0" fmla="*/ 422633 h 422633"/>
                    <a:gd name="connsiteX1" fmla="*/ 0 w 157720"/>
                    <a:gd name="connsiteY1" fmla="*/ 136550 h 422633"/>
                    <a:gd name="connsiteX2" fmla="*/ 157720 w 157720"/>
                    <a:gd name="connsiteY2" fmla="*/ 0 h 422633"/>
                    <a:gd name="connsiteX0" fmla="*/ 97360 w 153519"/>
                    <a:gd name="connsiteY0" fmla="*/ 415989 h 415989"/>
                    <a:gd name="connsiteX1" fmla="*/ 0 w 153519"/>
                    <a:gd name="connsiteY1" fmla="*/ 129906 h 415989"/>
                    <a:gd name="connsiteX2" fmla="*/ 153519 w 153519"/>
                    <a:gd name="connsiteY2" fmla="*/ 0 h 415989"/>
                    <a:gd name="connsiteX0" fmla="*/ 97360 w 153519"/>
                    <a:gd name="connsiteY0" fmla="*/ 415989 h 415989"/>
                    <a:gd name="connsiteX1" fmla="*/ 0 w 153519"/>
                    <a:gd name="connsiteY1" fmla="*/ 129906 h 415989"/>
                    <a:gd name="connsiteX2" fmla="*/ 153519 w 153519"/>
                    <a:gd name="connsiteY2" fmla="*/ 0 h 415989"/>
                    <a:gd name="connsiteX0" fmla="*/ 1407 w 630045"/>
                    <a:gd name="connsiteY0" fmla="*/ 316727 h 316727"/>
                    <a:gd name="connsiteX1" fmla="*/ 476526 w 630045"/>
                    <a:gd name="connsiteY1" fmla="*/ 129906 h 316727"/>
                    <a:gd name="connsiteX2" fmla="*/ 630045 w 630045"/>
                    <a:gd name="connsiteY2" fmla="*/ 0 h 316727"/>
                    <a:gd name="connsiteX0" fmla="*/ 1358 w 650064"/>
                    <a:gd name="connsiteY0" fmla="*/ 320226 h 320226"/>
                    <a:gd name="connsiteX1" fmla="*/ 496545 w 650064"/>
                    <a:gd name="connsiteY1" fmla="*/ 129906 h 320226"/>
                    <a:gd name="connsiteX2" fmla="*/ 650064 w 650064"/>
                    <a:gd name="connsiteY2" fmla="*/ 0 h 320226"/>
                    <a:gd name="connsiteX0" fmla="*/ 0 w 648706"/>
                    <a:gd name="connsiteY0" fmla="*/ 320226 h 320226"/>
                    <a:gd name="connsiteX1" fmla="*/ 495187 w 648706"/>
                    <a:gd name="connsiteY1" fmla="*/ 129906 h 320226"/>
                    <a:gd name="connsiteX2" fmla="*/ 648706 w 648706"/>
                    <a:gd name="connsiteY2" fmla="*/ 0 h 320226"/>
                    <a:gd name="connsiteX0" fmla="*/ 0 w 648706"/>
                    <a:gd name="connsiteY0" fmla="*/ 320226 h 320226"/>
                    <a:gd name="connsiteX1" fmla="*/ 495187 w 648706"/>
                    <a:gd name="connsiteY1" fmla="*/ 129906 h 320226"/>
                    <a:gd name="connsiteX2" fmla="*/ 648706 w 648706"/>
                    <a:gd name="connsiteY2" fmla="*/ 0 h 320226"/>
                    <a:gd name="connsiteX0" fmla="*/ 0 w 945474"/>
                    <a:gd name="connsiteY0" fmla="*/ 404639 h 404639"/>
                    <a:gd name="connsiteX1" fmla="*/ 495187 w 945474"/>
                    <a:gd name="connsiteY1" fmla="*/ 214319 h 404639"/>
                    <a:gd name="connsiteX2" fmla="*/ 945474 w 945474"/>
                    <a:gd name="connsiteY2" fmla="*/ 0 h 404639"/>
                    <a:gd name="connsiteX0" fmla="*/ 0 w 945474"/>
                    <a:gd name="connsiteY0" fmla="*/ 404639 h 404639"/>
                    <a:gd name="connsiteX1" fmla="*/ 863437 w 945474"/>
                    <a:gd name="connsiteY1" fmla="*/ 74823 h 404639"/>
                    <a:gd name="connsiteX2" fmla="*/ 945474 w 945474"/>
                    <a:gd name="connsiteY2" fmla="*/ 0 h 404639"/>
                    <a:gd name="connsiteX0" fmla="*/ 0 w 945474"/>
                    <a:gd name="connsiteY0" fmla="*/ 404639 h 404639"/>
                    <a:gd name="connsiteX1" fmla="*/ 863437 w 945474"/>
                    <a:gd name="connsiteY1" fmla="*/ 74823 h 404639"/>
                    <a:gd name="connsiteX2" fmla="*/ 945474 w 945474"/>
                    <a:gd name="connsiteY2" fmla="*/ 0 h 404639"/>
                    <a:gd name="connsiteX0" fmla="*/ 0 w 955519"/>
                    <a:gd name="connsiteY0" fmla="*/ 396747 h 396747"/>
                    <a:gd name="connsiteX1" fmla="*/ 863437 w 955519"/>
                    <a:gd name="connsiteY1" fmla="*/ 66931 h 396747"/>
                    <a:gd name="connsiteX2" fmla="*/ 955519 w 955519"/>
                    <a:gd name="connsiteY2" fmla="*/ 0 h 396747"/>
                    <a:gd name="connsiteX0" fmla="*/ 0 w 953899"/>
                    <a:gd name="connsiteY0" fmla="*/ 398642 h 398642"/>
                    <a:gd name="connsiteX1" fmla="*/ 863437 w 953899"/>
                    <a:gd name="connsiteY1" fmla="*/ 68826 h 398642"/>
                    <a:gd name="connsiteX2" fmla="*/ 953899 w 953899"/>
                    <a:gd name="connsiteY2" fmla="*/ 0 h 398642"/>
                    <a:gd name="connsiteX0" fmla="*/ 0 w 953899"/>
                    <a:gd name="connsiteY0" fmla="*/ 398642 h 398642"/>
                    <a:gd name="connsiteX1" fmla="*/ 863437 w 953899"/>
                    <a:gd name="connsiteY1" fmla="*/ 68826 h 398642"/>
                    <a:gd name="connsiteX2" fmla="*/ 953899 w 953899"/>
                    <a:gd name="connsiteY2" fmla="*/ 0 h 398642"/>
                    <a:gd name="connsiteX0" fmla="*/ 0 w 953899"/>
                    <a:gd name="connsiteY0" fmla="*/ 398642 h 398642"/>
                    <a:gd name="connsiteX1" fmla="*/ 863437 w 953899"/>
                    <a:gd name="connsiteY1" fmla="*/ 68826 h 398642"/>
                    <a:gd name="connsiteX2" fmla="*/ 953899 w 953899"/>
                    <a:gd name="connsiteY2" fmla="*/ 0 h 398642"/>
                    <a:gd name="connsiteX0" fmla="*/ 0 w 946456"/>
                    <a:gd name="connsiteY0" fmla="*/ 395790 h 395790"/>
                    <a:gd name="connsiteX1" fmla="*/ 863437 w 946456"/>
                    <a:gd name="connsiteY1" fmla="*/ 65974 h 395790"/>
                    <a:gd name="connsiteX2" fmla="*/ 946456 w 946456"/>
                    <a:gd name="connsiteY2" fmla="*/ 0 h 395790"/>
                    <a:gd name="connsiteX0" fmla="*/ 0 w 946456"/>
                    <a:gd name="connsiteY0" fmla="*/ 395790 h 395790"/>
                    <a:gd name="connsiteX1" fmla="*/ 863437 w 946456"/>
                    <a:gd name="connsiteY1" fmla="*/ 65974 h 395790"/>
                    <a:gd name="connsiteX2" fmla="*/ 946456 w 946456"/>
                    <a:gd name="connsiteY2" fmla="*/ 0 h 395790"/>
                    <a:gd name="connsiteX0" fmla="*/ 0 w 946456"/>
                    <a:gd name="connsiteY0" fmla="*/ 395790 h 395790"/>
                    <a:gd name="connsiteX1" fmla="*/ 844990 w 946456"/>
                    <a:gd name="connsiteY1" fmla="*/ 71369 h 395790"/>
                    <a:gd name="connsiteX2" fmla="*/ 946456 w 946456"/>
                    <a:gd name="connsiteY2" fmla="*/ 0 h 395790"/>
                    <a:gd name="connsiteX0" fmla="*/ 0 w 946456"/>
                    <a:gd name="connsiteY0" fmla="*/ 395790 h 395790"/>
                    <a:gd name="connsiteX1" fmla="*/ 844990 w 946456"/>
                    <a:gd name="connsiteY1" fmla="*/ 71369 h 395790"/>
                    <a:gd name="connsiteX2" fmla="*/ 946456 w 946456"/>
                    <a:gd name="connsiteY2" fmla="*/ 0 h 395790"/>
                    <a:gd name="connsiteX0" fmla="*/ 0 w 950657"/>
                    <a:gd name="connsiteY0" fmla="*/ 402434 h 402434"/>
                    <a:gd name="connsiteX1" fmla="*/ 844990 w 950657"/>
                    <a:gd name="connsiteY1" fmla="*/ 78013 h 402434"/>
                    <a:gd name="connsiteX2" fmla="*/ 950657 w 950657"/>
                    <a:gd name="connsiteY2" fmla="*/ 0 h 402434"/>
                    <a:gd name="connsiteX0" fmla="*/ 0 w 950657"/>
                    <a:gd name="connsiteY0" fmla="*/ 402434 h 402434"/>
                    <a:gd name="connsiteX1" fmla="*/ 844990 w 950657"/>
                    <a:gd name="connsiteY1" fmla="*/ 78013 h 402434"/>
                    <a:gd name="connsiteX2" fmla="*/ 950657 w 950657"/>
                    <a:gd name="connsiteY2" fmla="*/ 0 h 402434"/>
                    <a:gd name="connsiteX0" fmla="*/ 0 w 950657"/>
                    <a:gd name="connsiteY0" fmla="*/ 402434 h 402434"/>
                    <a:gd name="connsiteX1" fmla="*/ 883891 w 950657"/>
                    <a:gd name="connsiteY1" fmla="*/ 123491 h 402434"/>
                    <a:gd name="connsiteX2" fmla="*/ 950657 w 950657"/>
                    <a:gd name="connsiteY2" fmla="*/ 0 h 402434"/>
                    <a:gd name="connsiteX0" fmla="*/ 0 w 950657"/>
                    <a:gd name="connsiteY0" fmla="*/ 402434 h 402434"/>
                    <a:gd name="connsiteX1" fmla="*/ 870239 w 950657"/>
                    <a:gd name="connsiteY1" fmla="*/ 76722 h 402434"/>
                    <a:gd name="connsiteX2" fmla="*/ 950657 w 950657"/>
                    <a:gd name="connsiteY2" fmla="*/ 0 h 402434"/>
                    <a:gd name="connsiteX0" fmla="*/ 0 w 1049485"/>
                    <a:gd name="connsiteY0" fmla="*/ 341380 h 341380"/>
                    <a:gd name="connsiteX1" fmla="*/ 870239 w 1049485"/>
                    <a:gd name="connsiteY1" fmla="*/ 15668 h 341380"/>
                    <a:gd name="connsiteX2" fmla="*/ 1049485 w 1049485"/>
                    <a:gd name="connsiteY2" fmla="*/ 15970 h 341380"/>
                    <a:gd name="connsiteX0" fmla="*/ 0 w 963281"/>
                    <a:gd name="connsiteY0" fmla="*/ 403079 h 403079"/>
                    <a:gd name="connsiteX1" fmla="*/ 870239 w 963281"/>
                    <a:gd name="connsiteY1" fmla="*/ 77367 h 403079"/>
                    <a:gd name="connsiteX2" fmla="*/ 963281 w 963281"/>
                    <a:gd name="connsiteY2" fmla="*/ 0 h 403079"/>
                    <a:gd name="connsiteX0" fmla="*/ 0 w 1096556"/>
                    <a:gd name="connsiteY0" fmla="*/ 333040 h 333040"/>
                    <a:gd name="connsiteX1" fmla="*/ 870239 w 1096556"/>
                    <a:gd name="connsiteY1" fmla="*/ 7328 h 333040"/>
                    <a:gd name="connsiteX2" fmla="*/ 1096556 w 1096556"/>
                    <a:gd name="connsiteY2" fmla="*/ 120433 h 333040"/>
                    <a:gd name="connsiteX0" fmla="*/ 0 w 1096556"/>
                    <a:gd name="connsiteY0" fmla="*/ 333733 h 333733"/>
                    <a:gd name="connsiteX1" fmla="*/ 870239 w 1096556"/>
                    <a:gd name="connsiteY1" fmla="*/ 8021 h 333733"/>
                    <a:gd name="connsiteX2" fmla="*/ 1096556 w 1096556"/>
                    <a:gd name="connsiteY2" fmla="*/ 121126 h 333733"/>
                    <a:gd name="connsiteX0" fmla="*/ 0 w 957459"/>
                    <a:gd name="connsiteY0" fmla="*/ 398329 h 398329"/>
                    <a:gd name="connsiteX1" fmla="*/ 870239 w 957459"/>
                    <a:gd name="connsiteY1" fmla="*/ 72617 h 398329"/>
                    <a:gd name="connsiteX2" fmla="*/ 957459 w 957459"/>
                    <a:gd name="connsiteY2" fmla="*/ 0 h 398329"/>
                    <a:gd name="connsiteX0" fmla="*/ 0 w 957459"/>
                    <a:gd name="connsiteY0" fmla="*/ 398329 h 398329"/>
                    <a:gd name="connsiteX1" fmla="*/ 902379 w 957459"/>
                    <a:gd name="connsiteY1" fmla="*/ 42641 h 398329"/>
                    <a:gd name="connsiteX2" fmla="*/ 957459 w 957459"/>
                    <a:gd name="connsiteY2" fmla="*/ 0 h 398329"/>
                    <a:gd name="connsiteX0" fmla="*/ 0 w 957459"/>
                    <a:gd name="connsiteY0" fmla="*/ 398329 h 398329"/>
                    <a:gd name="connsiteX1" fmla="*/ 908625 w 957459"/>
                    <a:gd name="connsiteY1" fmla="*/ 43189 h 398329"/>
                    <a:gd name="connsiteX2" fmla="*/ 957459 w 957459"/>
                    <a:gd name="connsiteY2" fmla="*/ 0 h 398329"/>
                    <a:gd name="connsiteX0" fmla="*/ 0 w 960302"/>
                    <a:gd name="connsiteY0" fmla="*/ 395005 h 395005"/>
                    <a:gd name="connsiteX1" fmla="*/ 908625 w 960302"/>
                    <a:gd name="connsiteY1" fmla="*/ 39865 h 395005"/>
                    <a:gd name="connsiteX2" fmla="*/ 960302 w 960302"/>
                    <a:gd name="connsiteY2" fmla="*/ 0 h 395005"/>
                    <a:gd name="connsiteX0" fmla="*/ 0 w 937742"/>
                    <a:gd name="connsiteY0" fmla="*/ 418723 h 418723"/>
                    <a:gd name="connsiteX1" fmla="*/ 908625 w 937742"/>
                    <a:gd name="connsiteY1" fmla="*/ 63583 h 418723"/>
                    <a:gd name="connsiteX2" fmla="*/ 928424 w 937742"/>
                    <a:gd name="connsiteY2" fmla="*/ 0 h 418723"/>
                    <a:gd name="connsiteX0" fmla="*/ 0 w 939519"/>
                    <a:gd name="connsiteY0" fmla="*/ 418723 h 418723"/>
                    <a:gd name="connsiteX1" fmla="*/ 908625 w 939519"/>
                    <a:gd name="connsiteY1" fmla="*/ 63583 h 418723"/>
                    <a:gd name="connsiteX2" fmla="*/ 928424 w 939519"/>
                    <a:gd name="connsiteY2" fmla="*/ 0 h 418723"/>
                    <a:gd name="connsiteX0" fmla="*/ 0 w 928543"/>
                    <a:gd name="connsiteY0" fmla="*/ 418723 h 418723"/>
                    <a:gd name="connsiteX1" fmla="*/ 884081 w 928543"/>
                    <a:gd name="connsiteY1" fmla="*/ 38841 h 418723"/>
                    <a:gd name="connsiteX2" fmla="*/ 928424 w 928543"/>
                    <a:gd name="connsiteY2" fmla="*/ 0 h 418723"/>
                    <a:gd name="connsiteX0" fmla="*/ 0 w 927770"/>
                    <a:gd name="connsiteY0" fmla="*/ 414157 h 414157"/>
                    <a:gd name="connsiteX1" fmla="*/ 884081 w 927770"/>
                    <a:gd name="connsiteY1" fmla="*/ 34275 h 414157"/>
                    <a:gd name="connsiteX2" fmla="*/ 927425 w 927770"/>
                    <a:gd name="connsiteY2" fmla="*/ 409 h 414157"/>
                    <a:gd name="connsiteX0" fmla="*/ 0 w 929240"/>
                    <a:gd name="connsiteY0" fmla="*/ 416085 h 416085"/>
                    <a:gd name="connsiteX1" fmla="*/ 884081 w 929240"/>
                    <a:gd name="connsiteY1" fmla="*/ 36203 h 416085"/>
                    <a:gd name="connsiteX2" fmla="*/ 927425 w 929240"/>
                    <a:gd name="connsiteY2" fmla="*/ 2337 h 416085"/>
                    <a:gd name="connsiteX0" fmla="*/ 0 w 971204"/>
                    <a:gd name="connsiteY0" fmla="*/ 427384 h 427384"/>
                    <a:gd name="connsiteX1" fmla="*/ 884081 w 971204"/>
                    <a:gd name="connsiteY1" fmla="*/ 47502 h 427384"/>
                    <a:gd name="connsiteX2" fmla="*/ 945841 w 971204"/>
                    <a:gd name="connsiteY2" fmla="*/ 1226 h 427384"/>
                    <a:gd name="connsiteX3" fmla="*/ 927425 w 971204"/>
                    <a:gd name="connsiteY3" fmla="*/ 13636 h 427384"/>
                    <a:gd name="connsiteX0" fmla="*/ 0 w 971204"/>
                    <a:gd name="connsiteY0" fmla="*/ 473153 h 473153"/>
                    <a:gd name="connsiteX1" fmla="*/ 884081 w 971204"/>
                    <a:gd name="connsiteY1" fmla="*/ 93271 h 473153"/>
                    <a:gd name="connsiteX2" fmla="*/ 945841 w 971204"/>
                    <a:gd name="connsiteY2" fmla="*/ 46995 h 473153"/>
                    <a:gd name="connsiteX3" fmla="*/ 942732 w 971204"/>
                    <a:gd name="connsiteY3" fmla="*/ 1 h 473153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700"/>
                    <a:gd name="connsiteY0" fmla="*/ 473203 h 473203"/>
                    <a:gd name="connsiteX1" fmla="*/ 884081 w 984700"/>
                    <a:gd name="connsiteY1" fmla="*/ 93321 h 473203"/>
                    <a:gd name="connsiteX2" fmla="*/ 974130 w 984700"/>
                    <a:gd name="connsiteY2" fmla="*/ 6127 h 473203"/>
                    <a:gd name="connsiteX3" fmla="*/ 942732 w 984700"/>
                    <a:gd name="connsiteY3" fmla="*/ 51 h 473203"/>
                    <a:gd name="connsiteX0" fmla="*/ 0 w 984700"/>
                    <a:gd name="connsiteY0" fmla="*/ 473203 h 473203"/>
                    <a:gd name="connsiteX1" fmla="*/ 884081 w 984700"/>
                    <a:gd name="connsiteY1" fmla="*/ 93321 h 473203"/>
                    <a:gd name="connsiteX2" fmla="*/ 974130 w 984700"/>
                    <a:gd name="connsiteY2" fmla="*/ 6127 h 473203"/>
                    <a:gd name="connsiteX3" fmla="*/ 942732 w 984700"/>
                    <a:gd name="connsiteY3" fmla="*/ 51 h 473203"/>
                    <a:gd name="connsiteX0" fmla="*/ 0 w 984700"/>
                    <a:gd name="connsiteY0" fmla="*/ 473203 h 473203"/>
                    <a:gd name="connsiteX1" fmla="*/ 884081 w 984700"/>
                    <a:gd name="connsiteY1" fmla="*/ 93321 h 473203"/>
                    <a:gd name="connsiteX2" fmla="*/ 974130 w 984700"/>
                    <a:gd name="connsiteY2" fmla="*/ 6127 h 473203"/>
                    <a:gd name="connsiteX3" fmla="*/ 942732 w 984700"/>
                    <a:gd name="connsiteY3" fmla="*/ 51 h 473203"/>
                    <a:gd name="connsiteX0" fmla="*/ 0 w 984549"/>
                    <a:gd name="connsiteY0" fmla="*/ 473203 h 473203"/>
                    <a:gd name="connsiteX1" fmla="*/ 884081 w 984549"/>
                    <a:gd name="connsiteY1" fmla="*/ 93321 h 473203"/>
                    <a:gd name="connsiteX2" fmla="*/ 974130 w 984549"/>
                    <a:gd name="connsiteY2" fmla="*/ 6127 h 473203"/>
                    <a:gd name="connsiteX3" fmla="*/ 942732 w 984549"/>
                    <a:gd name="connsiteY3" fmla="*/ 51 h 473203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4391"/>
                    <a:gd name="connsiteY0" fmla="*/ 473311 h 473311"/>
                    <a:gd name="connsiteX1" fmla="*/ 887710 w 954391"/>
                    <a:gd name="connsiteY1" fmla="*/ 104312 h 473311"/>
                    <a:gd name="connsiteX2" fmla="*/ 885658 w 954391"/>
                    <a:gd name="connsiteY2" fmla="*/ 4965 h 473311"/>
                    <a:gd name="connsiteX3" fmla="*/ 942732 w 954391"/>
                    <a:gd name="connsiteY3" fmla="*/ 159 h 473311"/>
                    <a:gd name="connsiteX0" fmla="*/ 0 w 942733"/>
                    <a:gd name="connsiteY0" fmla="*/ 473311 h 473311"/>
                    <a:gd name="connsiteX1" fmla="*/ 885658 w 942733"/>
                    <a:gd name="connsiteY1" fmla="*/ 4965 h 473311"/>
                    <a:gd name="connsiteX2" fmla="*/ 942732 w 942733"/>
                    <a:gd name="connsiteY2" fmla="*/ 159 h 473311"/>
                    <a:gd name="connsiteX0" fmla="*/ 0 w 942733"/>
                    <a:gd name="connsiteY0" fmla="*/ 473153 h 473153"/>
                    <a:gd name="connsiteX1" fmla="*/ 889386 w 942733"/>
                    <a:gd name="connsiteY1" fmla="*/ 103932 h 473153"/>
                    <a:gd name="connsiteX2" fmla="*/ 942732 w 942733"/>
                    <a:gd name="connsiteY2" fmla="*/ 1 h 473153"/>
                    <a:gd name="connsiteX0" fmla="*/ 0 w 942733"/>
                    <a:gd name="connsiteY0" fmla="*/ 473153 h 473153"/>
                    <a:gd name="connsiteX1" fmla="*/ 889386 w 942733"/>
                    <a:gd name="connsiteY1" fmla="*/ 103932 h 473153"/>
                    <a:gd name="connsiteX2" fmla="*/ 942732 w 942733"/>
                    <a:gd name="connsiteY2" fmla="*/ 1 h 473153"/>
                    <a:gd name="connsiteX0" fmla="*/ 0 w 932183"/>
                    <a:gd name="connsiteY0" fmla="*/ 406142 h 406142"/>
                    <a:gd name="connsiteX1" fmla="*/ 889386 w 932183"/>
                    <a:gd name="connsiteY1" fmla="*/ 36921 h 406142"/>
                    <a:gd name="connsiteX2" fmla="*/ 932181 w 932183"/>
                    <a:gd name="connsiteY2" fmla="*/ 2 h 406142"/>
                    <a:gd name="connsiteX0" fmla="*/ 0 w 932181"/>
                    <a:gd name="connsiteY0" fmla="*/ 406140 h 406140"/>
                    <a:gd name="connsiteX1" fmla="*/ 851066 w 932181"/>
                    <a:gd name="connsiteY1" fmla="*/ 62820 h 406140"/>
                    <a:gd name="connsiteX2" fmla="*/ 932181 w 932181"/>
                    <a:gd name="connsiteY2" fmla="*/ 0 h 406140"/>
                    <a:gd name="connsiteX0" fmla="*/ 0 w 928626"/>
                    <a:gd name="connsiteY0" fmla="*/ 396392 h 396392"/>
                    <a:gd name="connsiteX1" fmla="*/ 851066 w 928626"/>
                    <a:gd name="connsiteY1" fmla="*/ 53072 h 396392"/>
                    <a:gd name="connsiteX2" fmla="*/ 928626 w 928626"/>
                    <a:gd name="connsiteY2" fmla="*/ 0 h 396392"/>
                    <a:gd name="connsiteX0" fmla="*/ 0 w 932190"/>
                    <a:gd name="connsiteY0" fmla="*/ 398801 h 398801"/>
                    <a:gd name="connsiteX1" fmla="*/ 851066 w 932190"/>
                    <a:gd name="connsiteY1" fmla="*/ 55481 h 398801"/>
                    <a:gd name="connsiteX2" fmla="*/ 932190 w 932190"/>
                    <a:gd name="connsiteY2" fmla="*/ 0 h 398801"/>
                    <a:gd name="connsiteX0" fmla="*/ 0 w 581868"/>
                    <a:gd name="connsiteY0" fmla="*/ 1 h 120083"/>
                    <a:gd name="connsiteX1" fmla="*/ 500744 w 581868"/>
                    <a:gd name="connsiteY1" fmla="*/ 120083 h 120083"/>
                    <a:gd name="connsiteX2" fmla="*/ 581868 w 581868"/>
                    <a:gd name="connsiteY2" fmla="*/ 64602 h 120083"/>
                    <a:gd name="connsiteX0" fmla="*/ 0 w 475039"/>
                    <a:gd name="connsiteY0" fmla="*/ 219845 h 219846"/>
                    <a:gd name="connsiteX1" fmla="*/ 393915 w 475039"/>
                    <a:gd name="connsiteY1" fmla="*/ 55481 h 219846"/>
                    <a:gd name="connsiteX2" fmla="*/ 475039 w 475039"/>
                    <a:gd name="connsiteY2" fmla="*/ 0 h 219846"/>
                    <a:gd name="connsiteX0" fmla="*/ 0 w 475039"/>
                    <a:gd name="connsiteY0" fmla="*/ 219845 h 219845"/>
                    <a:gd name="connsiteX1" fmla="*/ 379825 w 475039"/>
                    <a:gd name="connsiteY1" fmla="*/ 218027 h 219845"/>
                    <a:gd name="connsiteX2" fmla="*/ 475039 w 475039"/>
                    <a:gd name="connsiteY2" fmla="*/ 0 h 219845"/>
                    <a:gd name="connsiteX0" fmla="*/ 0 w 436539"/>
                    <a:gd name="connsiteY0" fmla="*/ 1818 h 81298"/>
                    <a:gd name="connsiteX1" fmla="*/ 379825 w 436539"/>
                    <a:gd name="connsiteY1" fmla="*/ 0 h 81298"/>
                    <a:gd name="connsiteX2" fmla="*/ 436539 w 436539"/>
                    <a:gd name="connsiteY2" fmla="*/ 81298 h 81298"/>
                    <a:gd name="connsiteX0" fmla="*/ 0 w 508643"/>
                    <a:gd name="connsiteY0" fmla="*/ 237953 h 237953"/>
                    <a:gd name="connsiteX1" fmla="*/ 451929 w 508643"/>
                    <a:gd name="connsiteY1" fmla="*/ 0 h 237953"/>
                    <a:gd name="connsiteX2" fmla="*/ 508643 w 508643"/>
                    <a:gd name="connsiteY2" fmla="*/ 81298 h 237953"/>
                    <a:gd name="connsiteX0" fmla="*/ 0 w 508643"/>
                    <a:gd name="connsiteY0" fmla="*/ 276102 h 276102"/>
                    <a:gd name="connsiteX1" fmla="*/ 420742 w 508643"/>
                    <a:gd name="connsiteY1" fmla="*/ 0 h 276102"/>
                    <a:gd name="connsiteX2" fmla="*/ 508643 w 508643"/>
                    <a:gd name="connsiteY2" fmla="*/ 119447 h 276102"/>
                    <a:gd name="connsiteX0" fmla="*/ 0 w 511473"/>
                    <a:gd name="connsiteY0" fmla="*/ 276102 h 276102"/>
                    <a:gd name="connsiteX1" fmla="*/ 420742 w 511473"/>
                    <a:gd name="connsiteY1" fmla="*/ 0 h 276102"/>
                    <a:gd name="connsiteX2" fmla="*/ 511473 w 511473"/>
                    <a:gd name="connsiteY2" fmla="*/ 130738 h 276102"/>
                    <a:gd name="connsiteX0" fmla="*/ 0 w 511473"/>
                    <a:gd name="connsiteY0" fmla="*/ 288809 h 288809"/>
                    <a:gd name="connsiteX1" fmla="*/ 414468 w 511473"/>
                    <a:gd name="connsiteY1" fmla="*/ 0 h 288809"/>
                    <a:gd name="connsiteX2" fmla="*/ 511473 w 511473"/>
                    <a:gd name="connsiteY2" fmla="*/ 143445 h 288809"/>
                    <a:gd name="connsiteX0" fmla="*/ 0 w 420173"/>
                    <a:gd name="connsiteY0" fmla="*/ 141580 h 143445"/>
                    <a:gd name="connsiteX1" fmla="*/ 323168 w 420173"/>
                    <a:gd name="connsiteY1" fmla="*/ 0 h 143445"/>
                    <a:gd name="connsiteX2" fmla="*/ 420173 w 420173"/>
                    <a:gd name="connsiteY2" fmla="*/ 143445 h 143445"/>
                    <a:gd name="connsiteX0" fmla="*/ 0 w 416933"/>
                    <a:gd name="connsiteY0" fmla="*/ 146289 h 146289"/>
                    <a:gd name="connsiteX1" fmla="*/ 319928 w 416933"/>
                    <a:gd name="connsiteY1" fmla="*/ 0 h 146289"/>
                    <a:gd name="connsiteX2" fmla="*/ 416933 w 416933"/>
                    <a:gd name="connsiteY2" fmla="*/ 143445 h 146289"/>
                    <a:gd name="connsiteX0" fmla="*/ 0 w 416933"/>
                    <a:gd name="connsiteY0" fmla="*/ 146289 h 146289"/>
                    <a:gd name="connsiteX1" fmla="*/ 319928 w 416933"/>
                    <a:gd name="connsiteY1" fmla="*/ 0 h 146289"/>
                    <a:gd name="connsiteX2" fmla="*/ 416933 w 416933"/>
                    <a:gd name="connsiteY2" fmla="*/ 143445 h 146289"/>
                    <a:gd name="connsiteX0" fmla="*/ 0 w 416933"/>
                    <a:gd name="connsiteY0" fmla="*/ 146289 h 146289"/>
                    <a:gd name="connsiteX1" fmla="*/ 319928 w 416933"/>
                    <a:gd name="connsiteY1" fmla="*/ 0 h 146289"/>
                    <a:gd name="connsiteX2" fmla="*/ 416933 w 416933"/>
                    <a:gd name="connsiteY2" fmla="*/ 143445 h 146289"/>
                    <a:gd name="connsiteX0" fmla="*/ 0 w 416933"/>
                    <a:gd name="connsiteY0" fmla="*/ 146289 h 146289"/>
                    <a:gd name="connsiteX1" fmla="*/ 144455 w 416933"/>
                    <a:gd name="connsiteY1" fmla="*/ 83108 h 146289"/>
                    <a:gd name="connsiteX2" fmla="*/ 319928 w 416933"/>
                    <a:gd name="connsiteY2" fmla="*/ 0 h 146289"/>
                    <a:gd name="connsiteX3" fmla="*/ 416933 w 416933"/>
                    <a:gd name="connsiteY3" fmla="*/ 143445 h 146289"/>
                    <a:gd name="connsiteX0" fmla="*/ 0 w 416933"/>
                    <a:gd name="connsiteY0" fmla="*/ 278015 h 278015"/>
                    <a:gd name="connsiteX1" fmla="*/ 144455 w 416933"/>
                    <a:gd name="connsiteY1" fmla="*/ 214834 h 278015"/>
                    <a:gd name="connsiteX2" fmla="*/ 224351 w 416933"/>
                    <a:gd name="connsiteY2" fmla="*/ 0 h 278015"/>
                    <a:gd name="connsiteX3" fmla="*/ 416933 w 416933"/>
                    <a:gd name="connsiteY3" fmla="*/ 275171 h 278015"/>
                    <a:gd name="connsiteX0" fmla="*/ 0 w 416933"/>
                    <a:gd name="connsiteY0" fmla="*/ 278015 h 278015"/>
                    <a:gd name="connsiteX1" fmla="*/ 134736 w 416933"/>
                    <a:gd name="connsiteY1" fmla="*/ 200709 h 278015"/>
                    <a:gd name="connsiteX2" fmla="*/ 224351 w 416933"/>
                    <a:gd name="connsiteY2" fmla="*/ 0 h 278015"/>
                    <a:gd name="connsiteX3" fmla="*/ 416933 w 416933"/>
                    <a:gd name="connsiteY3" fmla="*/ 275171 h 278015"/>
                    <a:gd name="connsiteX0" fmla="*/ 0 w 416933"/>
                    <a:gd name="connsiteY0" fmla="*/ 278015 h 278015"/>
                    <a:gd name="connsiteX1" fmla="*/ 132306 w 416933"/>
                    <a:gd name="connsiteY1" fmla="*/ 197176 h 278015"/>
                    <a:gd name="connsiteX2" fmla="*/ 224351 w 416933"/>
                    <a:gd name="connsiteY2" fmla="*/ 0 h 278015"/>
                    <a:gd name="connsiteX3" fmla="*/ 416933 w 416933"/>
                    <a:gd name="connsiteY3" fmla="*/ 275171 h 278015"/>
                    <a:gd name="connsiteX0" fmla="*/ 564212 w 981145"/>
                    <a:gd name="connsiteY0" fmla="*/ 278015 h 1639561"/>
                    <a:gd name="connsiteX1" fmla="*/ 0 w 981145"/>
                    <a:gd name="connsiteY1" fmla="*/ 1639561 h 1639561"/>
                    <a:gd name="connsiteX2" fmla="*/ 788563 w 981145"/>
                    <a:gd name="connsiteY2" fmla="*/ 0 h 1639561"/>
                    <a:gd name="connsiteX3" fmla="*/ 981145 w 981145"/>
                    <a:gd name="connsiteY3" fmla="*/ 275171 h 1639561"/>
                    <a:gd name="connsiteX0" fmla="*/ 0 w 1880881"/>
                    <a:gd name="connsiteY0" fmla="*/ 1875473 h 1875473"/>
                    <a:gd name="connsiteX1" fmla="*/ 899736 w 1880881"/>
                    <a:gd name="connsiteY1" fmla="*/ 1639561 h 1875473"/>
                    <a:gd name="connsiteX2" fmla="*/ 1688299 w 1880881"/>
                    <a:gd name="connsiteY2" fmla="*/ 0 h 1875473"/>
                    <a:gd name="connsiteX3" fmla="*/ 1880881 w 1880881"/>
                    <a:gd name="connsiteY3" fmla="*/ 275171 h 1875473"/>
                    <a:gd name="connsiteX0" fmla="*/ 0 w 1880881"/>
                    <a:gd name="connsiteY0" fmla="*/ 1875473 h 2535861"/>
                    <a:gd name="connsiteX1" fmla="*/ 469482 w 1880881"/>
                    <a:gd name="connsiteY1" fmla="*/ 2535861 h 2535861"/>
                    <a:gd name="connsiteX2" fmla="*/ 1688299 w 1880881"/>
                    <a:gd name="connsiteY2" fmla="*/ 0 h 2535861"/>
                    <a:gd name="connsiteX3" fmla="*/ 1880881 w 1880881"/>
                    <a:gd name="connsiteY3" fmla="*/ 275171 h 2535861"/>
                    <a:gd name="connsiteX0" fmla="*/ 62649 w 1411399"/>
                    <a:gd name="connsiteY0" fmla="*/ 2648822 h 2648822"/>
                    <a:gd name="connsiteX1" fmla="*/ 0 w 1411399"/>
                    <a:gd name="connsiteY1" fmla="*/ 2535861 h 2648822"/>
                    <a:gd name="connsiteX2" fmla="*/ 1218817 w 1411399"/>
                    <a:gd name="connsiteY2" fmla="*/ 0 h 2648822"/>
                    <a:gd name="connsiteX3" fmla="*/ 1411399 w 1411399"/>
                    <a:gd name="connsiteY3" fmla="*/ 275171 h 2648822"/>
                    <a:gd name="connsiteX0" fmla="*/ 71368 w 1420118"/>
                    <a:gd name="connsiteY0" fmla="*/ 2648822 h 2648822"/>
                    <a:gd name="connsiteX1" fmla="*/ 0 w 1420118"/>
                    <a:gd name="connsiteY1" fmla="*/ 2541133 h 2648822"/>
                    <a:gd name="connsiteX2" fmla="*/ 1227536 w 1420118"/>
                    <a:gd name="connsiteY2" fmla="*/ 0 h 2648822"/>
                    <a:gd name="connsiteX3" fmla="*/ 1420118 w 1420118"/>
                    <a:gd name="connsiteY3" fmla="*/ 275171 h 2648822"/>
                    <a:gd name="connsiteX0" fmla="*/ 66108 w 1420118"/>
                    <a:gd name="connsiteY0" fmla="*/ 2634001 h 2634001"/>
                    <a:gd name="connsiteX1" fmla="*/ 0 w 1420118"/>
                    <a:gd name="connsiteY1" fmla="*/ 2541133 h 2634001"/>
                    <a:gd name="connsiteX2" fmla="*/ 1227536 w 1420118"/>
                    <a:gd name="connsiteY2" fmla="*/ 0 h 2634001"/>
                    <a:gd name="connsiteX3" fmla="*/ 1420118 w 1420118"/>
                    <a:gd name="connsiteY3" fmla="*/ 275171 h 2634001"/>
                    <a:gd name="connsiteX0" fmla="*/ 51529 w 1420118"/>
                    <a:gd name="connsiteY0" fmla="*/ 2612813 h 2612813"/>
                    <a:gd name="connsiteX1" fmla="*/ 0 w 1420118"/>
                    <a:gd name="connsiteY1" fmla="*/ 2541133 h 2612813"/>
                    <a:gd name="connsiteX2" fmla="*/ 1227536 w 1420118"/>
                    <a:gd name="connsiteY2" fmla="*/ 0 h 2612813"/>
                    <a:gd name="connsiteX3" fmla="*/ 1420118 w 1420118"/>
                    <a:gd name="connsiteY3" fmla="*/ 275171 h 2612813"/>
                    <a:gd name="connsiteX0" fmla="*/ 51529 w 1420118"/>
                    <a:gd name="connsiteY0" fmla="*/ 2691955 h 2691955"/>
                    <a:gd name="connsiteX1" fmla="*/ 0 w 1420118"/>
                    <a:gd name="connsiteY1" fmla="*/ 2620275 h 2691955"/>
                    <a:gd name="connsiteX2" fmla="*/ 1190936 w 1420118"/>
                    <a:gd name="connsiteY2" fmla="*/ 0 h 2691955"/>
                    <a:gd name="connsiteX3" fmla="*/ 1420118 w 1420118"/>
                    <a:gd name="connsiteY3" fmla="*/ 354313 h 2691955"/>
                    <a:gd name="connsiteX0" fmla="*/ 1 w 1368590"/>
                    <a:gd name="connsiteY0" fmla="*/ 2691955 h 2691955"/>
                    <a:gd name="connsiteX1" fmla="*/ 403616 w 1368590"/>
                    <a:gd name="connsiteY1" fmla="*/ 1516727 h 2691955"/>
                    <a:gd name="connsiteX2" fmla="*/ 1139408 w 1368590"/>
                    <a:gd name="connsiteY2" fmla="*/ 0 h 2691955"/>
                    <a:gd name="connsiteX3" fmla="*/ 1368590 w 1368590"/>
                    <a:gd name="connsiteY3" fmla="*/ 354313 h 2691955"/>
                    <a:gd name="connsiteX0" fmla="*/ 1 w 1368590"/>
                    <a:gd name="connsiteY0" fmla="*/ 2691955 h 2691955"/>
                    <a:gd name="connsiteX1" fmla="*/ 591447 w 1368590"/>
                    <a:gd name="connsiteY1" fmla="*/ 1218672 h 2691955"/>
                    <a:gd name="connsiteX2" fmla="*/ 1139408 w 1368590"/>
                    <a:gd name="connsiteY2" fmla="*/ 0 h 2691955"/>
                    <a:gd name="connsiteX3" fmla="*/ 1368590 w 1368590"/>
                    <a:gd name="connsiteY3" fmla="*/ 354313 h 2691955"/>
                    <a:gd name="connsiteX0" fmla="*/ 114493 w 777144"/>
                    <a:gd name="connsiteY0" fmla="*/ 1407811 h 1407810"/>
                    <a:gd name="connsiteX1" fmla="*/ 1 w 777144"/>
                    <a:gd name="connsiteY1" fmla="*/ 1218672 h 1407810"/>
                    <a:gd name="connsiteX2" fmla="*/ 547962 w 777144"/>
                    <a:gd name="connsiteY2" fmla="*/ 0 h 1407810"/>
                    <a:gd name="connsiteX3" fmla="*/ 777144 w 777144"/>
                    <a:gd name="connsiteY3" fmla="*/ 354313 h 1407810"/>
                    <a:gd name="connsiteX0" fmla="*/ 126181 w 788832"/>
                    <a:gd name="connsiteY0" fmla="*/ 1407811 h 1407810"/>
                    <a:gd name="connsiteX1" fmla="*/ -2 w 788832"/>
                    <a:gd name="connsiteY1" fmla="*/ 1149785 h 1407810"/>
                    <a:gd name="connsiteX2" fmla="*/ 559650 w 788832"/>
                    <a:gd name="connsiteY2" fmla="*/ 0 h 1407810"/>
                    <a:gd name="connsiteX3" fmla="*/ 788832 w 788832"/>
                    <a:gd name="connsiteY3" fmla="*/ 354313 h 1407810"/>
                    <a:gd name="connsiteX0" fmla="*/ 151102 w 788832"/>
                    <a:gd name="connsiteY0" fmla="*/ 1418067 h 1418067"/>
                    <a:gd name="connsiteX1" fmla="*/ -2 w 788832"/>
                    <a:gd name="connsiteY1" fmla="*/ 1149785 h 1418067"/>
                    <a:gd name="connsiteX2" fmla="*/ 559650 w 788832"/>
                    <a:gd name="connsiteY2" fmla="*/ 0 h 1418067"/>
                    <a:gd name="connsiteX3" fmla="*/ 788832 w 788832"/>
                    <a:gd name="connsiteY3" fmla="*/ 354313 h 1418067"/>
                    <a:gd name="connsiteX0" fmla="*/ 466297 w 788832"/>
                    <a:gd name="connsiteY0" fmla="*/ 1382977 h 1382980"/>
                    <a:gd name="connsiteX1" fmla="*/ -2 w 788832"/>
                    <a:gd name="connsiteY1" fmla="*/ 1149785 h 1382980"/>
                    <a:gd name="connsiteX2" fmla="*/ 559650 w 788832"/>
                    <a:gd name="connsiteY2" fmla="*/ 0 h 1382980"/>
                    <a:gd name="connsiteX3" fmla="*/ 788832 w 788832"/>
                    <a:gd name="connsiteY3" fmla="*/ 354313 h 1382980"/>
                    <a:gd name="connsiteX0" fmla="*/ 370876 w 693411"/>
                    <a:gd name="connsiteY0" fmla="*/ 1382977 h 1382980"/>
                    <a:gd name="connsiteX1" fmla="*/ -2 w 693411"/>
                    <a:gd name="connsiteY1" fmla="*/ 951023 h 1382980"/>
                    <a:gd name="connsiteX2" fmla="*/ 464229 w 693411"/>
                    <a:gd name="connsiteY2" fmla="*/ 0 h 1382980"/>
                    <a:gd name="connsiteX3" fmla="*/ 693411 w 693411"/>
                    <a:gd name="connsiteY3" fmla="*/ 354313 h 1382980"/>
                    <a:gd name="connsiteX0" fmla="*/ 359089 w 693411"/>
                    <a:gd name="connsiteY0" fmla="*/ 1469686 h 1469684"/>
                    <a:gd name="connsiteX1" fmla="*/ -2 w 693411"/>
                    <a:gd name="connsiteY1" fmla="*/ 951023 h 1469684"/>
                    <a:gd name="connsiteX2" fmla="*/ 464229 w 693411"/>
                    <a:gd name="connsiteY2" fmla="*/ 0 h 1469684"/>
                    <a:gd name="connsiteX3" fmla="*/ 693411 w 693411"/>
                    <a:gd name="connsiteY3" fmla="*/ 354313 h 1469684"/>
                    <a:gd name="connsiteX0" fmla="*/ 359092 w 622086"/>
                    <a:gd name="connsiteY0" fmla="*/ 1469686 h 1469684"/>
                    <a:gd name="connsiteX1" fmla="*/ 1 w 622086"/>
                    <a:gd name="connsiteY1" fmla="*/ 951023 h 1469684"/>
                    <a:gd name="connsiteX2" fmla="*/ 464232 w 622086"/>
                    <a:gd name="connsiteY2" fmla="*/ 0 h 1469684"/>
                    <a:gd name="connsiteX3" fmla="*/ 622086 w 622086"/>
                    <a:gd name="connsiteY3" fmla="*/ 233689 h 1469684"/>
                    <a:gd name="connsiteX0" fmla="*/ 391601 w 622086"/>
                    <a:gd name="connsiteY0" fmla="*/ 1517309 h 1517309"/>
                    <a:gd name="connsiteX1" fmla="*/ 1 w 622086"/>
                    <a:gd name="connsiteY1" fmla="*/ 951023 h 1517309"/>
                    <a:gd name="connsiteX2" fmla="*/ 464232 w 622086"/>
                    <a:gd name="connsiteY2" fmla="*/ 0 h 1517309"/>
                    <a:gd name="connsiteX3" fmla="*/ 622086 w 622086"/>
                    <a:gd name="connsiteY3" fmla="*/ 233689 h 1517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2086" h="1517309">
                      <a:moveTo>
                        <a:pt x="391601" y="1517309"/>
                      </a:moveTo>
                      <a:lnTo>
                        <a:pt x="1" y="951023"/>
                      </a:lnTo>
                      <a:lnTo>
                        <a:pt x="464232" y="0"/>
                      </a:lnTo>
                      <a:lnTo>
                        <a:pt x="622086" y="233689"/>
                      </a:lnTo>
                    </a:path>
                  </a:pathLst>
                </a:custGeom>
                <a:ln w="25400">
                  <a:solidFill>
                    <a:schemeClr val="bg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rot="8407790" flipH="1" flipV="1">
                  <a:off x="967701" y="4462779"/>
                  <a:ext cx="259289" cy="426930"/>
                </a:xfrm>
                <a:custGeom>
                  <a:avLst/>
                  <a:gdLst>
                    <a:gd name="connsiteX0" fmla="*/ 914971 w 921321"/>
                    <a:gd name="connsiteY0" fmla="*/ 176314 h 182664"/>
                    <a:gd name="connsiteX1" fmla="*/ 326529 w 921321"/>
                    <a:gd name="connsiteY1" fmla="*/ 176314 h 182664"/>
                    <a:gd name="connsiteX2" fmla="*/ 6350 w 921321"/>
                    <a:gd name="connsiteY2" fmla="*/ 6350 h 182664"/>
                    <a:gd name="connsiteX0" fmla="*/ 1138355 w 1138355"/>
                    <a:gd name="connsiteY0" fmla="*/ 191657 h 191657"/>
                    <a:gd name="connsiteX1" fmla="*/ 549913 w 1138355"/>
                    <a:gd name="connsiteY1" fmla="*/ 191657 h 191657"/>
                    <a:gd name="connsiteX2" fmla="*/ 0 w 1138355"/>
                    <a:gd name="connsiteY2" fmla="*/ 0 h 191657"/>
                    <a:gd name="connsiteX0" fmla="*/ 1138355 w 1138355"/>
                    <a:gd name="connsiteY0" fmla="*/ 191657 h 248688"/>
                    <a:gd name="connsiteX1" fmla="*/ 534437 w 1138355"/>
                    <a:gd name="connsiteY1" fmla="*/ 248688 h 248688"/>
                    <a:gd name="connsiteX2" fmla="*/ 0 w 1138355"/>
                    <a:gd name="connsiteY2" fmla="*/ 0 h 248688"/>
                    <a:gd name="connsiteX0" fmla="*/ 1138355 w 3031831"/>
                    <a:gd name="connsiteY0" fmla="*/ 191657 h 625399"/>
                    <a:gd name="connsiteX1" fmla="*/ 3031831 w 3031831"/>
                    <a:gd name="connsiteY1" fmla="*/ 625399 h 625399"/>
                    <a:gd name="connsiteX2" fmla="*/ 534437 w 3031831"/>
                    <a:gd name="connsiteY2" fmla="*/ 248688 h 625399"/>
                    <a:gd name="connsiteX3" fmla="*/ 0 w 3031831"/>
                    <a:gd name="connsiteY3" fmla="*/ 0 h 625399"/>
                    <a:gd name="connsiteX0" fmla="*/ 3035638 w 3035638"/>
                    <a:gd name="connsiteY0" fmla="*/ 633596 h 633596"/>
                    <a:gd name="connsiteX1" fmla="*/ 3031831 w 3035638"/>
                    <a:gd name="connsiteY1" fmla="*/ 625399 h 633596"/>
                    <a:gd name="connsiteX2" fmla="*/ 534437 w 3035638"/>
                    <a:gd name="connsiteY2" fmla="*/ 248688 h 633596"/>
                    <a:gd name="connsiteX3" fmla="*/ 0 w 3035638"/>
                    <a:gd name="connsiteY3" fmla="*/ 0 h 633596"/>
                    <a:gd name="connsiteX0" fmla="*/ 3135129 w 3135129"/>
                    <a:gd name="connsiteY0" fmla="*/ 586257 h 586257"/>
                    <a:gd name="connsiteX1" fmla="*/ 3131322 w 3135129"/>
                    <a:gd name="connsiteY1" fmla="*/ 578060 h 586257"/>
                    <a:gd name="connsiteX2" fmla="*/ 633928 w 3135129"/>
                    <a:gd name="connsiteY2" fmla="*/ 201349 h 586257"/>
                    <a:gd name="connsiteX3" fmla="*/ 0 w 3135129"/>
                    <a:gd name="connsiteY3" fmla="*/ 0 h 586257"/>
                    <a:gd name="connsiteX0" fmla="*/ 3225371 w 3225371"/>
                    <a:gd name="connsiteY0" fmla="*/ 521524 h 521524"/>
                    <a:gd name="connsiteX1" fmla="*/ 3221564 w 3225371"/>
                    <a:gd name="connsiteY1" fmla="*/ 513327 h 521524"/>
                    <a:gd name="connsiteX2" fmla="*/ 724170 w 3225371"/>
                    <a:gd name="connsiteY2" fmla="*/ 136616 h 521524"/>
                    <a:gd name="connsiteX3" fmla="*/ 0 w 3225371"/>
                    <a:gd name="connsiteY3" fmla="*/ 0 h 521524"/>
                    <a:gd name="connsiteX0" fmla="*/ 3225371 w 3225371"/>
                    <a:gd name="connsiteY0" fmla="*/ 521524 h 521524"/>
                    <a:gd name="connsiteX1" fmla="*/ 3221564 w 3225371"/>
                    <a:gd name="connsiteY1" fmla="*/ 513327 h 521524"/>
                    <a:gd name="connsiteX2" fmla="*/ 166840 w 3225371"/>
                    <a:gd name="connsiteY2" fmla="*/ 114304 h 521524"/>
                    <a:gd name="connsiteX3" fmla="*/ 0 w 3225371"/>
                    <a:gd name="connsiteY3" fmla="*/ 0 h 521524"/>
                    <a:gd name="connsiteX0" fmla="*/ 3225371 w 3225371"/>
                    <a:gd name="connsiteY0" fmla="*/ 521524 h 521524"/>
                    <a:gd name="connsiteX1" fmla="*/ 1521198 w 3225371"/>
                    <a:gd name="connsiteY1" fmla="*/ 331799 h 521524"/>
                    <a:gd name="connsiteX2" fmla="*/ 166840 w 3225371"/>
                    <a:gd name="connsiteY2" fmla="*/ 114304 h 521524"/>
                    <a:gd name="connsiteX3" fmla="*/ 0 w 3225371"/>
                    <a:gd name="connsiteY3" fmla="*/ 0 h 521524"/>
                    <a:gd name="connsiteX0" fmla="*/ 3225371 w 3225371"/>
                    <a:gd name="connsiteY0" fmla="*/ 521524 h 521524"/>
                    <a:gd name="connsiteX1" fmla="*/ 166840 w 3225371"/>
                    <a:gd name="connsiteY1" fmla="*/ 114304 h 521524"/>
                    <a:gd name="connsiteX2" fmla="*/ 0 w 3225371"/>
                    <a:gd name="connsiteY2" fmla="*/ 0 h 521524"/>
                    <a:gd name="connsiteX0" fmla="*/ 1526588 w 1526588"/>
                    <a:gd name="connsiteY0" fmla="*/ 350629 h 350629"/>
                    <a:gd name="connsiteX1" fmla="*/ 166840 w 1526588"/>
                    <a:gd name="connsiteY1" fmla="*/ 114304 h 350629"/>
                    <a:gd name="connsiteX2" fmla="*/ 0 w 1526588"/>
                    <a:gd name="connsiteY2" fmla="*/ 0 h 350629"/>
                    <a:gd name="connsiteX0" fmla="*/ 1961290 w 1961290"/>
                    <a:gd name="connsiteY0" fmla="*/ 531879 h 531879"/>
                    <a:gd name="connsiteX1" fmla="*/ 601542 w 1961290"/>
                    <a:gd name="connsiteY1" fmla="*/ 295554 h 531879"/>
                    <a:gd name="connsiteX2" fmla="*/ 0 w 1961290"/>
                    <a:gd name="connsiteY2" fmla="*/ 0 h 531879"/>
                    <a:gd name="connsiteX0" fmla="*/ 1910264 w 1910264"/>
                    <a:gd name="connsiteY0" fmla="*/ 491639 h 491639"/>
                    <a:gd name="connsiteX1" fmla="*/ 550516 w 1910264"/>
                    <a:gd name="connsiteY1" fmla="*/ 255314 h 491639"/>
                    <a:gd name="connsiteX2" fmla="*/ 0 w 1910264"/>
                    <a:gd name="connsiteY2" fmla="*/ 0 h 491639"/>
                    <a:gd name="connsiteX0" fmla="*/ 1881827 w 1881827"/>
                    <a:gd name="connsiteY0" fmla="*/ 657727 h 657727"/>
                    <a:gd name="connsiteX1" fmla="*/ 522079 w 1881827"/>
                    <a:gd name="connsiteY1" fmla="*/ 421402 h 657727"/>
                    <a:gd name="connsiteX2" fmla="*/ -1 w 1881827"/>
                    <a:gd name="connsiteY2" fmla="*/ 0 h 657727"/>
                    <a:gd name="connsiteX0" fmla="*/ 1934744 w 1934744"/>
                    <a:gd name="connsiteY0" fmla="*/ 663939 h 663939"/>
                    <a:gd name="connsiteX1" fmla="*/ 574996 w 1934744"/>
                    <a:gd name="connsiteY1" fmla="*/ 427614 h 663939"/>
                    <a:gd name="connsiteX2" fmla="*/ -1 w 1934744"/>
                    <a:gd name="connsiteY2" fmla="*/ 0 h 663939"/>
                    <a:gd name="connsiteX0" fmla="*/ 1883857 w 1883857"/>
                    <a:gd name="connsiteY0" fmla="*/ 635376 h 635376"/>
                    <a:gd name="connsiteX1" fmla="*/ 524109 w 1883857"/>
                    <a:gd name="connsiteY1" fmla="*/ 399051 h 635376"/>
                    <a:gd name="connsiteX2" fmla="*/ 0 w 1883857"/>
                    <a:gd name="connsiteY2" fmla="*/ 0 h 635376"/>
                    <a:gd name="connsiteX0" fmla="*/ 2051233 w 2051233"/>
                    <a:gd name="connsiteY0" fmla="*/ 635376 h 635376"/>
                    <a:gd name="connsiteX1" fmla="*/ 7566 w 2051233"/>
                    <a:gd name="connsiteY1" fmla="*/ 126764 h 635376"/>
                    <a:gd name="connsiteX2" fmla="*/ 167376 w 2051233"/>
                    <a:gd name="connsiteY2" fmla="*/ 0 h 635376"/>
                    <a:gd name="connsiteX0" fmla="*/ 124482 w 174942"/>
                    <a:gd name="connsiteY0" fmla="*/ 979004 h 979004"/>
                    <a:gd name="connsiteX1" fmla="*/ 7566 w 174942"/>
                    <a:gd name="connsiteY1" fmla="*/ 126764 h 979004"/>
                    <a:gd name="connsiteX2" fmla="*/ 167376 w 174942"/>
                    <a:gd name="connsiteY2" fmla="*/ 0 h 979004"/>
                    <a:gd name="connsiteX0" fmla="*/ 115234 w 165938"/>
                    <a:gd name="connsiteY0" fmla="*/ 979004 h 979004"/>
                    <a:gd name="connsiteX1" fmla="*/ 7811 w 165938"/>
                    <a:gd name="connsiteY1" fmla="*/ 120349 h 979004"/>
                    <a:gd name="connsiteX2" fmla="*/ 158128 w 165938"/>
                    <a:gd name="connsiteY2" fmla="*/ 0 h 979004"/>
                    <a:gd name="connsiteX0" fmla="*/ 107423 w 169684"/>
                    <a:gd name="connsiteY0" fmla="*/ 979004 h 979004"/>
                    <a:gd name="connsiteX1" fmla="*/ 0 w 169684"/>
                    <a:gd name="connsiteY1" fmla="*/ 120349 h 979004"/>
                    <a:gd name="connsiteX2" fmla="*/ 150317 w 169684"/>
                    <a:gd name="connsiteY2" fmla="*/ 0 h 979004"/>
                    <a:gd name="connsiteX0" fmla="*/ 107423 w 150318"/>
                    <a:gd name="connsiteY0" fmla="*/ 979004 h 979004"/>
                    <a:gd name="connsiteX1" fmla="*/ 0 w 150318"/>
                    <a:gd name="connsiteY1" fmla="*/ 120349 h 979004"/>
                    <a:gd name="connsiteX2" fmla="*/ 150317 w 150318"/>
                    <a:gd name="connsiteY2" fmla="*/ 0 h 979004"/>
                    <a:gd name="connsiteX0" fmla="*/ 141724 w 184619"/>
                    <a:gd name="connsiteY0" fmla="*/ 979004 h 979004"/>
                    <a:gd name="connsiteX1" fmla="*/ -1 w 184619"/>
                    <a:gd name="connsiteY1" fmla="*/ 125312 h 979004"/>
                    <a:gd name="connsiteX2" fmla="*/ 184618 w 184619"/>
                    <a:gd name="connsiteY2" fmla="*/ 0 h 979004"/>
                    <a:gd name="connsiteX0" fmla="*/ 141725 w 141725"/>
                    <a:gd name="connsiteY0" fmla="*/ 1005526 h 1005526"/>
                    <a:gd name="connsiteX1" fmla="*/ 0 w 141725"/>
                    <a:gd name="connsiteY1" fmla="*/ 151834 h 1005526"/>
                    <a:gd name="connsiteX2" fmla="*/ 85821 w 141725"/>
                    <a:gd name="connsiteY2" fmla="*/ -1 h 1005526"/>
                    <a:gd name="connsiteX0" fmla="*/ 0 w 385293"/>
                    <a:gd name="connsiteY0" fmla="*/ 928570 h 928570"/>
                    <a:gd name="connsiteX1" fmla="*/ 299473 w 385293"/>
                    <a:gd name="connsiteY1" fmla="*/ 151835 h 928570"/>
                    <a:gd name="connsiteX2" fmla="*/ 385294 w 385293"/>
                    <a:gd name="connsiteY2" fmla="*/ 0 h 928570"/>
                    <a:gd name="connsiteX0" fmla="*/ 0 w 385294"/>
                    <a:gd name="connsiteY0" fmla="*/ 928570 h 928570"/>
                    <a:gd name="connsiteX1" fmla="*/ 207448 w 385294"/>
                    <a:gd name="connsiteY1" fmla="*/ 57624 h 928570"/>
                    <a:gd name="connsiteX2" fmla="*/ 385294 w 385294"/>
                    <a:gd name="connsiteY2" fmla="*/ 0 h 928570"/>
                    <a:gd name="connsiteX0" fmla="*/ 0 w 301067"/>
                    <a:gd name="connsiteY0" fmla="*/ 1021082 h 1021082"/>
                    <a:gd name="connsiteX1" fmla="*/ 207448 w 301067"/>
                    <a:gd name="connsiteY1" fmla="*/ 150136 h 1021082"/>
                    <a:gd name="connsiteX2" fmla="*/ 301067 w 301067"/>
                    <a:gd name="connsiteY2" fmla="*/ 0 h 1021082"/>
                    <a:gd name="connsiteX0" fmla="*/ 0 w 301067"/>
                    <a:gd name="connsiteY0" fmla="*/ 1041190 h 1041190"/>
                    <a:gd name="connsiteX1" fmla="*/ 141873 w 301067"/>
                    <a:gd name="connsiteY1" fmla="*/ 0 h 1041190"/>
                    <a:gd name="connsiteX2" fmla="*/ 301067 w 301067"/>
                    <a:gd name="connsiteY2" fmla="*/ 20108 h 1041190"/>
                    <a:gd name="connsiteX0" fmla="*/ 0 w 307390"/>
                    <a:gd name="connsiteY0" fmla="*/ 1143686 h 1143686"/>
                    <a:gd name="connsiteX1" fmla="*/ 141873 w 307390"/>
                    <a:gd name="connsiteY1" fmla="*/ 102496 h 1143686"/>
                    <a:gd name="connsiteX2" fmla="*/ 307390 w 307390"/>
                    <a:gd name="connsiteY2" fmla="*/ 0 h 1143686"/>
                    <a:gd name="connsiteX0" fmla="*/ 0 w 280748"/>
                    <a:gd name="connsiteY0" fmla="*/ 1146123 h 1146123"/>
                    <a:gd name="connsiteX1" fmla="*/ 141873 w 280748"/>
                    <a:gd name="connsiteY1" fmla="*/ 104933 h 1146123"/>
                    <a:gd name="connsiteX2" fmla="*/ 280748 w 280748"/>
                    <a:gd name="connsiteY2" fmla="*/ 0 h 1146123"/>
                    <a:gd name="connsiteX0" fmla="*/ 0 w 206271"/>
                    <a:gd name="connsiteY0" fmla="*/ 605460 h 605460"/>
                    <a:gd name="connsiteX1" fmla="*/ 67396 w 206271"/>
                    <a:gd name="connsiteY1" fmla="*/ 104933 h 605460"/>
                    <a:gd name="connsiteX2" fmla="*/ 206271 w 206271"/>
                    <a:gd name="connsiteY2" fmla="*/ 0 h 605460"/>
                    <a:gd name="connsiteX0" fmla="*/ 0 w 223234"/>
                    <a:gd name="connsiteY0" fmla="*/ 594784 h 594784"/>
                    <a:gd name="connsiteX1" fmla="*/ 84359 w 223234"/>
                    <a:gd name="connsiteY1" fmla="*/ 104933 h 594784"/>
                    <a:gd name="connsiteX2" fmla="*/ 223234 w 223234"/>
                    <a:gd name="connsiteY2" fmla="*/ 0 h 594784"/>
                    <a:gd name="connsiteX0" fmla="*/ 0 w 223234"/>
                    <a:gd name="connsiteY0" fmla="*/ 594784 h 594784"/>
                    <a:gd name="connsiteX1" fmla="*/ 149879 w 223234"/>
                    <a:gd name="connsiteY1" fmla="*/ 224987 h 594784"/>
                    <a:gd name="connsiteX2" fmla="*/ 223234 w 223234"/>
                    <a:gd name="connsiteY2" fmla="*/ 0 h 594784"/>
                    <a:gd name="connsiteX0" fmla="*/ 0 w 284655"/>
                    <a:gd name="connsiteY0" fmla="*/ 529853 h 529853"/>
                    <a:gd name="connsiteX1" fmla="*/ 149879 w 284655"/>
                    <a:gd name="connsiteY1" fmla="*/ 160056 h 529853"/>
                    <a:gd name="connsiteX2" fmla="*/ 284655 w 284655"/>
                    <a:gd name="connsiteY2" fmla="*/ 0 h 529853"/>
                    <a:gd name="connsiteX0" fmla="*/ 100259 w 134776"/>
                    <a:gd name="connsiteY0" fmla="*/ 434123 h 434123"/>
                    <a:gd name="connsiteX1" fmla="*/ 0 w 134776"/>
                    <a:gd name="connsiteY1" fmla="*/ 160056 h 434123"/>
                    <a:gd name="connsiteX2" fmla="*/ 134776 w 134776"/>
                    <a:gd name="connsiteY2" fmla="*/ 0 h 434123"/>
                    <a:gd name="connsiteX0" fmla="*/ 100259 w 160619"/>
                    <a:gd name="connsiteY0" fmla="*/ 422633 h 422633"/>
                    <a:gd name="connsiteX1" fmla="*/ 0 w 160619"/>
                    <a:gd name="connsiteY1" fmla="*/ 148566 h 422633"/>
                    <a:gd name="connsiteX2" fmla="*/ 160619 w 160619"/>
                    <a:gd name="connsiteY2" fmla="*/ 0 h 422633"/>
                    <a:gd name="connsiteX0" fmla="*/ 97360 w 157720"/>
                    <a:gd name="connsiteY0" fmla="*/ 422633 h 422633"/>
                    <a:gd name="connsiteX1" fmla="*/ 0 w 157720"/>
                    <a:gd name="connsiteY1" fmla="*/ 136550 h 422633"/>
                    <a:gd name="connsiteX2" fmla="*/ 157720 w 157720"/>
                    <a:gd name="connsiteY2" fmla="*/ 0 h 422633"/>
                    <a:gd name="connsiteX0" fmla="*/ 97360 w 157720"/>
                    <a:gd name="connsiteY0" fmla="*/ 422633 h 422633"/>
                    <a:gd name="connsiteX1" fmla="*/ 0 w 157720"/>
                    <a:gd name="connsiteY1" fmla="*/ 136550 h 422633"/>
                    <a:gd name="connsiteX2" fmla="*/ 157720 w 157720"/>
                    <a:gd name="connsiteY2" fmla="*/ 0 h 422633"/>
                    <a:gd name="connsiteX0" fmla="*/ 97360 w 153519"/>
                    <a:gd name="connsiteY0" fmla="*/ 415989 h 415989"/>
                    <a:gd name="connsiteX1" fmla="*/ 0 w 153519"/>
                    <a:gd name="connsiteY1" fmla="*/ 129906 h 415989"/>
                    <a:gd name="connsiteX2" fmla="*/ 153519 w 153519"/>
                    <a:gd name="connsiteY2" fmla="*/ 0 h 415989"/>
                    <a:gd name="connsiteX0" fmla="*/ 97360 w 153519"/>
                    <a:gd name="connsiteY0" fmla="*/ 415989 h 415989"/>
                    <a:gd name="connsiteX1" fmla="*/ 0 w 153519"/>
                    <a:gd name="connsiteY1" fmla="*/ 129906 h 415989"/>
                    <a:gd name="connsiteX2" fmla="*/ 153519 w 153519"/>
                    <a:gd name="connsiteY2" fmla="*/ 0 h 415989"/>
                    <a:gd name="connsiteX0" fmla="*/ 1407 w 630045"/>
                    <a:gd name="connsiteY0" fmla="*/ 316727 h 316727"/>
                    <a:gd name="connsiteX1" fmla="*/ 476526 w 630045"/>
                    <a:gd name="connsiteY1" fmla="*/ 129906 h 316727"/>
                    <a:gd name="connsiteX2" fmla="*/ 630045 w 630045"/>
                    <a:gd name="connsiteY2" fmla="*/ 0 h 316727"/>
                    <a:gd name="connsiteX0" fmla="*/ 1358 w 650064"/>
                    <a:gd name="connsiteY0" fmla="*/ 320226 h 320226"/>
                    <a:gd name="connsiteX1" fmla="*/ 496545 w 650064"/>
                    <a:gd name="connsiteY1" fmla="*/ 129906 h 320226"/>
                    <a:gd name="connsiteX2" fmla="*/ 650064 w 650064"/>
                    <a:gd name="connsiteY2" fmla="*/ 0 h 320226"/>
                    <a:gd name="connsiteX0" fmla="*/ 0 w 648706"/>
                    <a:gd name="connsiteY0" fmla="*/ 320226 h 320226"/>
                    <a:gd name="connsiteX1" fmla="*/ 495187 w 648706"/>
                    <a:gd name="connsiteY1" fmla="*/ 129906 h 320226"/>
                    <a:gd name="connsiteX2" fmla="*/ 648706 w 648706"/>
                    <a:gd name="connsiteY2" fmla="*/ 0 h 320226"/>
                    <a:gd name="connsiteX0" fmla="*/ 0 w 648706"/>
                    <a:gd name="connsiteY0" fmla="*/ 320226 h 320226"/>
                    <a:gd name="connsiteX1" fmla="*/ 495187 w 648706"/>
                    <a:gd name="connsiteY1" fmla="*/ 129906 h 320226"/>
                    <a:gd name="connsiteX2" fmla="*/ 648706 w 648706"/>
                    <a:gd name="connsiteY2" fmla="*/ 0 h 320226"/>
                    <a:gd name="connsiteX0" fmla="*/ 0 w 945474"/>
                    <a:gd name="connsiteY0" fmla="*/ 404639 h 404639"/>
                    <a:gd name="connsiteX1" fmla="*/ 495187 w 945474"/>
                    <a:gd name="connsiteY1" fmla="*/ 214319 h 404639"/>
                    <a:gd name="connsiteX2" fmla="*/ 945474 w 945474"/>
                    <a:gd name="connsiteY2" fmla="*/ 0 h 404639"/>
                    <a:gd name="connsiteX0" fmla="*/ 0 w 945474"/>
                    <a:gd name="connsiteY0" fmla="*/ 404639 h 404639"/>
                    <a:gd name="connsiteX1" fmla="*/ 863437 w 945474"/>
                    <a:gd name="connsiteY1" fmla="*/ 74823 h 404639"/>
                    <a:gd name="connsiteX2" fmla="*/ 945474 w 945474"/>
                    <a:gd name="connsiteY2" fmla="*/ 0 h 404639"/>
                    <a:gd name="connsiteX0" fmla="*/ 0 w 945474"/>
                    <a:gd name="connsiteY0" fmla="*/ 404639 h 404639"/>
                    <a:gd name="connsiteX1" fmla="*/ 863437 w 945474"/>
                    <a:gd name="connsiteY1" fmla="*/ 74823 h 404639"/>
                    <a:gd name="connsiteX2" fmla="*/ 945474 w 945474"/>
                    <a:gd name="connsiteY2" fmla="*/ 0 h 404639"/>
                    <a:gd name="connsiteX0" fmla="*/ 0 w 955519"/>
                    <a:gd name="connsiteY0" fmla="*/ 396747 h 396747"/>
                    <a:gd name="connsiteX1" fmla="*/ 863437 w 955519"/>
                    <a:gd name="connsiteY1" fmla="*/ 66931 h 396747"/>
                    <a:gd name="connsiteX2" fmla="*/ 955519 w 955519"/>
                    <a:gd name="connsiteY2" fmla="*/ 0 h 396747"/>
                    <a:gd name="connsiteX0" fmla="*/ 0 w 953899"/>
                    <a:gd name="connsiteY0" fmla="*/ 398642 h 398642"/>
                    <a:gd name="connsiteX1" fmla="*/ 863437 w 953899"/>
                    <a:gd name="connsiteY1" fmla="*/ 68826 h 398642"/>
                    <a:gd name="connsiteX2" fmla="*/ 953899 w 953899"/>
                    <a:gd name="connsiteY2" fmla="*/ 0 h 398642"/>
                    <a:gd name="connsiteX0" fmla="*/ 0 w 953899"/>
                    <a:gd name="connsiteY0" fmla="*/ 398642 h 398642"/>
                    <a:gd name="connsiteX1" fmla="*/ 863437 w 953899"/>
                    <a:gd name="connsiteY1" fmla="*/ 68826 h 398642"/>
                    <a:gd name="connsiteX2" fmla="*/ 953899 w 953899"/>
                    <a:gd name="connsiteY2" fmla="*/ 0 h 398642"/>
                    <a:gd name="connsiteX0" fmla="*/ 0 w 953899"/>
                    <a:gd name="connsiteY0" fmla="*/ 398642 h 398642"/>
                    <a:gd name="connsiteX1" fmla="*/ 863437 w 953899"/>
                    <a:gd name="connsiteY1" fmla="*/ 68826 h 398642"/>
                    <a:gd name="connsiteX2" fmla="*/ 953899 w 953899"/>
                    <a:gd name="connsiteY2" fmla="*/ 0 h 398642"/>
                    <a:gd name="connsiteX0" fmla="*/ 0 w 946456"/>
                    <a:gd name="connsiteY0" fmla="*/ 395790 h 395790"/>
                    <a:gd name="connsiteX1" fmla="*/ 863437 w 946456"/>
                    <a:gd name="connsiteY1" fmla="*/ 65974 h 395790"/>
                    <a:gd name="connsiteX2" fmla="*/ 946456 w 946456"/>
                    <a:gd name="connsiteY2" fmla="*/ 0 h 395790"/>
                    <a:gd name="connsiteX0" fmla="*/ 0 w 946456"/>
                    <a:gd name="connsiteY0" fmla="*/ 395790 h 395790"/>
                    <a:gd name="connsiteX1" fmla="*/ 863437 w 946456"/>
                    <a:gd name="connsiteY1" fmla="*/ 65974 h 395790"/>
                    <a:gd name="connsiteX2" fmla="*/ 946456 w 946456"/>
                    <a:gd name="connsiteY2" fmla="*/ 0 h 395790"/>
                    <a:gd name="connsiteX0" fmla="*/ 0 w 946456"/>
                    <a:gd name="connsiteY0" fmla="*/ 395790 h 395790"/>
                    <a:gd name="connsiteX1" fmla="*/ 844990 w 946456"/>
                    <a:gd name="connsiteY1" fmla="*/ 71369 h 395790"/>
                    <a:gd name="connsiteX2" fmla="*/ 946456 w 946456"/>
                    <a:gd name="connsiteY2" fmla="*/ 0 h 395790"/>
                    <a:gd name="connsiteX0" fmla="*/ 0 w 946456"/>
                    <a:gd name="connsiteY0" fmla="*/ 395790 h 395790"/>
                    <a:gd name="connsiteX1" fmla="*/ 844990 w 946456"/>
                    <a:gd name="connsiteY1" fmla="*/ 71369 h 395790"/>
                    <a:gd name="connsiteX2" fmla="*/ 946456 w 946456"/>
                    <a:gd name="connsiteY2" fmla="*/ 0 h 395790"/>
                    <a:gd name="connsiteX0" fmla="*/ 0 w 950657"/>
                    <a:gd name="connsiteY0" fmla="*/ 402434 h 402434"/>
                    <a:gd name="connsiteX1" fmla="*/ 844990 w 950657"/>
                    <a:gd name="connsiteY1" fmla="*/ 78013 h 402434"/>
                    <a:gd name="connsiteX2" fmla="*/ 950657 w 950657"/>
                    <a:gd name="connsiteY2" fmla="*/ 0 h 402434"/>
                    <a:gd name="connsiteX0" fmla="*/ 0 w 950657"/>
                    <a:gd name="connsiteY0" fmla="*/ 402434 h 402434"/>
                    <a:gd name="connsiteX1" fmla="*/ 844990 w 950657"/>
                    <a:gd name="connsiteY1" fmla="*/ 78013 h 402434"/>
                    <a:gd name="connsiteX2" fmla="*/ 950657 w 950657"/>
                    <a:gd name="connsiteY2" fmla="*/ 0 h 402434"/>
                    <a:gd name="connsiteX0" fmla="*/ 0 w 950657"/>
                    <a:gd name="connsiteY0" fmla="*/ 402434 h 402434"/>
                    <a:gd name="connsiteX1" fmla="*/ 883891 w 950657"/>
                    <a:gd name="connsiteY1" fmla="*/ 123491 h 402434"/>
                    <a:gd name="connsiteX2" fmla="*/ 950657 w 950657"/>
                    <a:gd name="connsiteY2" fmla="*/ 0 h 402434"/>
                    <a:gd name="connsiteX0" fmla="*/ 0 w 950657"/>
                    <a:gd name="connsiteY0" fmla="*/ 402434 h 402434"/>
                    <a:gd name="connsiteX1" fmla="*/ 870239 w 950657"/>
                    <a:gd name="connsiteY1" fmla="*/ 76722 h 402434"/>
                    <a:gd name="connsiteX2" fmla="*/ 950657 w 950657"/>
                    <a:gd name="connsiteY2" fmla="*/ 0 h 402434"/>
                    <a:gd name="connsiteX0" fmla="*/ 0 w 1049485"/>
                    <a:gd name="connsiteY0" fmla="*/ 341380 h 341380"/>
                    <a:gd name="connsiteX1" fmla="*/ 870239 w 1049485"/>
                    <a:gd name="connsiteY1" fmla="*/ 15668 h 341380"/>
                    <a:gd name="connsiteX2" fmla="*/ 1049485 w 1049485"/>
                    <a:gd name="connsiteY2" fmla="*/ 15970 h 341380"/>
                    <a:gd name="connsiteX0" fmla="*/ 0 w 963281"/>
                    <a:gd name="connsiteY0" fmla="*/ 403079 h 403079"/>
                    <a:gd name="connsiteX1" fmla="*/ 870239 w 963281"/>
                    <a:gd name="connsiteY1" fmla="*/ 77367 h 403079"/>
                    <a:gd name="connsiteX2" fmla="*/ 963281 w 963281"/>
                    <a:gd name="connsiteY2" fmla="*/ 0 h 403079"/>
                    <a:gd name="connsiteX0" fmla="*/ 0 w 1096556"/>
                    <a:gd name="connsiteY0" fmla="*/ 333040 h 333040"/>
                    <a:gd name="connsiteX1" fmla="*/ 870239 w 1096556"/>
                    <a:gd name="connsiteY1" fmla="*/ 7328 h 333040"/>
                    <a:gd name="connsiteX2" fmla="*/ 1096556 w 1096556"/>
                    <a:gd name="connsiteY2" fmla="*/ 120433 h 333040"/>
                    <a:gd name="connsiteX0" fmla="*/ 0 w 1096556"/>
                    <a:gd name="connsiteY0" fmla="*/ 333733 h 333733"/>
                    <a:gd name="connsiteX1" fmla="*/ 870239 w 1096556"/>
                    <a:gd name="connsiteY1" fmla="*/ 8021 h 333733"/>
                    <a:gd name="connsiteX2" fmla="*/ 1096556 w 1096556"/>
                    <a:gd name="connsiteY2" fmla="*/ 121126 h 333733"/>
                    <a:gd name="connsiteX0" fmla="*/ 0 w 957459"/>
                    <a:gd name="connsiteY0" fmla="*/ 398329 h 398329"/>
                    <a:gd name="connsiteX1" fmla="*/ 870239 w 957459"/>
                    <a:gd name="connsiteY1" fmla="*/ 72617 h 398329"/>
                    <a:gd name="connsiteX2" fmla="*/ 957459 w 957459"/>
                    <a:gd name="connsiteY2" fmla="*/ 0 h 398329"/>
                    <a:gd name="connsiteX0" fmla="*/ 0 w 957459"/>
                    <a:gd name="connsiteY0" fmla="*/ 398329 h 398329"/>
                    <a:gd name="connsiteX1" fmla="*/ 902379 w 957459"/>
                    <a:gd name="connsiteY1" fmla="*/ 42641 h 398329"/>
                    <a:gd name="connsiteX2" fmla="*/ 957459 w 957459"/>
                    <a:gd name="connsiteY2" fmla="*/ 0 h 398329"/>
                    <a:gd name="connsiteX0" fmla="*/ 0 w 957459"/>
                    <a:gd name="connsiteY0" fmla="*/ 398329 h 398329"/>
                    <a:gd name="connsiteX1" fmla="*/ 908625 w 957459"/>
                    <a:gd name="connsiteY1" fmla="*/ 43189 h 398329"/>
                    <a:gd name="connsiteX2" fmla="*/ 957459 w 957459"/>
                    <a:gd name="connsiteY2" fmla="*/ 0 h 398329"/>
                    <a:gd name="connsiteX0" fmla="*/ 0 w 960302"/>
                    <a:gd name="connsiteY0" fmla="*/ 395005 h 395005"/>
                    <a:gd name="connsiteX1" fmla="*/ 908625 w 960302"/>
                    <a:gd name="connsiteY1" fmla="*/ 39865 h 395005"/>
                    <a:gd name="connsiteX2" fmla="*/ 960302 w 960302"/>
                    <a:gd name="connsiteY2" fmla="*/ 0 h 395005"/>
                    <a:gd name="connsiteX0" fmla="*/ 0 w 937742"/>
                    <a:gd name="connsiteY0" fmla="*/ 418723 h 418723"/>
                    <a:gd name="connsiteX1" fmla="*/ 908625 w 937742"/>
                    <a:gd name="connsiteY1" fmla="*/ 63583 h 418723"/>
                    <a:gd name="connsiteX2" fmla="*/ 928424 w 937742"/>
                    <a:gd name="connsiteY2" fmla="*/ 0 h 418723"/>
                    <a:gd name="connsiteX0" fmla="*/ 0 w 939519"/>
                    <a:gd name="connsiteY0" fmla="*/ 418723 h 418723"/>
                    <a:gd name="connsiteX1" fmla="*/ 908625 w 939519"/>
                    <a:gd name="connsiteY1" fmla="*/ 63583 h 418723"/>
                    <a:gd name="connsiteX2" fmla="*/ 928424 w 939519"/>
                    <a:gd name="connsiteY2" fmla="*/ 0 h 418723"/>
                    <a:gd name="connsiteX0" fmla="*/ 0 w 928543"/>
                    <a:gd name="connsiteY0" fmla="*/ 418723 h 418723"/>
                    <a:gd name="connsiteX1" fmla="*/ 884081 w 928543"/>
                    <a:gd name="connsiteY1" fmla="*/ 38841 h 418723"/>
                    <a:gd name="connsiteX2" fmla="*/ 928424 w 928543"/>
                    <a:gd name="connsiteY2" fmla="*/ 0 h 418723"/>
                    <a:gd name="connsiteX0" fmla="*/ 0 w 927770"/>
                    <a:gd name="connsiteY0" fmla="*/ 414157 h 414157"/>
                    <a:gd name="connsiteX1" fmla="*/ 884081 w 927770"/>
                    <a:gd name="connsiteY1" fmla="*/ 34275 h 414157"/>
                    <a:gd name="connsiteX2" fmla="*/ 927425 w 927770"/>
                    <a:gd name="connsiteY2" fmla="*/ 409 h 414157"/>
                    <a:gd name="connsiteX0" fmla="*/ 0 w 929240"/>
                    <a:gd name="connsiteY0" fmla="*/ 416085 h 416085"/>
                    <a:gd name="connsiteX1" fmla="*/ 884081 w 929240"/>
                    <a:gd name="connsiteY1" fmla="*/ 36203 h 416085"/>
                    <a:gd name="connsiteX2" fmla="*/ 927425 w 929240"/>
                    <a:gd name="connsiteY2" fmla="*/ 2337 h 416085"/>
                    <a:gd name="connsiteX0" fmla="*/ 0 w 971204"/>
                    <a:gd name="connsiteY0" fmla="*/ 427384 h 427384"/>
                    <a:gd name="connsiteX1" fmla="*/ 884081 w 971204"/>
                    <a:gd name="connsiteY1" fmla="*/ 47502 h 427384"/>
                    <a:gd name="connsiteX2" fmla="*/ 945841 w 971204"/>
                    <a:gd name="connsiteY2" fmla="*/ 1226 h 427384"/>
                    <a:gd name="connsiteX3" fmla="*/ 927425 w 971204"/>
                    <a:gd name="connsiteY3" fmla="*/ 13636 h 427384"/>
                    <a:gd name="connsiteX0" fmla="*/ 0 w 971204"/>
                    <a:gd name="connsiteY0" fmla="*/ 473153 h 473153"/>
                    <a:gd name="connsiteX1" fmla="*/ 884081 w 971204"/>
                    <a:gd name="connsiteY1" fmla="*/ 93271 h 473153"/>
                    <a:gd name="connsiteX2" fmla="*/ 945841 w 971204"/>
                    <a:gd name="connsiteY2" fmla="*/ 46995 h 473153"/>
                    <a:gd name="connsiteX3" fmla="*/ 942732 w 971204"/>
                    <a:gd name="connsiteY3" fmla="*/ 1 h 473153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700"/>
                    <a:gd name="connsiteY0" fmla="*/ 473203 h 473203"/>
                    <a:gd name="connsiteX1" fmla="*/ 884081 w 984700"/>
                    <a:gd name="connsiteY1" fmla="*/ 93321 h 473203"/>
                    <a:gd name="connsiteX2" fmla="*/ 974130 w 984700"/>
                    <a:gd name="connsiteY2" fmla="*/ 6127 h 473203"/>
                    <a:gd name="connsiteX3" fmla="*/ 942732 w 984700"/>
                    <a:gd name="connsiteY3" fmla="*/ 51 h 473203"/>
                    <a:gd name="connsiteX0" fmla="*/ 0 w 984700"/>
                    <a:gd name="connsiteY0" fmla="*/ 473203 h 473203"/>
                    <a:gd name="connsiteX1" fmla="*/ 884081 w 984700"/>
                    <a:gd name="connsiteY1" fmla="*/ 93321 h 473203"/>
                    <a:gd name="connsiteX2" fmla="*/ 974130 w 984700"/>
                    <a:gd name="connsiteY2" fmla="*/ 6127 h 473203"/>
                    <a:gd name="connsiteX3" fmla="*/ 942732 w 984700"/>
                    <a:gd name="connsiteY3" fmla="*/ 51 h 473203"/>
                    <a:gd name="connsiteX0" fmla="*/ 0 w 984700"/>
                    <a:gd name="connsiteY0" fmla="*/ 473203 h 473203"/>
                    <a:gd name="connsiteX1" fmla="*/ 884081 w 984700"/>
                    <a:gd name="connsiteY1" fmla="*/ 93321 h 473203"/>
                    <a:gd name="connsiteX2" fmla="*/ 974130 w 984700"/>
                    <a:gd name="connsiteY2" fmla="*/ 6127 h 473203"/>
                    <a:gd name="connsiteX3" fmla="*/ 942732 w 984700"/>
                    <a:gd name="connsiteY3" fmla="*/ 51 h 473203"/>
                    <a:gd name="connsiteX0" fmla="*/ 0 w 984549"/>
                    <a:gd name="connsiteY0" fmla="*/ 473203 h 473203"/>
                    <a:gd name="connsiteX1" fmla="*/ 884081 w 984549"/>
                    <a:gd name="connsiteY1" fmla="*/ 93321 h 473203"/>
                    <a:gd name="connsiteX2" fmla="*/ 974130 w 984549"/>
                    <a:gd name="connsiteY2" fmla="*/ 6127 h 473203"/>
                    <a:gd name="connsiteX3" fmla="*/ 942732 w 984549"/>
                    <a:gd name="connsiteY3" fmla="*/ 51 h 473203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4391"/>
                    <a:gd name="connsiteY0" fmla="*/ 473311 h 473311"/>
                    <a:gd name="connsiteX1" fmla="*/ 887710 w 954391"/>
                    <a:gd name="connsiteY1" fmla="*/ 104312 h 473311"/>
                    <a:gd name="connsiteX2" fmla="*/ 885658 w 954391"/>
                    <a:gd name="connsiteY2" fmla="*/ 4965 h 473311"/>
                    <a:gd name="connsiteX3" fmla="*/ 942732 w 954391"/>
                    <a:gd name="connsiteY3" fmla="*/ 159 h 473311"/>
                    <a:gd name="connsiteX0" fmla="*/ 0 w 942733"/>
                    <a:gd name="connsiteY0" fmla="*/ 473311 h 473311"/>
                    <a:gd name="connsiteX1" fmla="*/ 885658 w 942733"/>
                    <a:gd name="connsiteY1" fmla="*/ 4965 h 473311"/>
                    <a:gd name="connsiteX2" fmla="*/ 942732 w 942733"/>
                    <a:gd name="connsiteY2" fmla="*/ 159 h 473311"/>
                    <a:gd name="connsiteX0" fmla="*/ 0 w 942733"/>
                    <a:gd name="connsiteY0" fmla="*/ 473153 h 473153"/>
                    <a:gd name="connsiteX1" fmla="*/ 889386 w 942733"/>
                    <a:gd name="connsiteY1" fmla="*/ 103932 h 473153"/>
                    <a:gd name="connsiteX2" fmla="*/ 942732 w 942733"/>
                    <a:gd name="connsiteY2" fmla="*/ 1 h 473153"/>
                    <a:gd name="connsiteX0" fmla="*/ 0 w 942733"/>
                    <a:gd name="connsiteY0" fmla="*/ 473153 h 473153"/>
                    <a:gd name="connsiteX1" fmla="*/ 889386 w 942733"/>
                    <a:gd name="connsiteY1" fmla="*/ 103932 h 473153"/>
                    <a:gd name="connsiteX2" fmla="*/ 942732 w 942733"/>
                    <a:gd name="connsiteY2" fmla="*/ 1 h 473153"/>
                    <a:gd name="connsiteX0" fmla="*/ 0 w 932183"/>
                    <a:gd name="connsiteY0" fmla="*/ 406142 h 406142"/>
                    <a:gd name="connsiteX1" fmla="*/ 889386 w 932183"/>
                    <a:gd name="connsiteY1" fmla="*/ 36921 h 406142"/>
                    <a:gd name="connsiteX2" fmla="*/ 932181 w 932183"/>
                    <a:gd name="connsiteY2" fmla="*/ 2 h 406142"/>
                    <a:gd name="connsiteX0" fmla="*/ 0 w 932181"/>
                    <a:gd name="connsiteY0" fmla="*/ 406140 h 406140"/>
                    <a:gd name="connsiteX1" fmla="*/ 851066 w 932181"/>
                    <a:gd name="connsiteY1" fmla="*/ 62820 h 406140"/>
                    <a:gd name="connsiteX2" fmla="*/ 932181 w 932181"/>
                    <a:gd name="connsiteY2" fmla="*/ 0 h 406140"/>
                    <a:gd name="connsiteX0" fmla="*/ 0 w 928626"/>
                    <a:gd name="connsiteY0" fmla="*/ 396392 h 396392"/>
                    <a:gd name="connsiteX1" fmla="*/ 851066 w 928626"/>
                    <a:gd name="connsiteY1" fmla="*/ 53072 h 396392"/>
                    <a:gd name="connsiteX2" fmla="*/ 928626 w 928626"/>
                    <a:gd name="connsiteY2" fmla="*/ 0 h 396392"/>
                    <a:gd name="connsiteX0" fmla="*/ 0 w 932190"/>
                    <a:gd name="connsiteY0" fmla="*/ 398801 h 398801"/>
                    <a:gd name="connsiteX1" fmla="*/ 851066 w 932190"/>
                    <a:gd name="connsiteY1" fmla="*/ 55481 h 398801"/>
                    <a:gd name="connsiteX2" fmla="*/ 932190 w 932190"/>
                    <a:gd name="connsiteY2" fmla="*/ 0 h 398801"/>
                    <a:gd name="connsiteX0" fmla="*/ 0 w 581868"/>
                    <a:gd name="connsiteY0" fmla="*/ 1 h 120083"/>
                    <a:gd name="connsiteX1" fmla="*/ 500744 w 581868"/>
                    <a:gd name="connsiteY1" fmla="*/ 120083 h 120083"/>
                    <a:gd name="connsiteX2" fmla="*/ 581868 w 581868"/>
                    <a:gd name="connsiteY2" fmla="*/ 64602 h 120083"/>
                    <a:gd name="connsiteX0" fmla="*/ 0 w 475039"/>
                    <a:gd name="connsiteY0" fmla="*/ 219845 h 219846"/>
                    <a:gd name="connsiteX1" fmla="*/ 393915 w 475039"/>
                    <a:gd name="connsiteY1" fmla="*/ 55481 h 219846"/>
                    <a:gd name="connsiteX2" fmla="*/ 475039 w 475039"/>
                    <a:gd name="connsiteY2" fmla="*/ 0 h 219846"/>
                    <a:gd name="connsiteX0" fmla="*/ 0 w 475039"/>
                    <a:gd name="connsiteY0" fmla="*/ 219845 h 219845"/>
                    <a:gd name="connsiteX1" fmla="*/ 379825 w 475039"/>
                    <a:gd name="connsiteY1" fmla="*/ 218027 h 219845"/>
                    <a:gd name="connsiteX2" fmla="*/ 475039 w 475039"/>
                    <a:gd name="connsiteY2" fmla="*/ 0 h 219845"/>
                    <a:gd name="connsiteX0" fmla="*/ 0 w 436539"/>
                    <a:gd name="connsiteY0" fmla="*/ 1818 h 81298"/>
                    <a:gd name="connsiteX1" fmla="*/ 379825 w 436539"/>
                    <a:gd name="connsiteY1" fmla="*/ 0 h 81298"/>
                    <a:gd name="connsiteX2" fmla="*/ 436539 w 436539"/>
                    <a:gd name="connsiteY2" fmla="*/ 81298 h 81298"/>
                    <a:gd name="connsiteX0" fmla="*/ 0 w 508643"/>
                    <a:gd name="connsiteY0" fmla="*/ 237953 h 237953"/>
                    <a:gd name="connsiteX1" fmla="*/ 451929 w 508643"/>
                    <a:gd name="connsiteY1" fmla="*/ 0 h 237953"/>
                    <a:gd name="connsiteX2" fmla="*/ 508643 w 508643"/>
                    <a:gd name="connsiteY2" fmla="*/ 81298 h 237953"/>
                    <a:gd name="connsiteX0" fmla="*/ 0 w 508643"/>
                    <a:gd name="connsiteY0" fmla="*/ 276102 h 276102"/>
                    <a:gd name="connsiteX1" fmla="*/ 420742 w 508643"/>
                    <a:gd name="connsiteY1" fmla="*/ 0 h 276102"/>
                    <a:gd name="connsiteX2" fmla="*/ 508643 w 508643"/>
                    <a:gd name="connsiteY2" fmla="*/ 119447 h 276102"/>
                    <a:gd name="connsiteX0" fmla="*/ 0 w 511473"/>
                    <a:gd name="connsiteY0" fmla="*/ 276102 h 276102"/>
                    <a:gd name="connsiteX1" fmla="*/ 420742 w 511473"/>
                    <a:gd name="connsiteY1" fmla="*/ 0 h 276102"/>
                    <a:gd name="connsiteX2" fmla="*/ 511473 w 511473"/>
                    <a:gd name="connsiteY2" fmla="*/ 130738 h 276102"/>
                    <a:gd name="connsiteX0" fmla="*/ 0 w 511473"/>
                    <a:gd name="connsiteY0" fmla="*/ 288809 h 288809"/>
                    <a:gd name="connsiteX1" fmla="*/ 414468 w 511473"/>
                    <a:gd name="connsiteY1" fmla="*/ 0 h 288809"/>
                    <a:gd name="connsiteX2" fmla="*/ 511473 w 511473"/>
                    <a:gd name="connsiteY2" fmla="*/ 143445 h 288809"/>
                    <a:gd name="connsiteX0" fmla="*/ 0 w 420173"/>
                    <a:gd name="connsiteY0" fmla="*/ 141580 h 143445"/>
                    <a:gd name="connsiteX1" fmla="*/ 323168 w 420173"/>
                    <a:gd name="connsiteY1" fmla="*/ 0 h 143445"/>
                    <a:gd name="connsiteX2" fmla="*/ 420173 w 420173"/>
                    <a:gd name="connsiteY2" fmla="*/ 143445 h 143445"/>
                    <a:gd name="connsiteX0" fmla="*/ 0 w 416933"/>
                    <a:gd name="connsiteY0" fmla="*/ 146289 h 146289"/>
                    <a:gd name="connsiteX1" fmla="*/ 319928 w 416933"/>
                    <a:gd name="connsiteY1" fmla="*/ 0 h 146289"/>
                    <a:gd name="connsiteX2" fmla="*/ 416933 w 416933"/>
                    <a:gd name="connsiteY2" fmla="*/ 143445 h 146289"/>
                    <a:gd name="connsiteX0" fmla="*/ 0 w 416933"/>
                    <a:gd name="connsiteY0" fmla="*/ 146289 h 146289"/>
                    <a:gd name="connsiteX1" fmla="*/ 319928 w 416933"/>
                    <a:gd name="connsiteY1" fmla="*/ 0 h 146289"/>
                    <a:gd name="connsiteX2" fmla="*/ 416933 w 416933"/>
                    <a:gd name="connsiteY2" fmla="*/ 143445 h 146289"/>
                    <a:gd name="connsiteX0" fmla="*/ 0 w 416933"/>
                    <a:gd name="connsiteY0" fmla="*/ 146289 h 146289"/>
                    <a:gd name="connsiteX1" fmla="*/ 319928 w 416933"/>
                    <a:gd name="connsiteY1" fmla="*/ 0 h 146289"/>
                    <a:gd name="connsiteX2" fmla="*/ 416933 w 416933"/>
                    <a:gd name="connsiteY2" fmla="*/ 143445 h 146289"/>
                    <a:gd name="connsiteX0" fmla="*/ 0 w 416933"/>
                    <a:gd name="connsiteY0" fmla="*/ 146289 h 146289"/>
                    <a:gd name="connsiteX1" fmla="*/ 144455 w 416933"/>
                    <a:gd name="connsiteY1" fmla="*/ 83108 h 146289"/>
                    <a:gd name="connsiteX2" fmla="*/ 319928 w 416933"/>
                    <a:gd name="connsiteY2" fmla="*/ 0 h 146289"/>
                    <a:gd name="connsiteX3" fmla="*/ 416933 w 416933"/>
                    <a:gd name="connsiteY3" fmla="*/ 143445 h 146289"/>
                    <a:gd name="connsiteX0" fmla="*/ 0 w 416933"/>
                    <a:gd name="connsiteY0" fmla="*/ 278015 h 278015"/>
                    <a:gd name="connsiteX1" fmla="*/ 144455 w 416933"/>
                    <a:gd name="connsiteY1" fmla="*/ 214834 h 278015"/>
                    <a:gd name="connsiteX2" fmla="*/ 224351 w 416933"/>
                    <a:gd name="connsiteY2" fmla="*/ 0 h 278015"/>
                    <a:gd name="connsiteX3" fmla="*/ 416933 w 416933"/>
                    <a:gd name="connsiteY3" fmla="*/ 275171 h 278015"/>
                    <a:gd name="connsiteX0" fmla="*/ 0 w 416933"/>
                    <a:gd name="connsiteY0" fmla="*/ 278015 h 278015"/>
                    <a:gd name="connsiteX1" fmla="*/ 134736 w 416933"/>
                    <a:gd name="connsiteY1" fmla="*/ 200709 h 278015"/>
                    <a:gd name="connsiteX2" fmla="*/ 224351 w 416933"/>
                    <a:gd name="connsiteY2" fmla="*/ 0 h 278015"/>
                    <a:gd name="connsiteX3" fmla="*/ 416933 w 416933"/>
                    <a:gd name="connsiteY3" fmla="*/ 275171 h 278015"/>
                    <a:gd name="connsiteX0" fmla="*/ 0 w 416933"/>
                    <a:gd name="connsiteY0" fmla="*/ 278015 h 278015"/>
                    <a:gd name="connsiteX1" fmla="*/ 132306 w 416933"/>
                    <a:gd name="connsiteY1" fmla="*/ 197176 h 278015"/>
                    <a:gd name="connsiteX2" fmla="*/ 224351 w 416933"/>
                    <a:gd name="connsiteY2" fmla="*/ 0 h 278015"/>
                    <a:gd name="connsiteX3" fmla="*/ 416933 w 416933"/>
                    <a:gd name="connsiteY3" fmla="*/ 275171 h 278015"/>
                    <a:gd name="connsiteX0" fmla="*/ 564212 w 981145"/>
                    <a:gd name="connsiteY0" fmla="*/ 278015 h 1639561"/>
                    <a:gd name="connsiteX1" fmla="*/ 0 w 981145"/>
                    <a:gd name="connsiteY1" fmla="*/ 1639561 h 1639561"/>
                    <a:gd name="connsiteX2" fmla="*/ 788563 w 981145"/>
                    <a:gd name="connsiteY2" fmla="*/ 0 h 1639561"/>
                    <a:gd name="connsiteX3" fmla="*/ 981145 w 981145"/>
                    <a:gd name="connsiteY3" fmla="*/ 275171 h 1639561"/>
                    <a:gd name="connsiteX0" fmla="*/ 0 w 1880881"/>
                    <a:gd name="connsiteY0" fmla="*/ 1875473 h 1875473"/>
                    <a:gd name="connsiteX1" fmla="*/ 899736 w 1880881"/>
                    <a:gd name="connsiteY1" fmla="*/ 1639561 h 1875473"/>
                    <a:gd name="connsiteX2" fmla="*/ 1688299 w 1880881"/>
                    <a:gd name="connsiteY2" fmla="*/ 0 h 1875473"/>
                    <a:gd name="connsiteX3" fmla="*/ 1880881 w 1880881"/>
                    <a:gd name="connsiteY3" fmla="*/ 275171 h 1875473"/>
                    <a:gd name="connsiteX0" fmla="*/ 0 w 1880881"/>
                    <a:gd name="connsiteY0" fmla="*/ 1875473 h 2535861"/>
                    <a:gd name="connsiteX1" fmla="*/ 469482 w 1880881"/>
                    <a:gd name="connsiteY1" fmla="*/ 2535861 h 2535861"/>
                    <a:gd name="connsiteX2" fmla="*/ 1688299 w 1880881"/>
                    <a:gd name="connsiteY2" fmla="*/ 0 h 2535861"/>
                    <a:gd name="connsiteX3" fmla="*/ 1880881 w 1880881"/>
                    <a:gd name="connsiteY3" fmla="*/ 275171 h 2535861"/>
                    <a:gd name="connsiteX0" fmla="*/ 62649 w 1411399"/>
                    <a:gd name="connsiteY0" fmla="*/ 2648822 h 2648822"/>
                    <a:gd name="connsiteX1" fmla="*/ 0 w 1411399"/>
                    <a:gd name="connsiteY1" fmla="*/ 2535861 h 2648822"/>
                    <a:gd name="connsiteX2" fmla="*/ 1218817 w 1411399"/>
                    <a:gd name="connsiteY2" fmla="*/ 0 h 2648822"/>
                    <a:gd name="connsiteX3" fmla="*/ 1411399 w 1411399"/>
                    <a:gd name="connsiteY3" fmla="*/ 275171 h 2648822"/>
                    <a:gd name="connsiteX0" fmla="*/ 71368 w 1420118"/>
                    <a:gd name="connsiteY0" fmla="*/ 2648822 h 2648822"/>
                    <a:gd name="connsiteX1" fmla="*/ 0 w 1420118"/>
                    <a:gd name="connsiteY1" fmla="*/ 2541133 h 2648822"/>
                    <a:gd name="connsiteX2" fmla="*/ 1227536 w 1420118"/>
                    <a:gd name="connsiteY2" fmla="*/ 0 h 2648822"/>
                    <a:gd name="connsiteX3" fmla="*/ 1420118 w 1420118"/>
                    <a:gd name="connsiteY3" fmla="*/ 275171 h 2648822"/>
                    <a:gd name="connsiteX0" fmla="*/ 66108 w 1420118"/>
                    <a:gd name="connsiteY0" fmla="*/ 2634001 h 2634001"/>
                    <a:gd name="connsiteX1" fmla="*/ 0 w 1420118"/>
                    <a:gd name="connsiteY1" fmla="*/ 2541133 h 2634001"/>
                    <a:gd name="connsiteX2" fmla="*/ 1227536 w 1420118"/>
                    <a:gd name="connsiteY2" fmla="*/ 0 h 2634001"/>
                    <a:gd name="connsiteX3" fmla="*/ 1420118 w 1420118"/>
                    <a:gd name="connsiteY3" fmla="*/ 275171 h 2634001"/>
                    <a:gd name="connsiteX0" fmla="*/ 51529 w 1420118"/>
                    <a:gd name="connsiteY0" fmla="*/ 2612813 h 2612813"/>
                    <a:gd name="connsiteX1" fmla="*/ 0 w 1420118"/>
                    <a:gd name="connsiteY1" fmla="*/ 2541133 h 2612813"/>
                    <a:gd name="connsiteX2" fmla="*/ 1227536 w 1420118"/>
                    <a:gd name="connsiteY2" fmla="*/ 0 h 2612813"/>
                    <a:gd name="connsiteX3" fmla="*/ 1420118 w 1420118"/>
                    <a:gd name="connsiteY3" fmla="*/ 275171 h 2612813"/>
                    <a:gd name="connsiteX0" fmla="*/ 51529 w 1420118"/>
                    <a:gd name="connsiteY0" fmla="*/ 2691955 h 2691955"/>
                    <a:gd name="connsiteX1" fmla="*/ 0 w 1420118"/>
                    <a:gd name="connsiteY1" fmla="*/ 2620275 h 2691955"/>
                    <a:gd name="connsiteX2" fmla="*/ 1190936 w 1420118"/>
                    <a:gd name="connsiteY2" fmla="*/ 0 h 2691955"/>
                    <a:gd name="connsiteX3" fmla="*/ 1420118 w 1420118"/>
                    <a:gd name="connsiteY3" fmla="*/ 354313 h 2691955"/>
                    <a:gd name="connsiteX0" fmla="*/ 1 w 1368590"/>
                    <a:gd name="connsiteY0" fmla="*/ 2691955 h 2691955"/>
                    <a:gd name="connsiteX1" fmla="*/ 403616 w 1368590"/>
                    <a:gd name="connsiteY1" fmla="*/ 1516727 h 2691955"/>
                    <a:gd name="connsiteX2" fmla="*/ 1139408 w 1368590"/>
                    <a:gd name="connsiteY2" fmla="*/ 0 h 2691955"/>
                    <a:gd name="connsiteX3" fmla="*/ 1368590 w 1368590"/>
                    <a:gd name="connsiteY3" fmla="*/ 354313 h 2691955"/>
                    <a:gd name="connsiteX0" fmla="*/ 1 w 1368590"/>
                    <a:gd name="connsiteY0" fmla="*/ 2691955 h 2691955"/>
                    <a:gd name="connsiteX1" fmla="*/ 591447 w 1368590"/>
                    <a:gd name="connsiteY1" fmla="*/ 1218672 h 2691955"/>
                    <a:gd name="connsiteX2" fmla="*/ 1139408 w 1368590"/>
                    <a:gd name="connsiteY2" fmla="*/ 0 h 2691955"/>
                    <a:gd name="connsiteX3" fmla="*/ 1368590 w 1368590"/>
                    <a:gd name="connsiteY3" fmla="*/ 354313 h 2691955"/>
                    <a:gd name="connsiteX0" fmla="*/ 114493 w 777144"/>
                    <a:gd name="connsiteY0" fmla="*/ 1407811 h 1407810"/>
                    <a:gd name="connsiteX1" fmla="*/ 1 w 777144"/>
                    <a:gd name="connsiteY1" fmla="*/ 1218672 h 1407810"/>
                    <a:gd name="connsiteX2" fmla="*/ 547962 w 777144"/>
                    <a:gd name="connsiteY2" fmla="*/ 0 h 1407810"/>
                    <a:gd name="connsiteX3" fmla="*/ 777144 w 777144"/>
                    <a:gd name="connsiteY3" fmla="*/ 354313 h 1407810"/>
                    <a:gd name="connsiteX0" fmla="*/ 126181 w 788832"/>
                    <a:gd name="connsiteY0" fmla="*/ 1407811 h 1407810"/>
                    <a:gd name="connsiteX1" fmla="*/ -2 w 788832"/>
                    <a:gd name="connsiteY1" fmla="*/ 1149785 h 1407810"/>
                    <a:gd name="connsiteX2" fmla="*/ 559650 w 788832"/>
                    <a:gd name="connsiteY2" fmla="*/ 0 h 1407810"/>
                    <a:gd name="connsiteX3" fmla="*/ 788832 w 788832"/>
                    <a:gd name="connsiteY3" fmla="*/ 354313 h 1407810"/>
                    <a:gd name="connsiteX0" fmla="*/ 151102 w 788832"/>
                    <a:gd name="connsiteY0" fmla="*/ 1418067 h 1418067"/>
                    <a:gd name="connsiteX1" fmla="*/ -2 w 788832"/>
                    <a:gd name="connsiteY1" fmla="*/ 1149785 h 1418067"/>
                    <a:gd name="connsiteX2" fmla="*/ 559650 w 788832"/>
                    <a:gd name="connsiteY2" fmla="*/ 0 h 1418067"/>
                    <a:gd name="connsiteX3" fmla="*/ 788832 w 788832"/>
                    <a:gd name="connsiteY3" fmla="*/ 354313 h 1418067"/>
                    <a:gd name="connsiteX0" fmla="*/ 466297 w 788832"/>
                    <a:gd name="connsiteY0" fmla="*/ 1382977 h 1382980"/>
                    <a:gd name="connsiteX1" fmla="*/ -2 w 788832"/>
                    <a:gd name="connsiteY1" fmla="*/ 1149785 h 1382980"/>
                    <a:gd name="connsiteX2" fmla="*/ 559650 w 788832"/>
                    <a:gd name="connsiteY2" fmla="*/ 0 h 1382980"/>
                    <a:gd name="connsiteX3" fmla="*/ 788832 w 788832"/>
                    <a:gd name="connsiteY3" fmla="*/ 354313 h 1382980"/>
                    <a:gd name="connsiteX0" fmla="*/ 370876 w 693411"/>
                    <a:gd name="connsiteY0" fmla="*/ 1382977 h 1382980"/>
                    <a:gd name="connsiteX1" fmla="*/ -2 w 693411"/>
                    <a:gd name="connsiteY1" fmla="*/ 951023 h 1382980"/>
                    <a:gd name="connsiteX2" fmla="*/ 464229 w 693411"/>
                    <a:gd name="connsiteY2" fmla="*/ 0 h 1382980"/>
                    <a:gd name="connsiteX3" fmla="*/ 693411 w 693411"/>
                    <a:gd name="connsiteY3" fmla="*/ 354313 h 1382980"/>
                    <a:gd name="connsiteX0" fmla="*/ 359089 w 693411"/>
                    <a:gd name="connsiteY0" fmla="*/ 1469686 h 1469684"/>
                    <a:gd name="connsiteX1" fmla="*/ -2 w 693411"/>
                    <a:gd name="connsiteY1" fmla="*/ 951023 h 1469684"/>
                    <a:gd name="connsiteX2" fmla="*/ 464229 w 693411"/>
                    <a:gd name="connsiteY2" fmla="*/ 0 h 1469684"/>
                    <a:gd name="connsiteX3" fmla="*/ 693411 w 693411"/>
                    <a:gd name="connsiteY3" fmla="*/ 354313 h 1469684"/>
                    <a:gd name="connsiteX0" fmla="*/ 359092 w 622086"/>
                    <a:gd name="connsiteY0" fmla="*/ 1469686 h 1469684"/>
                    <a:gd name="connsiteX1" fmla="*/ 1 w 622086"/>
                    <a:gd name="connsiteY1" fmla="*/ 951023 h 1469684"/>
                    <a:gd name="connsiteX2" fmla="*/ 464232 w 622086"/>
                    <a:gd name="connsiteY2" fmla="*/ 0 h 1469684"/>
                    <a:gd name="connsiteX3" fmla="*/ 622086 w 622086"/>
                    <a:gd name="connsiteY3" fmla="*/ 233689 h 1469684"/>
                    <a:gd name="connsiteX0" fmla="*/ 391601 w 622086"/>
                    <a:gd name="connsiteY0" fmla="*/ 1517309 h 1517309"/>
                    <a:gd name="connsiteX1" fmla="*/ 1 w 622086"/>
                    <a:gd name="connsiteY1" fmla="*/ 951023 h 1517309"/>
                    <a:gd name="connsiteX2" fmla="*/ 464232 w 622086"/>
                    <a:gd name="connsiteY2" fmla="*/ 0 h 1517309"/>
                    <a:gd name="connsiteX3" fmla="*/ 622086 w 622086"/>
                    <a:gd name="connsiteY3" fmla="*/ 233689 h 1517309"/>
                    <a:gd name="connsiteX0" fmla="*/ 1037671 w 1268156"/>
                    <a:gd name="connsiteY0" fmla="*/ 1517309 h 2118677"/>
                    <a:gd name="connsiteX1" fmla="*/ 1 w 1268156"/>
                    <a:gd name="connsiteY1" fmla="*/ 2118678 h 2118677"/>
                    <a:gd name="connsiteX2" fmla="*/ 1110302 w 1268156"/>
                    <a:gd name="connsiteY2" fmla="*/ 0 h 2118677"/>
                    <a:gd name="connsiteX3" fmla="*/ 1268156 w 1268156"/>
                    <a:gd name="connsiteY3" fmla="*/ 233689 h 2118677"/>
                    <a:gd name="connsiteX0" fmla="*/ 926988 w 1268156"/>
                    <a:gd name="connsiteY0" fmla="*/ 3266854 h 3266855"/>
                    <a:gd name="connsiteX1" fmla="*/ 1 w 1268156"/>
                    <a:gd name="connsiteY1" fmla="*/ 2118678 h 3266855"/>
                    <a:gd name="connsiteX2" fmla="*/ 1110302 w 1268156"/>
                    <a:gd name="connsiteY2" fmla="*/ 0 h 3266855"/>
                    <a:gd name="connsiteX3" fmla="*/ 1268156 w 1268156"/>
                    <a:gd name="connsiteY3" fmla="*/ 233689 h 3266855"/>
                    <a:gd name="connsiteX0" fmla="*/ 869298 w 1210466"/>
                    <a:gd name="connsiteY0" fmla="*/ 3266854 h 3266855"/>
                    <a:gd name="connsiteX1" fmla="*/ -1 w 1210466"/>
                    <a:gd name="connsiteY1" fmla="*/ 2006809 h 3266855"/>
                    <a:gd name="connsiteX2" fmla="*/ 1052612 w 1210466"/>
                    <a:gd name="connsiteY2" fmla="*/ 0 h 3266855"/>
                    <a:gd name="connsiteX3" fmla="*/ 1210466 w 1210466"/>
                    <a:gd name="connsiteY3" fmla="*/ 233689 h 3266855"/>
                    <a:gd name="connsiteX0" fmla="*/ 872241 w 1213409"/>
                    <a:gd name="connsiteY0" fmla="*/ 3266854 h 3266855"/>
                    <a:gd name="connsiteX1" fmla="*/ -2 w 1213409"/>
                    <a:gd name="connsiteY1" fmla="*/ 2097797 h 3266855"/>
                    <a:gd name="connsiteX2" fmla="*/ 1055555 w 1213409"/>
                    <a:gd name="connsiteY2" fmla="*/ 0 h 3266855"/>
                    <a:gd name="connsiteX3" fmla="*/ 1213409 w 1213409"/>
                    <a:gd name="connsiteY3" fmla="*/ 233689 h 3266855"/>
                    <a:gd name="connsiteX0" fmla="*/ 846240 w 1187408"/>
                    <a:gd name="connsiteY0" fmla="*/ 3266854 h 3266855"/>
                    <a:gd name="connsiteX1" fmla="*/ 0 w 1187408"/>
                    <a:gd name="connsiteY1" fmla="*/ 1990522 h 3266855"/>
                    <a:gd name="connsiteX2" fmla="*/ 1029554 w 1187408"/>
                    <a:gd name="connsiteY2" fmla="*/ 0 h 3266855"/>
                    <a:gd name="connsiteX3" fmla="*/ 1187408 w 1187408"/>
                    <a:gd name="connsiteY3" fmla="*/ 233689 h 3266855"/>
                    <a:gd name="connsiteX0" fmla="*/ 875088 w 1187408"/>
                    <a:gd name="connsiteY0" fmla="*/ 3210918 h 3210919"/>
                    <a:gd name="connsiteX1" fmla="*/ 0 w 1187408"/>
                    <a:gd name="connsiteY1" fmla="*/ 1990522 h 3210919"/>
                    <a:gd name="connsiteX2" fmla="*/ 1029554 w 1187408"/>
                    <a:gd name="connsiteY2" fmla="*/ 0 h 3210919"/>
                    <a:gd name="connsiteX3" fmla="*/ 1187408 w 1187408"/>
                    <a:gd name="connsiteY3" fmla="*/ 233689 h 3210919"/>
                    <a:gd name="connsiteX0" fmla="*/ 912573 w 1224893"/>
                    <a:gd name="connsiteY0" fmla="*/ 3210918 h 3210919"/>
                    <a:gd name="connsiteX1" fmla="*/ 2 w 1224893"/>
                    <a:gd name="connsiteY1" fmla="*/ 2034781 h 3210919"/>
                    <a:gd name="connsiteX2" fmla="*/ 1067039 w 1224893"/>
                    <a:gd name="connsiteY2" fmla="*/ 0 h 3210919"/>
                    <a:gd name="connsiteX3" fmla="*/ 1224893 w 1224893"/>
                    <a:gd name="connsiteY3" fmla="*/ 233689 h 3210919"/>
                    <a:gd name="connsiteX0" fmla="*/ 883725 w 1224893"/>
                    <a:gd name="connsiteY0" fmla="*/ 3266855 h 3266855"/>
                    <a:gd name="connsiteX1" fmla="*/ 2 w 1224893"/>
                    <a:gd name="connsiteY1" fmla="*/ 2034781 h 3266855"/>
                    <a:gd name="connsiteX2" fmla="*/ 1067039 w 1224893"/>
                    <a:gd name="connsiteY2" fmla="*/ 0 h 3266855"/>
                    <a:gd name="connsiteX3" fmla="*/ 1224893 w 1224893"/>
                    <a:gd name="connsiteY3" fmla="*/ 233689 h 326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4893" h="3266855">
                      <a:moveTo>
                        <a:pt x="883725" y="3266855"/>
                      </a:moveTo>
                      <a:lnTo>
                        <a:pt x="2" y="2034781"/>
                      </a:lnTo>
                      <a:lnTo>
                        <a:pt x="1067039" y="0"/>
                      </a:lnTo>
                      <a:lnTo>
                        <a:pt x="1224893" y="233689"/>
                      </a:lnTo>
                    </a:path>
                  </a:pathLst>
                </a:custGeom>
                <a:ln w="25400">
                  <a:solidFill>
                    <a:schemeClr val="bg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 rot="8407790" flipH="1" flipV="1">
                  <a:off x="707390" y="4275913"/>
                  <a:ext cx="625759" cy="857853"/>
                </a:xfrm>
                <a:custGeom>
                  <a:avLst/>
                  <a:gdLst>
                    <a:gd name="connsiteX0" fmla="*/ 914971 w 921321"/>
                    <a:gd name="connsiteY0" fmla="*/ 176314 h 182664"/>
                    <a:gd name="connsiteX1" fmla="*/ 326529 w 921321"/>
                    <a:gd name="connsiteY1" fmla="*/ 176314 h 182664"/>
                    <a:gd name="connsiteX2" fmla="*/ 6350 w 921321"/>
                    <a:gd name="connsiteY2" fmla="*/ 6350 h 182664"/>
                    <a:gd name="connsiteX0" fmla="*/ 1138355 w 1138355"/>
                    <a:gd name="connsiteY0" fmla="*/ 191657 h 191657"/>
                    <a:gd name="connsiteX1" fmla="*/ 549913 w 1138355"/>
                    <a:gd name="connsiteY1" fmla="*/ 191657 h 191657"/>
                    <a:gd name="connsiteX2" fmla="*/ 0 w 1138355"/>
                    <a:gd name="connsiteY2" fmla="*/ 0 h 191657"/>
                    <a:gd name="connsiteX0" fmla="*/ 1138355 w 1138355"/>
                    <a:gd name="connsiteY0" fmla="*/ 191657 h 248688"/>
                    <a:gd name="connsiteX1" fmla="*/ 534437 w 1138355"/>
                    <a:gd name="connsiteY1" fmla="*/ 248688 h 248688"/>
                    <a:gd name="connsiteX2" fmla="*/ 0 w 1138355"/>
                    <a:gd name="connsiteY2" fmla="*/ 0 h 248688"/>
                    <a:gd name="connsiteX0" fmla="*/ 1138355 w 3031831"/>
                    <a:gd name="connsiteY0" fmla="*/ 191657 h 625399"/>
                    <a:gd name="connsiteX1" fmla="*/ 3031831 w 3031831"/>
                    <a:gd name="connsiteY1" fmla="*/ 625399 h 625399"/>
                    <a:gd name="connsiteX2" fmla="*/ 534437 w 3031831"/>
                    <a:gd name="connsiteY2" fmla="*/ 248688 h 625399"/>
                    <a:gd name="connsiteX3" fmla="*/ 0 w 3031831"/>
                    <a:gd name="connsiteY3" fmla="*/ 0 h 625399"/>
                    <a:gd name="connsiteX0" fmla="*/ 3035638 w 3035638"/>
                    <a:gd name="connsiteY0" fmla="*/ 633596 h 633596"/>
                    <a:gd name="connsiteX1" fmla="*/ 3031831 w 3035638"/>
                    <a:gd name="connsiteY1" fmla="*/ 625399 h 633596"/>
                    <a:gd name="connsiteX2" fmla="*/ 534437 w 3035638"/>
                    <a:gd name="connsiteY2" fmla="*/ 248688 h 633596"/>
                    <a:gd name="connsiteX3" fmla="*/ 0 w 3035638"/>
                    <a:gd name="connsiteY3" fmla="*/ 0 h 633596"/>
                    <a:gd name="connsiteX0" fmla="*/ 3135129 w 3135129"/>
                    <a:gd name="connsiteY0" fmla="*/ 586257 h 586257"/>
                    <a:gd name="connsiteX1" fmla="*/ 3131322 w 3135129"/>
                    <a:gd name="connsiteY1" fmla="*/ 578060 h 586257"/>
                    <a:gd name="connsiteX2" fmla="*/ 633928 w 3135129"/>
                    <a:gd name="connsiteY2" fmla="*/ 201349 h 586257"/>
                    <a:gd name="connsiteX3" fmla="*/ 0 w 3135129"/>
                    <a:gd name="connsiteY3" fmla="*/ 0 h 586257"/>
                    <a:gd name="connsiteX0" fmla="*/ 3225371 w 3225371"/>
                    <a:gd name="connsiteY0" fmla="*/ 521524 h 521524"/>
                    <a:gd name="connsiteX1" fmla="*/ 3221564 w 3225371"/>
                    <a:gd name="connsiteY1" fmla="*/ 513327 h 521524"/>
                    <a:gd name="connsiteX2" fmla="*/ 724170 w 3225371"/>
                    <a:gd name="connsiteY2" fmla="*/ 136616 h 521524"/>
                    <a:gd name="connsiteX3" fmla="*/ 0 w 3225371"/>
                    <a:gd name="connsiteY3" fmla="*/ 0 h 521524"/>
                    <a:gd name="connsiteX0" fmla="*/ 3225371 w 3225371"/>
                    <a:gd name="connsiteY0" fmla="*/ 521524 h 521524"/>
                    <a:gd name="connsiteX1" fmla="*/ 3221564 w 3225371"/>
                    <a:gd name="connsiteY1" fmla="*/ 513327 h 521524"/>
                    <a:gd name="connsiteX2" fmla="*/ 166840 w 3225371"/>
                    <a:gd name="connsiteY2" fmla="*/ 114304 h 521524"/>
                    <a:gd name="connsiteX3" fmla="*/ 0 w 3225371"/>
                    <a:gd name="connsiteY3" fmla="*/ 0 h 521524"/>
                    <a:gd name="connsiteX0" fmla="*/ 3225371 w 3225371"/>
                    <a:gd name="connsiteY0" fmla="*/ 521524 h 521524"/>
                    <a:gd name="connsiteX1" fmla="*/ 1521198 w 3225371"/>
                    <a:gd name="connsiteY1" fmla="*/ 331799 h 521524"/>
                    <a:gd name="connsiteX2" fmla="*/ 166840 w 3225371"/>
                    <a:gd name="connsiteY2" fmla="*/ 114304 h 521524"/>
                    <a:gd name="connsiteX3" fmla="*/ 0 w 3225371"/>
                    <a:gd name="connsiteY3" fmla="*/ 0 h 521524"/>
                    <a:gd name="connsiteX0" fmla="*/ 3225371 w 3225371"/>
                    <a:gd name="connsiteY0" fmla="*/ 521524 h 521524"/>
                    <a:gd name="connsiteX1" fmla="*/ 166840 w 3225371"/>
                    <a:gd name="connsiteY1" fmla="*/ 114304 h 521524"/>
                    <a:gd name="connsiteX2" fmla="*/ 0 w 3225371"/>
                    <a:gd name="connsiteY2" fmla="*/ 0 h 521524"/>
                    <a:gd name="connsiteX0" fmla="*/ 1526588 w 1526588"/>
                    <a:gd name="connsiteY0" fmla="*/ 350629 h 350629"/>
                    <a:gd name="connsiteX1" fmla="*/ 166840 w 1526588"/>
                    <a:gd name="connsiteY1" fmla="*/ 114304 h 350629"/>
                    <a:gd name="connsiteX2" fmla="*/ 0 w 1526588"/>
                    <a:gd name="connsiteY2" fmla="*/ 0 h 350629"/>
                    <a:gd name="connsiteX0" fmla="*/ 1961290 w 1961290"/>
                    <a:gd name="connsiteY0" fmla="*/ 531879 h 531879"/>
                    <a:gd name="connsiteX1" fmla="*/ 601542 w 1961290"/>
                    <a:gd name="connsiteY1" fmla="*/ 295554 h 531879"/>
                    <a:gd name="connsiteX2" fmla="*/ 0 w 1961290"/>
                    <a:gd name="connsiteY2" fmla="*/ 0 h 531879"/>
                    <a:gd name="connsiteX0" fmla="*/ 1910264 w 1910264"/>
                    <a:gd name="connsiteY0" fmla="*/ 491639 h 491639"/>
                    <a:gd name="connsiteX1" fmla="*/ 550516 w 1910264"/>
                    <a:gd name="connsiteY1" fmla="*/ 255314 h 491639"/>
                    <a:gd name="connsiteX2" fmla="*/ 0 w 1910264"/>
                    <a:gd name="connsiteY2" fmla="*/ 0 h 491639"/>
                    <a:gd name="connsiteX0" fmla="*/ 1881827 w 1881827"/>
                    <a:gd name="connsiteY0" fmla="*/ 657727 h 657727"/>
                    <a:gd name="connsiteX1" fmla="*/ 522079 w 1881827"/>
                    <a:gd name="connsiteY1" fmla="*/ 421402 h 657727"/>
                    <a:gd name="connsiteX2" fmla="*/ -1 w 1881827"/>
                    <a:gd name="connsiteY2" fmla="*/ 0 h 657727"/>
                    <a:gd name="connsiteX0" fmla="*/ 1934744 w 1934744"/>
                    <a:gd name="connsiteY0" fmla="*/ 663939 h 663939"/>
                    <a:gd name="connsiteX1" fmla="*/ 574996 w 1934744"/>
                    <a:gd name="connsiteY1" fmla="*/ 427614 h 663939"/>
                    <a:gd name="connsiteX2" fmla="*/ -1 w 1934744"/>
                    <a:gd name="connsiteY2" fmla="*/ 0 h 663939"/>
                    <a:gd name="connsiteX0" fmla="*/ 1883857 w 1883857"/>
                    <a:gd name="connsiteY0" fmla="*/ 635376 h 635376"/>
                    <a:gd name="connsiteX1" fmla="*/ 524109 w 1883857"/>
                    <a:gd name="connsiteY1" fmla="*/ 399051 h 635376"/>
                    <a:gd name="connsiteX2" fmla="*/ 0 w 1883857"/>
                    <a:gd name="connsiteY2" fmla="*/ 0 h 635376"/>
                    <a:gd name="connsiteX0" fmla="*/ 2051233 w 2051233"/>
                    <a:gd name="connsiteY0" fmla="*/ 635376 h 635376"/>
                    <a:gd name="connsiteX1" fmla="*/ 7566 w 2051233"/>
                    <a:gd name="connsiteY1" fmla="*/ 126764 h 635376"/>
                    <a:gd name="connsiteX2" fmla="*/ 167376 w 2051233"/>
                    <a:gd name="connsiteY2" fmla="*/ 0 h 635376"/>
                    <a:gd name="connsiteX0" fmla="*/ 124482 w 174942"/>
                    <a:gd name="connsiteY0" fmla="*/ 979004 h 979004"/>
                    <a:gd name="connsiteX1" fmla="*/ 7566 w 174942"/>
                    <a:gd name="connsiteY1" fmla="*/ 126764 h 979004"/>
                    <a:gd name="connsiteX2" fmla="*/ 167376 w 174942"/>
                    <a:gd name="connsiteY2" fmla="*/ 0 h 979004"/>
                    <a:gd name="connsiteX0" fmla="*/ 115234 w 165938"/>
                    <a:gd name="connsiteY0" fmla="*/ 979004 h 979004"/>
                    <a:gd name="connsiteX1" fmla="*/ 7811 w 165938"/>
                    <a:gd name="connsiteY1" fmla="*/ 120349 h 979004"/>
                    <a:gd name="connsiteX2" fmla="*/ 158128 w 165938"/>
                    <a:gd name="connsiteY2" fmla="*/ 0 h 979004"/>
                    <a:gd name="connsiteX0" fmla="*/ 107423 w 169684"/>
                    <a:gd name="connsiteY0" fmla="*/ 979004 h 979004"/>
                    <a:gd name="connsiteX1" fmla="*/ 0 w 169684"/>
                    <a:gd name="connsiteY1" fmla="*/ 120349 h 979004"/>
                    <a:gd name="connsiteX2" fmla="*/ 150317 w 169684"/>
                    <a:gd name="connsiteY2" fmla="*/ 0 h 979004"/>
                    <a:gd name="connsiteX0" fmla="*/ 107423 w 150318"/>
                    <a:gd name="connsiteY0" fmla="*/ 979004 h 979004"/>
                    <a:gd name="connsiteX1" fmla="*/ 0 w 150318"/>
                    <a:gd name="connsiteY1" fmla="*/ 120349 h 979004"/>
                    <a:gd name="connsiteX2" fmla="*/ 150317 w 150318"/>
                    <a:gd name="connsiteY2" fmla="*/ 0 h 979004"/>
                    <a:gd name="connsiteX0" fmla="*/ 141724 w 184619"/>
                    <a:gd name="connsiteY0" fmla="*/ 979004 h 979004"/>
                    <a:gd name="connsiteX1" fmla="*/ -1 w 184619"/>
                    <a:gd name="connsiteY1" fmla="*/ 125312 h 979004"/>
                    <a:gd name="connsiteX2" fmla="*/ 184618 w 184619"/>
                    <a:gd name="connsiteY2" fmla="*/ 0 h 979004"/>
                    <a:gd name="connsiteX0" fmla="*/ 141725 w 141725"/>
                    <a:gd name="connsiteY0" fmla="*/ 1005526 h 1005526"/>
                    <a:gd name="connsiteX1" fmla="*/ 0 w 141725"/>
                    <a:gd name="connsiteY1" fmla="*/ 151834 h 1005526"/>
                    <a:gd name="connsiteX2" fmla="*/ 85821 w 141725"/>
                    <a:gd name="connsiteY2" fmla="*/ -1 h 1005526"/>
                    <a:gd name="connsiteX0" fmla="*/ 0 w 385293"/>
                    <a:gd name="connsiteY0" fmla="*/ 928570 h 928570"/>
                    <a:gd name="connsiteX1" fmla="*/ 299473 w 385293"/>
                    <a:gd name="connsiteY1" fmla="*/ 151835 h 928570"/>
                    <a:gd name="connsiteX2" fmla="*/ 385294 w 385293"/>
                    <a:gd name="connsiteY2" fmla="*/ 0 h 928570"/>
                    <a:gd name="connsiteX0" fmla="*/ 0 w 385294"/>
                    <a:gd name="connsiteY0" fmla="*/ 928570 h 928570"/>
                    <a:gd name="connsiteX1" fmla="*/ 207448 w 385294"/>
                    <a:gd name="connsiteY1" fmla="*/ 57624 h 928570"/>
                    <a:gd name="connsiteX2" fmla="*/ 385294 w 385294"/>
                    <a:gd name="connsiteY2" fmla="*/ 0 h 928570"/>
                    <a:gd name="connsiteX0" fmla="*/ 0 w 301067"/>
                    <a:gd name="connsiteY0" fmla="*/ 1021082 h 1021082"/>
                    <a:gd name="connsiteX1" fmla="*/ 207448 w 301067"/>
                    <a:gd name="connsiteY1" fmla="*/ 150136 h 1021082"/>
                    <a:gd name="connsiteX2" fmla="*/ 301067 w 301067"/>
                    <a:gd name="connsiteY2" fmla="*/ 0 h 1021082"/>
                    <a:gd name="connsiteX0" fmla="*/ 0 w 301067"/>
                    <a:gd name="connsiteY0" fmla="*/ 1041190 h 1041190"/>
                    <a:gd name="connsiteX1" fmla="*/ 141873 w 301067"/>
                    <a:gd name="connsiteY1" fmla="*/ 0 h 1041190"/>
                    <a:gd name="connsiteX2" fmla="*/ 301067 w 301067"/>
                    <a:gd name="connsiteY2" fmla="*/ 20108 h 1041190"/>
                    <a:gd name="connsiteX0" fmla="*/ 0 w 307390"/>
                    <a:gd name="connsiteY0" fmla="*/ 1143686 h 1143686"/>
                    <a:gd name="connsiteX1" fmla="*/ 141873 w 307390"/>
                    <a:gd name="connsiteY1" fmla="*/ 102496 h 1143686"/>
                    <a:gd name="connsiteX2" fmla="*/ 307390 w 307390"/>
                    <a:gd name="connsiteY2" fmla="*/ 0 h 1143686"/>
                    <a:gd name="connsiteX0" fmla="*/ 0 w 280748"/>
                    <a:gd name="connsiteY0" fmla="*/ 1146123 h 1146123"/>
                    <a:gd name="connsiteX1" fmla="*/ 141873 w 280748"/>
                    <a:gd name="connsiteY1" fmla="*/ 104933 h 1146123"/>
                    <a:gd name="connsiteX2" fmla="*/ 280748 w 280748"/>
                    <a:gd name="connsiteY2" fmla="*/ 0 h 1146123"/>
                    <a:gd name="connsiteX0" fmla="*/ 0 w 206271"/>
                    <a:gd name="connsiteY0" fmla="*/ 605460 h 605460"/>
                    <a:gd name="connsiteX1" fmla="*/ 67396 w 206271"/>
                    <a:gd name="connsiteY1" fmla="*/ 104933 h 605460"/>
                    <a:gd name="connsiteX2" fmla="*/ 206271 w 206271"/>
                    <a:gd name="connsiteY2" fmla="*/ 0 h 605460"/>
                    <a:gd name="connsiteX0" fmla="*/ 0 w 223234"/>
                    <a:gd name="connsiteY0" fmla="*/ 594784 h 594784"/>
                    <a:gd name="connsiteX1" fmla="*/ 84359 w 223234"/>
                    <a:gd name="connsiteY1" fmla="*/ 104933 h 594784"/>
                    <a:gd name="connsiteX2" fmla="*/ 223234 w 223234"/>
                    <a:gd name="connsiteY2" fmla="*/ 0 h 594784"/>
                    <a:gd name="connsiteX0" fmla="*/ 0 w 223234"/>
                    <a:gd name="connsiteY0" fmla="*/ 594784 h 594784"/>
                    <a:gd name="connsiteX1" fmla="*/ 149879 w 223234"/>
                    <a:gd name="connsiteY1" fmla="*/ 224987 h 594784"/>
                    <a:gd name="connsiteX2" fmla="*/ 223234 w 223234"/>
                    <a:gd name="connsiteY2" fmla="*/ 0 h 594784"/>
                    <a:gd name="connsiteX0" fmla="*/ 0 w 284655"/>
                    <a:gd name="connsiteY0" fmla="*/ 529853 h 529853"/>
                    <a:gd name="connsiteX1" fmla="*/ 149879 w 284655"/>
                    <a:gd name="connsiteY1" fmla="*/ 160056 h 529853"/>
                    <a:gd name="connsiteX2" fmla="*/ 284655 w 284655"/>
                    <a:gd name="connsiteY2" fmla="*/ 0 h 529853"/>
                    <a:gd name="connsiteX0" fmla="*/ 100259 w 134776"/>
                    <a:gd name="connsiteY0" fmla="*/ 434123 h 434123"/>
                    <a:gd name="connsiteX1" fmla="*/ 0 w 134776"/>
                    <a:gd name="connsiteY1" fmla="*/ 160056 h 434123"/>
                    <a:gd name="connsiteX2" fmla="*/ 134776 w 134776"/>
                    <a:gd name="connsiteY2" fmla="*/ 0 h 434123"/>
                    <a:gd name="connsiteX0" fmla="*/ 100259 w 160619"/>
                    <a:gd name="connsiteY0" fmla="*/ 422633 h 422633"/>
                    <a:gd name="connsiteX1" fmla="*/ 0 w 160619"/>
                    <a:gd name="connsiteY1" fmla="*/ 148566 h 422633"/>
                    <a:gd name="connsiteX2" fmla="*/ 160619 w 160619"/>
                    <a:gd name="connsiteY2" fmla="*/ 0 h 422633"/>
                    <a:gd name="connsiteX0" fmla="*/ 97360 w 157720"/>
                    <a:gd name="connsiteY0" fmla="*/ 422633 h 422633"/>
                    <a:gd name="connsiteX1" fmla="*/ 0 w 157720"/>
                    <a:gd name="connsiteY1" fmla="*/ 136550 h 422633"/>
                    <a:gd name="connsiteX2" fmla="*/ 157720 w 157720"/>
                    <a:gd name="connsiteY2" fmla="*/ 0 h 422633"/>
                    <a:gd name="connsiteX0" fmla="*/ 97360 w 157720"/>
                    <a:gd name="connsiteY0" fmla="*/ 422633 h 422633"/>
                    <a:gd name="connsiteX1" fmla="*/ 0 w 157720"/>
                    <a:gd name="connsiteY1" fmla="*/ 136550 h 422633"/>
                    <a:gd name="connsiteX2" fmla="*/ 157720 w 157720"/>
                    <a:gd name="connsiteY2" fmla="*/ 0 h 422633"/>
                    <a:gd name="connsiteX0" fmla="*/ 97360 w 153519"/>
                    <a:gd name="connsiteY0" fmla="*/ 415989 h 415989"/>
                    <a:gd name="connsiteX1" fmla="*/ 0 w 153519"/>
                    <a:gd name="connsiteY1" fmla="*/ 129906 h 415989"/>
                    <a:gd name="connsiteX2" fmla="*/ 153519 w 153519"/>
                    <a:gd name="connsiteY2" fmla="*/ 0 h 415989"/>
                    <a:gd name="connsiteX0" fmla="*/ 97360 w 153519"/>
                    <a:gd name="connsiteY0" fmla="*/ 415989 h 415989"/>
                    <a:gd name="connsiteX1" fmla="*/ 0 w 153519"/>
                    <a:gd name="connsiteY1" fmla="*/ 129906 h 415989"/>
                    <a:gd name="connsiteX2" fmla="*/ 153519 w 153519"/>
                    <a:gd name="connsiteY2" fmla="*/ 0 h 415989"/>
                    <a:gd name="connsiteX0" fmla="*/ 1407 w 630045"/>
                    <a:gd name="connsiteY0" fmla="*/ 316727 h 316727"/>
                    <a:gd name="connsiteX1" fmla="*/ 476526 w 630045"/>
                    <a:gd name="connsiteY1" fmla="*/ 129906 h 316727"/>
                    <a:gd name="connsiteX2" fmla="*/ 630045 w 630045"/>
                    <a:gd name="connsiteY2" fmla="*/ 0 h 316727"/>
                    <a:gd name="connsiteX0" fmla="*/ 1358 w 650064"/>
                    <a:gd name="connsiteY0" fmla="*/ 320226 h 320226"/>
                    <a:gd name="connsiteX1" fmla="*/ 496545 w 650064"/>
                    <a:gd name="connsiteY1" fmla="*/ 129906 h 320226"/>
                    <a:gd name="connsiteX2" fmla="*/ 650064 w 650064"/>
                    <a:gd name="connsiteY2" fmla="*/ 0 h 320226"/>
                    <a:gd name="connsiteX0" fmla="*/ 0 w 648706"/>
                    <a:gd name="connsiteY0" fmla="*/ 320226 h 320226"/>
                    <a:gd name="connsiteX1" fmla="*/ 495187 w 648706"/>
                    <a:gd name="connsiteY1" fmla="*/ 129906 h 320226"/>
                    <a:gd name="connsiteX2" fmla="*/ 648706 w 648706"/>
                    <a:gd name="connsiteY2" fmla="*/ 0 h 320226"/>
                    <a:gd name="connsiteX0" fmla="*/ 0 w 648706"/>
                    <a:gd name="connsiteY0" fmla="*/ 320226 h 320226"/>
                    <a:gd name="connsiteX1" fmla="*/ 495187 w 648706"/>
                    <a:gd name="connsiteY1" fmla="*/ 129906 h 320226"/>
                    <a:gd name="connsiteX2" fmla="*/ 648706 w 648706"/>
                    <a:gd name="connsiteY2" fmla="*/ 0 h 320226"/>
                    <a:gd name="connsiteX0" fmla="*/ 0 w 945474"/>
                    <a:gd name="connsiteY0" fmla="*/ 404639 h 404639"/>
                    <a:gd name="connsiteX1" fmla="*/ 495187 w 945474"/>
                    <a:gd name="connsiteY1" fmla="*/ 214319 h 404639"/>
                    <a:gd name="connsiteX2" fmla="*/ 945474 w 945474"/>
                    <a:gd name="connsiteY2" fmla="*/ 0 h 404639"/>
                    <a:gd name="connsiteX0" fmla="*/ 0 w 945474"/>
                    <a:gd name="connsiteY0" fmla="*/ 404639 h 404639"/>
                    <a:gd name="connsiteX1" fmla="*/ 863437 w 945474"/>
                    <a:gd name="connsiteY1" fmla="*/ 74823 h 404639"/>
                    <a:gd name="connsiteX2" fmla="*/ 945474 w 945474"/>
                    <a:gd name="connsiteY2" fmla="*/ 0 h 404639"/>
                    <a:gd name="connsiteX0" fmla="*/ 0 w 945474"/>
                    <a:gd name="connsiteY0" fmla="*/ 404639 h 404639"/>
                    <a:gd name="connsiteX1" fmla="*/ 863437 w 945474"/>
                    <a:gd name="connsiteY1" fmla="*/ 74823 h 404639"/>
                    <a:gd name="connsiteX2" fmla="*/ 945474 w 945474"/>
                    <a:gd name="connsiteY2" fmla="*/ 0 h 404639"/>
                    <a:gd name="connsiteX0" fmla="*/ 0 w 955519"/>
                    <a:gd name="connsiteY0" fmla="*/ 396747 h 396747"/>
                    <a:gd name="connsiteX1" fmla="*/ 863437 w 955519"/>
                    <a:gd name="connsiteY1" fmla="*/ 66931 h 396747"/>
                    <a:gd name="connsiteX2" fmla="*/ 955519 w 955519"/>
                    <a:gd name="connsiteY2" fmla="*/ 0 h 396747"/>
                    <a:gd name="connsiteX0" fmla="*/ 0 w 953899"/>
                    <a:gd name="connsiteY0" fmla="*/ 398642 h 398642"/>
                    <a:gd name="connsiteX1" fmla="*/ 863437 w 953899"/>
                    <a:gd name="connsiteY1" fmla="*/ 68826 h 398642"/>
                    <a:gd name="connsiteX2" fmla="*/ 953899 w 953899"/>
                    <a:gd name="connsiteY2" fmla="*/ 0 h 398642"/>
                    <a:gd name="connsiteX0" fmla="*/ 0 w 953899"/>
                    <a:gd name="connsiteY0" fmla="*/ 398642 h 398642"/>
                    <a:gd name="connsiteX1" fmla="*/ 863437 w 953899"/>
                    <a:gd name="connsiteY1" fmla="*/ 68826 h 398642"/>
                    <a:gd name="connsiteX2" fmla="*/ 953899 w 953899"/>
                    <a:gd name="connsiteY2" fmla="*/ 0 h 398642"/>
                    <a:gd name="connsiteX0" fmla="*/ 0 w 953899"/>
                    <a:gd name="connsiteY0" fmla="*/ 398642 h 398642"/>
                    <a:gd name="connsiteX1" fmla="*/ 863437 w 953899"/>
                    <a:gd name="connsiteY1" fmla="*/ 68826 h 398642"/>
                    <a:gd name="connsiteX2" fmla="*/ 953899 w 953899"/>
                    <a:gd name="connsiteY2" fmla="*/ 0 h 398642"/>
                    <a:gd name="connsiteX0" fmla="*/ 0 w 946456"/>
                    <a:gd name="connsiteY0" fmla="*/ 395790 h 395790"/>
                    <a:gd name="connsiteX1" fmla="*/ 863437 w 946456"/>
                    <a:gd name="connsiteY1" fmla="*/ 65974 h 395790"/>
                    <a:gd name="connsiteX2" fmla="*/ 946456 w 946456"/>
                    <a:gd name="connsiteY2" fmla="*/ 0 h 395790"/>
                    <a:gd name="connsiteX0" fmla="*/ 0 w 946456"/>
                    <a:gd name="connsiteY0" fmla="*/ 395790 h 395790"/>
                    <a:gd name="connsiteX1" fmla="*/ 863437 w 946456"/>
                    <a:gd name="connsiteY1" fmla="*/ 65974 h 395790"/>
                    <a:gd name="connsiteX2" fmla="*/ 946456 w 946456"/>
                    <a:gd name="connsiteY2" fmla="*/ 0 h 395790"/>
                    <a:gd name="connsiteX0" fmla="*/ 0 w 946456"/>
                    <a:gd name="connsiteY0" fmla="*/ 395790 h 395790"/>
                    <a:gd name="connsiteX1" fmla="*/ 844990 w 946456"/>
                    <a:gd name="connsiteY1" fmla="*/ 71369 h 395790"/>
                    <a:gd name="connsiteX2" fmla="*/ 946456 w 946456"/>
                    <a:gd name="connsiteY2" fmla="*/ 0 h 395790"/>
                    <a:gd name="connsiteX0" fmla="*/ 0 w 946456"/>
                    <a:gd name="connsiteY0" fmla="*/ 395790 h 395790"/>
                    <a:gd name="connsiteX1" fmla="*/ 844990 w 946456"/>
                    <a:gd name="connsiteY1" fmla="*/ 71369 h 395790"/>
                    <a:gd name="connsiteX2" fmla="*/ 946456 w 946456"/>
                    <a:gd name="connsiteY2" fmla="*/ 0 h 395790"/>
                    <a:gd name="connsiteX0" fmla="*/ 0 w 950657"/>
                    <a:gd name="connsiteY0" fmla="*/ 402434 h 402434"/>
                    <a:gd name="connsiteX1" fmla="*/ 844990 w 950657"/>
                    <a:gd name="connsiteY1" fmla="*/ 78013 h 402434"/>
                    <a:gd name="connsiteX2" fmla="*/ 950657 w 950657"/>
                    <a:gd name="connsiteY2" fmla="*/ 0 h 402434"/>
                    <a:gd name="connsiteX0" fmla="*/ 0 w 950657"/>
                    <a:gd name="connsiteY0" fmla="*/ 402434 h 402434"/>
                    <a:gd name="connsiteX1" fmla="*/ 844990 w 950657"/>
                    <a:gd name="connsiteY1" fmla="*/ 78013 h 402434"/>
                    <a:gd name="connsiteX2" fmla="*/ 950657 w 950657"/>
                    <a:gd name="connsiteY2" fmla="*/ 0 h 402434"/>
                    <a:gd name="connsiteX0" fmla="*/ 0 w 950657"/>
                    <a:gd name="connsiteY0" fmla="*/ 402434 h 402434"/>
                    <a:gd name="connsiteX1" fmla="*/ 883891 w 950657"/>
                    <a:gd name="connsiteY1" fmla="*/ 123491 h 402434"/>
                    <a:gd name="connsiteX2" fmla="*/ 950657 w 950657"/>
                    <a:gd name="connsiteY2" fmla="*/ 0 h 402434"/>
                    <a:gd name="connsiteX0" fmla="*/ 0 w 950657"/>
                    <a:gd name="connsiteY0" fmla="*/ 402434 h 402434"/>
                    <a:gd name="connsiteX1" fmla="*/ 870239 w 950657"/>
                    <a:gd name="connsiteY1" fmla="*/ 76722 h 402434"/>
                    <a:gd name="connsiteX2" fmla="*/ 950657 w 950657"/>
                    <a:gd name="connsiteY2" fmla="*/ 0 h 402434"/>
                    <a:gd name="connsiteX0" fmla="*/ 0 w 1049485"/>
                    <a:gd name="connsiteY0" fmla="*/ 341380 h 341380"/>
                    <a:gd name="connsiteX1" fmla="*/ 870239 w 1049485"/>
                    <a:gd name="connsiteY1" fmla="*/ 15668 h 341380"/>
                    <a:gd name="connsiteX2" fmla="*/ 1049485 w 1049485"/>
                    <a:gd name="connsiteY2" fmla="*/ 15970 h 341380"/>
                    <a:gd name="connsiteX0" fmla="*/ 0 w 963281"/>
                    <a:gd name="connsiteY0" fmla="*/ 403079 h 403079"/>
                    <a:gd name="connsiteX1" fmla="*/ 870239 w 963281"/>
                    <a:gd name="connsiteY1" fmla="*/ 77367 h 403079"/>
                    <a:gd name="connsiteX2" fmla="*/ 963281 w 963281"/>
                    <a:gd name="connsiteY2" fmla="*/ 0 h 403079"/>
                    <a:gd name="connsiteX0" fmla="*/ 0 w 1096556"/>
                    <a:gd name="connsiteY0" fmla="*/ 333040 h 333040"/>
                    <a:gd name="connsiteX1" fmla="*/ 870239 w 1096556"/>
                    <a:gd name="connsiteY1" fmla="*/ 7328 h 333040"/>
                    <a:gd name="connsiteX2" fmla="*/ 1096556 w 1096556"/>
                    <a:gd name="connsiteY2" fmla="*/ 120433 h 333040"/>
                    <a:gd name="connsiteX0" fmla="*/ 0 w 1096556"/>
                    <a:gd name="connsiteY0" fmla="*/ 333733 h 333733"/>
                    <a:gd name="connsiteX1" fmla="*/ 870239 w 1096556"/>
                    <a:gd name="connsiteY1" fmla="*/ 8021 h 333733"/>
                    <a:gd name="connsiteX2" fmla="*/ 1096556 w 1096556"/>
                    <a:gd name="connsiteY2" fmla="*/ 121126 h 333733"/>
                    <a:gd name="connsiteX0" fmla="*/ 0 w 957459"/>
                    <a:gd name="connsiteY0" fmla="*/ 398329 h 398329"/>
                    <a:gd name="connsiteX1" fmla="*/ 870239 w 957459"/>
                    <a:gd name="connsiteY1" fmla="*/ 72617 h 398329"/>
                    <a:gd name="connsiteX2" fmla="*/ 957459 w 957459"/>
                    <a:gd name="connsiteY2" fmla="*/ 0 h 398329"/>
                    <a:gd name="connsiteX0" fmla="*/ 0 w 957459"/>
                    <a:gd name="connsiteY0" fmla="*/ 398329 h 398329"/>
                    <a:gd name="connsiteX1" fmla="*/ 902379 w 957459"/>
                    <a:gd name="connsiteY1" fmla="*/ 42641 h 398329"/>
                    <a:gd name="connsiteX2" fmla="*/ 957459 w 957459"/>
                    <a:gd name="connsiteY2" fmla="*/ 0 h 398329"/>
                    <a:gd name="connsiteX0" fmla="*/ 0 w 957459"/>
                    <a:gd name="connsiteY0" fmla="*/ 398329 h 398329"/>
                    <a:gd name="connsiteX1" fmla="*/ 908625 w 957459"/>
                    <a:gd name="connsiteY1" fmla="*/ 43189 h 398329"/>
                    <a:gd name="connsiteX2" fmla="*/ 957459 w 957459"/>
                    <a:gd name="connsiteY2" fmla="*/ 0 h 398329"/>
                    <a:gd name="connsiteX0" fmla="*/ 0 w 960302"/>
                    <a:gd name="connsiteY0" fmla="*/ 395005 h 395005"/>
                    <a:gd name="connsiteX1" fmla="*/ 908625 w 960302"/>
                    <a:gd name="connsiteY1" fmla="*/ 39865 h 395005"/>
                    <a:gd name="connsiteX2" fmla="*/ 960302 w 960302"/>
                    <a:gd name="connsiteY2" fmla="*/ 0 h 395005"/>
                    <a:gd name="connsiteX0" fmla="*/ 0 w 937742"/>
                    <a:gd name="connsiteY0" fmla="*/ 418723 h 418723"/>
                    <a:gd name="connsiteX1" fmla="*/ 908625 w 937742"/>
                    <a:gd name="connsiteY1" fmla="*/ 63583 h 418723"/>
                    <a:gd name="connsiteX2" fmla="*/ 928424 w 937742"/>
                    <a:gd name="connsiteY2" fmla="*/ 0 h 418723"/>
                    <a:gd name="connsiteX0" fmla="*/ 0 w 939519"/>
                    <a:gd name="connsiteY0" fmla="*/ 418723 h 418723"/>
                    <a:gd name="connsiteX1" fmla="*/ 908625 w 939519"/>
                    <a:gd name="connsiteY1" fmla="*/ 63583 h 418723"/>
                    <a:gd name="connsiteX2" fmla="*/ 928424 w 939519"/>
                    <a:gd name="connsiteY2" fmla="*/ 0 h 418723"/>
                    <a:gd name="connsiteX0" fmla="*/ 0 w 928543"/>
                    <a:gd name="connsiteY0" fmla="*/ 418723 h 418723"/>
                    <a:gd name="connsiteX1" fmla="*/ 884081 w 928543"/>
                    <a:gd name="connsiteY1" fmla="*/ 38841 h 418723"/>
                    <a:gd name="connsiteX2" fmla="*/ 928424 w 928543"/>
                    <a:gd name="connsiteY2" fmla="*/ 0 h 418723"/>
                    <a:gd name="connsiteX0" fmla="*/ 0 w 927770"/>
                    <a:gd name="connsiteY0" fmla="*/ 414157 h 414157"/>
                    <a:gd name="connsiteX1" fmla="*/ 884081 w 927770"/>
                    <a:gd name="connsiteY1" fmla="*/ 34275 h 414157"/>
                    <a:gd name="connsiteX2" fmla="*/ 927425 w 927770"/>
                    <a:gd name="connsiteY2" fmla="*/ 409 h 414157"/>
                    <a:gd name="connsiteX0" fmla="*/ 0 w 929240"/>
                    <a:gd name="connsiteY0" fmla="*/ 416085 h 416085"/>
                    <a:gd name="connsiteX1" fmla="*/ 884081 w 929240"/>
                    <a:gd name="connsiteY1" fmla="*/ 36203 h 416085"/>
                    <a:gd name="connsiteX2" fmla="*/ 927425 w 929240"/>
                    <a:gd name="connsiteY2" fmla="*/ 2337 h 416085"/>
                    <a:gd name="connsiteX0" fmla="*/ 0 w 971204"/>
                    <a:gd name="connsiteY0" fmla="*/ 427384 h 427384"/>
                    <a:gd name="connsiteX1" fmla="*/ 884081 w 971204"/>
                    <a:gd name="connsiteY1" fmla="*/ 47502 h 427384"/>
                    <a:gd name="connsiteX2" fmla="*/ 945841 w 971204"/>
                    <a:gd name="connsiteY2" fmla="*/ 1226 h 427384"/>
                    <a:gd name="connsiteX3" fmla="*/ 927425 w 971204"/>
                    <a:gd name="connsiteY3" fmla="*/ 13636 h 427384"/>
                    <a:gd name="connsiteX0" fmla="*/ 0 w 971204"/>
                    <a:gd name="connsiteY0" fmla="*/ 473153 h 473153"/>
                    <a:gd name="connsiteX1" fmla="*/ 884081 w 971204"/>
                    <a:gd name="connsiteY1" fmla="*/ 93271 h 473153"/>
                    <a:gd name="connsiteX2" fmla="*/ 945841 w 971204"/>
                    <a:gd name="connsiteY2" fmla="*/ 46995 h 473153"/>
                    <a:gd name="connsiteX3" fmla="*/ 942732 w 971204"/>
                    <a:gd name="connsiteY3" fmla="*/ 1 h 473153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700"/>
                    <a:gd name="connsiteY0" fmla="*/ 473203 h 473203"/>
                    <a:gd name="connsiteX1" fmla="*/ 884081 w 984700"/>
                    <a:gd name="connsiteY1" fmla="*/ 93321 h 473203"/>
                    <a:gd name="connsiteX2" fmla="*/ 974130 w 984700"/>
                    <a:gd name="connsiteY2" fmla="*/ 6127 h 473203"/>
                    <a:gd name="connsiteX3" fmla="*/ 942732 w 984700"/>
                    <a:gd name="connsiteY3" fmla="*/ 51 h 473203"/>
                    <a:gd name="connsiteX0" fmla="*/ 0 w 984700"/>
                    <a:gd name="connsiteY0" fmla="*/ 473203 h 473203"/>
                    <a:gd name="connsiteX1" fmla="*/ 884081 w 984700"/>
                    <a:gd name="connsiteY1" fmla="*/ 93321 h 473203"/>
                    <a:gd name="connsiteX2" fmla="*/ 974130 w 984700"/>
                    <a:gd name="connsiteY2" fmla="*/ 6127 h 473203"/>
                    <a:gd name="connsiteX3" fmla="*/ 942732 w 984700"/>
                    <a:gd name="connsiteY3" fmla="*/ 51 h 473203"/>
                    <a:gd name="connsiteX0" fmla="*/ 0 w 984700"/>
                    <a:gd name="connsiteY0" fmla="*/ 473203 h 473203"/>
                    <a:gd name="connsiteX1" fmla="*/ 884081 w 984700"/>
                    <a:gd name="connsiteY1" fmla="*/ 93321 h 473203"/>
                    <a:gd name="connsiteX2" fmla="*/ 974130 w 984700"/>
                    <a:gd name="connsiteY2" fmla="*/ 6127 h 473203"/>
                    <a:gd name="connsiteX3" fmla="*/ 942732 w 984700"/>
                    <a:gd name="connsiteY3" fmla="*/ 51 h 473203"/>
                    <a:gd name="connsiteX0" fmla="*/ 0 w 984549"/>
                    <a:gd name="connsiteY0" fmla="*/ 473203 h 473203"/>
                    <a:gd name="connsiteX1" fmla="*/ 884081 w 984549"/>
                    <a:gd name="connsiteY1" fmla="*/ 93321 h 473203"/>
                    <a:gd name="connsiteX2" fmla="*/ 974130 w 984549"/>
                    <a:gd name="connsiteY2" fmla="*/ 6127 h 473203"/>
                    <a:gd name="connsiteX3" fmla="*/ 942732 w 984549"/>
                    <a:gd name="connsiteY3" fmla="*/ 51 h 473203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4391"/>
                    <a:gd name="connsiteY0" fmla="*/ 473311 h 473311"/>
                    <a:gd name="connsiteX1" fmla="*/ 887710 w 954391"/>
                    <a:gd name="connsiteY1" fmla="*/ 104312 h 473311"/>
                    <a:gd name="connsiteX2" fmla="*/ 885658 w 954391"/>
                    <a:gd name="connsiteY2" fmla="*/ 4965 h 473311"/>
                    <a:gd name="connsiteX3" fmla="*/ 942732 w 954391"/>
                    <a:gd name="connsiteY3" fmla="*/ 159 h 473311"/>
                    <a:gd name="connsiteX0" fmla="*/ 0 w 942733"/>
                    <a:gd name="connsiteY0" fmla="*/ 473311 h 473311"/>
                    <a:gd name="connsiteX1" fmla="*/ 885658 w 942733"/>
                    <a:gd name="connsiteY1" fmla="*/ 4965 h 473311"/>
                    <a:gd name="connsiteX2" fmla="*/ 942732 w 942733"/>
                    <a:gd name="connsiteY2" fmla="*/ 159 h 473311"/>
                    <a:gd name="connsiteX0" fmla="*/ 0 w 942733"/>
                    <a:gd name="connsiteY0" fmla="*/ 473153 h 473153"/>
                    <a:gd name="connsiteX1" fmla="*/ 889386 w 942733"/>
                    <a:gd name="connsiteY1" fmla="*/ 103932 h 473153"/>
                    <a:gd name="connsiteX2" fmla="*/ 942732 w 942733"/>
                    <a:gd name="connsiteY2" fmla="*/ 1 h 473153"/>
                    <a:gd name="connsiteX0" fmla="*/ 0 w 942733"/>
                    <a:gd name="connsiteY0" fmla="*/ 473153 h 473153"/>
                    <a:gd name="connsiteX1" fmla="*/ 889386 w 942733"/>
                    <a:gd name="connsiteY1" fmla="*/ 103932 h 473153"/>
                    <a:gd name="connsiteX2" fmla="*/ 942732 w 942733"/>
                    <a:gd name="connsiteY2" fmla="*/ 1 h 473153"/>
                    <a:gd name="connsiteX0" fmla="*/ 0 w 932183"/>
                    <a:gd name="connsiteY0" fmla="*/ 406142 h 406142"/>
                    <a:gd name="connsiteX1" fmla="*/ 889386 w 932183"/>
                    <a:gd name="connsiteY1" fmla="*/ 36921 h 406142"/>
                    <a:gd name="connsiteX2" fmla="*/ 932181 w 932183"/>
                    <a:gd name="connsiteY2" fmla="*/ 2 h 406142"/>
                    <a:gd name="connsiteX0" fmla="*/ 0 w 932181"/>
                    <a:gd name="connsiteY0" fmla="*/ 406140 h 406140"/>
                    <a:gd name="connsiteX1" fmla="*/ 851066 w 932181"/>
                    <a:gd name="connsiteY1" fmla="*/ 62820 h 406140"/>
                    <a:gd name="connsiteX2" fmla="*/ 932181 w 932181"/>
                    <a:gd name="connsiteY2" fmla="*/ 0 h 406140"/>
                    <a:gd name="connsiteX0" fmla="*/ 0 w 928626"/>
                    <a:gd name="connsiteY0" fmla="*/ 396392 h 396392"/>
                    <a:gd name="connsiteX1" fmla="*/ 851066 w 928626"/>
                    <a:gd name="connsiteY1" fmla="*/ 53072 h 396392"/>
                    <a:gd name="connsiteX2" fmla="*/ 928626 w 928626"/>
                    <a:gd name="connsiteY2" fmla="*/ 0 h 396392"/>
                    <a:gd name="connsiteX0" fmla="*/ 0 w 932190"/>
                    <a:gd name="connsiteY0" fmla="*/ 398801 h 398801"/>
                    <a:gd name="connsiteX1" fmla="*/ 851066 w 932190"/>
                    <a:gd name="connsiteY1" fmla="*/ 55481 h 398801"/>
                    <a:gd name="connsiteX2" fmla="*/ 932190 w 932190"/>
                    <a:gd name="connsiteY2" fmla="*/ 0 h 398801"/>
                    <a:gd name="connsiteX0" fmla="*/ 0 w 581868"/>
                    <a:gd name="connsiteY0" fmla="*/ 1 h 120083"/>
                    <a:gd name="connsiteX1" fmla="*/ 500744 w 581868"/>
                    <a:gd name="connsiteY1" fmla="*/ 120083 h 120083"/>
                    <a:gd name="connsiteX2" fmla="*/ 581868 w 581868"/>
                    <a:gd name="connsiteY2" fmla="*/ 64602 h 120083"/>
                    <a:gd name="connsiteX0" fmla="*/ 0 w 475039"/>
                    <a:gd name="connsiteY0" fmla="*/ 219845 h 219846"/>
                    <a:gd name="connsiteX1" fmla="*/ 393915 w 475039"/>
                    <a:gd name="connsiteY1" fmla="*/ 55481 h 219846"/>
                    <a:gd name="connsiteX2" fmla="*/ 475039 w 475039"/>
                    <a:gd name="connsiteY2" fmla="*/ 0 h 219846"/>
                    <a:gd name="connsiteX0" fmla="*/ 0 w 475039"/>
                    <a:gd name="connsiteY0" fmla="*/ 219845 h 219845"/>
                    <a:gd name="connsiteX1" fmla="*/ 379825 w 475039"/>
                    <a:gd name="connsiteY1" fmla="*/ 218027 h 219845"/>
                    <a:gd name="connsiteX2" fmla="*/ 475039 w 475039"/>
                    <a:gd name="connsiteY2" fmla="*/ 0 h 219845"/>
                    <a:gd name="connsiteX0" fmla="*/ 0 w 436539"/>
                    <a:gd name="connsiteY0" fmla="*/ 1818 h 81298"/>
                    <a:gd name="connsiteX1" fmla="*/ 379825 w 436539"/>
                    <a:gd name="connsiteY1" fmla="*/ 0 h 81298"/>
                    <a:gd name="connsiteX2" fmla="*/ 436539 w 436539"/>
                    <a:gd name="connsiteY2" fmla="*/ 81298 h 81298"/>
                    <a:gd name="connsiteX0" fmla="*/ 0 w 508643"/>
                    <a:gd name="connsiteY0" fmla="*/ 237953 h 237953"/>
                    <a:gd name="connsiteX1" fmla="*/ 451929 w 508643"/>
                    <a:gd name="connsiteY1" fmla="*/ 0 h 237953"/>
                    <a:gd name="connsiteX2" fmla="*/ 508643 w 508643"/>
                    <a:gd name="connsiteY2" fmla="*/ 81298 h 237953"/>
                    <a:gd name="connsiteX0" fmla="*/ 0 w 508643"/>
                    <a:gd name="connsiteY0" fmla="*/ 276102 h 276102"/>
                    <a:gd name="connsiteX1" fmla="*/ 420742 w 508643"/>
                    <a:gd name="connsiteY1" fmla="*/ 0 h 276102"/>
                    <a:gd name="connsiteX2" fmla="*/ 508643 w 508643"/>
                    <a:gd name="connsiteY2" fmla="*/ 119447 h 276102"/>
                    <a:gd name="connsiteX0" fmla="*/ 0 w 511473"/>
                    <a:gd name="connsiteY0" fmla="*/ 276102 h 276102"/>
                    <a:gd name="connsiteX1" fmla="*/ 420742 w 511473"/>
                    <a:gd name="connsiteY1" fmla="*/ 0 h 276102"/>
                    <a:gd name="connsiteX2" fmla="*/ 511473 w 511473"/>
                    <a:gd name="connsiteY2" fmla="*/ 130738 h 276102"/>
                    <a:gd name="connsiteX0" fmla="*/ 0 w 511473"/>
                    <a:gd name="connsiteY0" fmla="*/ 288809 h 288809"/>
                    <a:gd name="connsiteX1" fmla="*/ 414468 w 511473"/>
                    <a:gd name="connsiteY1" fmla="*/ 0 h 288809"/>
                    <a:gd name="connsiteX2" fmla="*/ 511473 w 511473"/>
                    <a:gd name="connsiteY2" fmla="*/ 143445 h 288809"/>
                    <a:gd name="connsiteX0" fmla="*/ 0 w 420173"/>
                    <a:gd name="connsiteY0" fmla="*/ 141580 h 143445"/>
                    <a:gd name="connsiteX1" fmla="*/ 323168 w 420173"/>
                    <a:gd name="connsiteY1" fmla="*/ 0 h 143445"/>
                    <a:gd name="connsiteX2" fmla="*/ 420173 w 420173"/>
                    <a:gd name="connsiteY2" fmla="*/ 143445 h 143445"/>
                    <a:gd name="connsiteX0" fmla="*/ 0 w 416933"/>
                    <a:gd name="connsiteY0" fmla="*/ 146289 h 146289"/>
                    <a:gd name="connsiteX1" fmla="*/ 319928 w 416933"/>
                    <a:gd name="connsiteY1" fmla="*/ 0 h 146289"/>
                    <a:gd name="connsiteX2" fmla="*/ 416933 w 416933"/>
                    <a:gd name="connsiteY2" fmla="*/ 143445 h 146289"/>
                    <a:gd name="connsiteX0" fmla="*/ 0 w 416933"/>
                    <a:gd name="connsiteY0" fmla="*/ 146289 h 146289"/>
                    <a:gd name="connsiteX1" fmla="*/ 319928 w 416933"/>
                    <a:gd name="connsiteY1" fmla="*/ 0 h 146289"/>
                    <a:gd name="connsiteX2" fmla="*/ 416933 w 416933"/>
                    <a:gd name="connsiteY2" fmla="*/ 143445 h 146289"/>
                    <a:gd name="connsiteX0" fmla="*/ 0 w 416933"/>
                    <a:gd name="connsiteY0" fmla="*/ 146289 h 146289"/>
                    <a:gd name="connsiteX1" fmla="*/ 319928 w 416933"/>
                    <a:gd name="connsiteY1" fmla="*/ 0 h 146289"/>
                    <a:gd name="connsiteX2" fmla="*/ 416933 w 416933"/>
                    <a:gd name="connsiteY2" fmla="*/ 143445 h 146289"/>
                    <a:gd name="connsiteX0" fmla="*/ 0 w 416933"/>
                    <a:gd name="connsiteY0" fmla="*/ 146289 h 146289"/>
                    <a:gd name="connsiteX1" fmla="*/ 144455 w 416933"/>
                    <a:gd name="connsiteY1" fmla="*/ 83108 h 146289"/>
                    <a:gd name="connsiteX2" fmla="*/ 319928 w 416933"/>
                    <a:gd name="connsiteY2" fmla="*/ 0 h 146289"/>
                    <a:gd name="connsiteX3" fmla="*/ 416933 w 416933"/>
                    <a:gd name="connsiteY3" fmla="*/ 143445 h 146289"/>
                    <a:gd name="connsiteX0" fmla="*/ 0 w 416933"/>
                    <a:gd name="connsiteY0" fmla="*/ 278015 h 278015"/>
                    <a:gd name="connsiteX1" fmla="*/ 144455 w 416933"/>
                    <a:gd name="connsiteY1" fmla="*/ 214834 h 278015"/>
                    <a:gd name="connsiteX2" fmla="*/ 224351 w 416933"/>
                    <a:gd name="connsiteY2" fmla="*/ 0 h 278015"/>
                    <a:gd name="connsiteX3" fmla="*/ 416933 w 416933"/>
                    <a:gd name="connsiteY3" fmla="*/ 275171 h 278015"/>
                    <a:gd name="connsiteX0" fmla="*/ 0 w 416933"/>
                    <a:gd name="connsiteY0" fmla="*/ 278015 h 278015"/>
                    <a:gd name="connsiteX1" fmla="*/ 134736 w 416933"/>
                    <a:gd name="connsiteY1" fmla="*/ 200709 h 278015"/>
                    <a:gd name="connsiteX2" fmla="*/ 224351 w 416933"/>
                    <a:gd name="connsiteY2" fmla="*/ 0 h 278015"/>
                    <a:gd name="connsiteX3" fmla="*/ 416933 w 416933"/>
                    <a:gd name="connsiteY3" fmla="*/ 275171 h 278015"/>
                    <a:gd name="connsiteX0" fmla="*/ 0 w 416933"/>
                    <a:gd name="connsiteY0" fmla="*/ 278015 h 278015"/>
                    <a:gd name="connsiteX1" fmla="*/ 132306 w 416933"/>
                    <a:gd name="connsiteY1" fmla="*/ 197176 h 278015"/>
                    <a:gd name="connsiteX2" fmla="*/ 224351 w 416933"/>
                    <a:gd name="connsiteY2" fmla="*/ 0 h 278015"/>
                    <a:gd name="connsiteX3" fmla="*/ 416933 w 416933"/>
                    <a:gd name="connsiteY3" fmla="*/ 275171 h 278015"/>
                    <a:gd name="connsiteX0" fmla="*/ 564212 w 981145"/>
                    <a:gd name="connsiteY0" fmla="*/ 278015 h 1639561"/>
                    <a:gd name="connsiteX1" fmla="*/ 0 w 981145"/>
                    <a:gd name="connsiteY1" fmla="*/ 1639561 h 1639561"/>
                    <a:gd name="connsiteX2" fmla="*/ 788563 w 981145"/>
                    <a:gd name="connsiteY2" fmla="*/ 0 h 1639561"/>
                    <a:gd name="connsiteX3" fmla="*/ 981145 w 981145"/>
                    <a:gd name="connsiteY3" fmla="*/ 275171 h 1639561"/>
                    <a:gd name="connsiteX0" fmla="*/ 0 w 1880881"/>
                    <a:gd name="connsiteY0" fmla="*/ 1875473 h 1875473"/>
                    <a:gd name="connsiteX1" fmla="*/ 899736 w 1880881"/>
                    <a:gd name="connsiteY1" fmla="*/ 1639561 h 1875473"/>
                    <a:gd name="connsiteX2" fmla="*/ 1688299 w 1880881"/>
                    <a:gd name="connsiteY2" fmla="*/ 0 h 1875473"/>
                    <a:gd name="connsiteX3" fmla="*/ 1880881 w 1880881"/>
                    <a:gd name="connsiteY3" fmla="*/ 275171 h 1875473"/>
                    <a:gd name="connsiteX0" fmla="*/ 0 w 1880881"/>
                    <a:gd name="connsiteY0" fmla="*/ 1875473 h 2535861"/>
                    <a:gd name="connsiteX1" fmla="*/ 469482 w 1880881"/>
                    <a:gd name="connsiteY1" fmla="*/ 2535861 h 2535861"/>
                    <a:gd name="connsiteX2" fmla="*/ 1688299 w 1880881"/>
                    <a:gd name="connsiteY2" fmla="*/ 0 h 2535861"/>
                    <a:gd name="connsiteX3" fmla="*/ 1880881 w 1880881"/>
                    <a:gd name="connsiteY3" fmla="*/ 275171 h 2535861"/>
                    <a:gd name="connsiteX0" fmla="*/ 62649 w 1411399"/>
                    <a:gd name="connsiteY0" fmla="*/ 2648822 h 2648822"/>
                    <a:gd name="connsiteX1" fmla="*/ 0 w 1411399"/>
                    <a:gd name="connsiteY1" fmla="*/ 2535861 h 2648822"/>
                    <a:gd name="connsiteX2" fmla="*/ 1218817 w 1411399"/>
                    <a:gd name="connsiteY2" fmla="*/ 0 h 2648822"/>
                    <a:gd name="connsiteX3" fmla="*/ 1411399 w 1411399"/>
                    <a:gd name="connsiteY3" fmla="*/ 275171 h 2648822"/>
                    <a:gd name="connsiteX0" fmla="*/ 71368 w 1420118"/>
                    <a:gd name="connsiteY0" fmla="*/ 2648822 h 2648822"/>
                    <a:gd name="connsiteX1" fmla="*/ 0 w 1420118"/>
                    <a:gd name="connsiteY1" fmla="*/ 2541133 h 2648822"/>
                    <a:gd name="connsiteX2" fmla="*/ 1227536 w 1420118"/>
                    <a:gd name="connsiteY2" fmla="*/ 0 h 2648822"/>
                    <a:gd name="connsiteX3" fmla="*/ 1420118 w 1420118"/>
                    <a:gd name="connsiteY3" fmla="*/ 275171 h 2648822"/>
                    <a:gd name="connsiteX0" fmla="*/ 66108 w 1420118"/>
                    <a:gd name="connsiteY0" fmla="*/ 2634001 h 2634001"/>
                    <a:gd name="connsiteX1" fmla="*/ 0 w 1420118"/>
                    <a:gd name="connsiteY1" fmla="*/ 2541133 h 2634001"/>
                    <a:gd name="connsiteX2" fmla="*/ 1227536 w 1420118"/>
                    <a:gd name="connsiteY2" fmla="*/ 0 h 2634001"/>
                    <a:gd name="connsiteX3" fmla="*/ 1420118 w 1420118"/>
                    <a:gd name="connsiteY3" fmla="*/ 275171 h 2634001"/>
                    <a:gd name="connsiteX0" fmla="*/ 51529 w 1420118"/>
                    <a:gd name="connsiteY0" fmla="*/ 2612813 h 2612813"/>
                    <a:gd name="connsiteX1" fmla="*/ 0 w 1420118"/>
                    <a:gd name="connsiteY1" fmla="*/ 2541133 h 2612813"/>
                    <a:gd name="connsiteX2" fmla="*/ 1227536 w 1420118"/>
                    <a:gd name="connsiteY2" fmla="*/ 0 h 2612813"/>
                    <a:gd name="connsiteX3" fmla="*/ 1420118 w 1420118"/>
                    <a:gd name="connsiteY3" fmla="*/ 275171 h 2612813"/>
                    <a:gd name="connsiteX0" fmla="*/ 51529 w 1420118"/>
                    <a:gd name="connsiteY0" fmla="*/ 2691955 h 2691955"/>
                    <a:gd name="connsiteX1" fmla="*/ 0 w 1420118"/>
                    <a:gd name="connsiteY1" fmla="*/ 2620275 h 2691955"/>
                    <a:gd name="connsiteX2" fmla="*/ 1190936 w 1420118"/>
                    <a:gd name="connsiteY2" fmla="*/ 0 h 2691955"/>
                    <a:gd name="connsiteX3" fmla="*/ 1420118 w 1420118"/>
                    <a:gd name="connsiteY3" fmla="*/ 354313 h 2691955"/>
                    <a:gd name="connsiteX0" fmla="*/ 1 w 1368590"/>
                    <a:gd name="connsiteY0" fmla="*/ 2691955 h 2691955"/>
                    <a:gd name="connsiteX1" fmla="*/ 403616 w 1368590"/>
                    <a:gd name="connsiteY1" fmla="*/ 1516727 h 2691955"/>
                    <a:gd name="connsiteX2" fmla="*/ 1139408 w 1368590"/>
                    <a:gd name="connsiteY2" fmla="*/ 0 h 2691955"/>
                    <a:gd name="connsiteX3" fmla="*/ 1368590 w 1368590"/>
                    <a:gd name="connsiteY3" fmla="*/ 354313 h 2691955"/>
                    <a:gd name="connsiteX0" fmla="*/ 1 w 1368590"/>
                    <a:gd name="connsiteY0" fmla="*/ 2691955 h 2691955"/>
                    <a:gd name="connsiteX1" fmla="*/ 591447 w 1368590"/>
                    <a:gd name="connsiteY1" fmla="*/ 1218672 h 2691955"/>
                    <a:gd name="connsiteX2" fmla="*/ 1139408 w 1368590"/>
                    <a:gd name="connsiteY2" fmla="*/ 0 h 2691955"/>
                    <a:gd name="connsiteX3" fmla="*/ 1368590 w 1368590"/>
                    <a:gd name="connsiteY3" fmla="*/ 354313 h 2691955"/>
                    <a:gd name="connsiteX0" fmla="*/ 114493 w 777144"/>
                    <a:gd name="connsiteY0" fmla="*/ 1407811 h 1407810"/>
                    <a:gd name="connsiteX1" fmla="*/ 1 w 777144"/>
                    <a:gd name="connsiteY1" fmla="*/ 1218672 h 1407810"/>
                    <a:gd name="connsiteX2" fmla="*/ 547962 w 777144"/>
                    <a:gd name="connsiteY2" fmla="*/ 0 h 1407810"/>
                    <a:gd name="connsiteX3" fmla="*/ 777144 w 777144"/>
                    <a:gd name="connsiteY3" fmla="*/ 354313 h 1407810"/>
                    <a:gd name="connsiteX0" fmla="*/ 126181 w 788832"/>
                    <a:gd name="connsiteY0" fmla="*/ 1407811 h 1407810"/>
                    <a:gd name="connsiteX1" fmla="*/ -2 w 788832"/>
                    <a:gd name="connsiteY1" fmla="*/ 1149785 h 1407810"/>
                    <a:gd name="connsiteX2" fmla="*/ 559650 w 788832"/>
                    <a:gd name="connsiteY2" fmla="*/ 0 h 1407810"/>
                    <a:gd name="connsiteX3" fmla="*/ 788832 w 788832"/>
                    <a:gd name="connsiteY3" fmla="*/ 354313 h 1407810"/>
                    <a:gd name="connsiteX0" fmla="*/ 151102 w 788832"/>
                    <a:gd name="connsiteY0" fmla="*/ 1418067 h 1418067"/>
                    <a:gd name="connsiteX1" fmla="*/ -2 w 788832"/>
                    <a:gd name="connsiteY1" fmla="*/ 1149785 h 1418067"/>
                    <a:gd name="connsiteX2" fmla="*/ 559650 w 788832"/>
                    <a:gd name="connsiteY2" fmla="*/ 0 h 1418067"/>
                    <a:gd name="connsiteX3" fmla="*/ 788832 w 788832"/>
                    <a:gd name="connsiteY3" fmla="*/ 354313 h 1418067"/>
                    <a:gd name="connsiteX0" fmla="*/ 466297 w 788832"/>
                    <a:gd name="connsiteY0" fmla="*/ 1382977 h 1382980"/>
                    <a:gd name="connsiteX1" fmla="*/ -2 w 788832"/>
                    <a:gd name="connsiteY1" fmla="*/ 1149785 h 1382980"/>
                    <a:gd name="connsiteX2" fmla="*/ 559650 w 788832"/>
                    <a:gd name="connsiteY2" fmla="*/ 0 h 1382980"/>
                    <a:gd name="connsiteX3" fmla="*/ 788832 w 788832"/>
                    <a:gd name="connsiteY3" fmla="*/ 354313 h 1382980"/>
                    <a:gd name="connsiteX0" fmla="*/ 370876 w 693411"/>
                    <a:gd name="connsiteY0" fmla="*/ 1382977 h 1382980"/>
                    <a:gd name="connsiteX1" fmla="*/ -2 w 693411"/>
                    <a:gd name="connsiteY1" fmla="*/ 951023 h 1382980"/>
                    <a:gd name="connsiteX2" fmla="*/ 464229 w 693411"/>
                    <a:gd name="connsiteY2" fmla="*/ 0 h 1382980"/>
                    <a:gd name="connsiteX3" fmla="*/ 693411 w 693411"/>
                    <a:gd name="connsiteY3" fmla="*/ 354313 h 1382980"/>
                    <a:gd name="connsiteX0" fmla="*/ 359089 w 693411"/>
                    <a:gd name="connsiteY0" fmla="*/ 1469686 h 1469684"/>
                    <a:gd name="connsiteX1" fmla="*/ -2 w 693411"/>
                    <a:gd name="connsiteY1" fmla="*/ 951023 h 1469684"/>
                    <a:gd name="connsiteX2" fmla="*/ 464229 w 693411"/>
                    <a:gd name="connsiteY2" fmla="*/ 0 h 1469684"/>
                    <a:gd name="connsiteX3" fmla="*/ 693411 w 693411"/>
                    <a:gd name="connsiteY3" fmla="*/ 354313 h 1469684"/>
                    <a:gd name="connsiteX0" fmla="*/ 359092 w 622086"/>
                    <a:gd name="connsiteY0" fmla="*/ 1469686 h 1469684"/>
                    <a:gd name="connsiteX1" fmla="*/ 1 w 622086"/>
                    <a:gd name="connsiteY1" fmla="*/ 951023 h 1469684"/>
                    <a:gd name="connsiteX2" fmla="*/ 464232 w 622086"/>
                    <a:gd name="connsiteY2" fmla="*/ 0 h 1469684"/>
                    <a:gd name="connsiteX3" fmla="*/ 622086 w 622086"/>
                    <a:gd name="connsiteY3" fmla="*/ 233689 h 1469684"/>
                    <a:gd name="connsiteX0" fmla="*/ 391601 w 622086"/>
                    <a:gd name="connsiteY0" fmla="*/ 1517309 h 1517309"/>
                    <a:gd name="connsiteX1" fmla="*/ 1 w 622086"/>
                    <a:gd name="connsiteY1" fmla="*/ 951023 h 1517309"/>
                    <a:gd name="connsiteX2" fmla="*/ 464232 w 622086"/>
                    <a:gd name="connsiteY2" fmla="*/ 0 h 1517309"/>
                    <a:gd name="connsiteX3" fmla="*/ 622086 w 622086"/>
                    <a:gd name="connsiteY3" fmla="*/ 233689 h 1517309"/>
                    <a:gd name="connsiteX0" fmla="*/ 1037671 w 1268156"/>
                    <a:gd name="connsiteY0" fmla="*/ 1517309 h 2118677"/>
                    <a:gd name="connsiteX1" fmla="*/ 1 w 1268156"/>
                    <a:gd name="connsiteY1" fmla="*/ 2118678 h 2118677"/>
                    <a:gd name="connsiteX2" fmla="*/ 1110302 w 1268156"/>
                    <a:gd name="connsiteY2" fmla="*/ 0 h 2118677"/>
                    <a:gd name="connsiteX3" fmla="*/ 1268156 w 1268156"/>
                    <a:gd name="connsiteY3" fmla="*/ 233689 h 2118677"/>
                    <a:gd name="connsiteX0" fmla="*/ 926988 w 1268156"/>
                    <a:gd name="connsiteY0" fmla="*/ 3266854 h 3266855"/>
                    <a:gd name="connsiteX1" fmla="*/ 1 w 1268156"/>
                    <a:gd name="connsiteY1" fmla="*/ 2118678 h 3266855"/>
                    <a:gd name="connsiteX2" fmla="*/ 1110302 w 1268156"/>
                    <a:gd name="connsiteY2" fmla="*/ 0 h 3266855"/>
                    <a:gd name="connsiteX3" fmla="*/ 1268156 w 1268156"/>
                    <a:gd name="connsiteY3" fmla="*/ 233689 h 3266855"/>
                    <a:gd name="connsiteX0" fmla="*/ 869298 w 1210466"/>
                    <a:gd name="connsiteY0" fmla="*/ 3266854 h 3266855"/>
                    <a:gd name="connsiteX1" fmla="*/ -1 w 1210466"/>
                    <a:gd name="connsiteY1" fmla="*/ 2006809 h 3266855"/>
                    <a:gd name="connsiteX2" fmla="*/ 1052612 w 1210466"/>
                    <a:gd name="connsiteY2" fmla="*/ 0 h 3266855"/>
                    <a:gd name="connsiteX3" fmla="*/ 1210466 w 1210466"/>
                    <a:gd name="connsiteY3" fmla="*/ 233689 h 3266855"/>
                    <a:gd name="connsiteX0" fmla="*/ 872241 w 1213409"/>
                    <a:gd name="connsiteY0" fmla="*/ 3266854 h 3266855"/>
                    <a:gd name="connsiteX1" fmla="*/ -2 w 1213409"/>
                    <a:gd name="connsiteY1" fmla="*/ 2097797 h 3266855"/>
                    <a:gd name="connsiteX2" fmla="*/ 1055555 w 1213409"/>
                    <a:gd name="connsiteY2" fmla="*/ 0 h 3266855"/>
                    <a:gd name="connsiteX3" fmla="*/ 1213409 w 1213409"/>
                    <a:gd name="connsiteY3" fmla="*/ 233689 h 3266855"/>
                    <a:gd name="connsiteX0" fmla="*/ 846240 w 1187408"/>
                    <a:gd name="connsiteY0" fmla="*/ 3266854 h 3266855"/>
                    <a:gd name="connsiteX1" fmla="*/ 0 w 1187408"/>
                    <a:gd name="connsiteY1" fmla="*/ 1990522 h 3266855"/>
                    <a:gd name="connsiteX2" fmla="*/ 1029554 w 1187408"/>
                    <a:gd name="connsiteY2" fmla="*/ 0 h 3266855"/>
                    <a:gd name="connsiteX3" fmla="*/ 1187408 w 1187408"/>
                    <a:gd name="connsiteY3" fmla="*/ 233689 h 3266855"/>
                    <a:gd name="connsiteX0" fmla="*/ 875088 w 1187408"/>
                    <a:gd name="connsiteY0" fmla="*/ 3210918 h 3210919"/>
                    <a:gd name="connsiteX1" fmla="*/ 0 w 1187408"/>
                    <a:gd name="connsiteY1" fmla="*/ 1990522 h 3210919"/>
                    <a:gd name="connsiteX2" fmla="*/ 1029554 w 1187408"/>
                    <a:gd name="connsiteY2" fmla="*/ 0 h 3210919"/>
                    <a:gd name="connsiteX3" fmla="*/ 1187408 w 1187408"/>
                    <a:gd name="connsiteY3" fmla="*/ 233689 h 3210919"/>
                    <a:gd name="connsiteX0" fmla="*/ 912573 w 1224893"/>
                    <a:gd name="connsiteY0" fmla="*/ 3210918 h 3210919"/>
                    <a:gd name="connsiteX1" fmla="*/ 2 w 1224893"/>
                    <a:gd name="connsiteY1" fmla="*/ 2034781 h 3210919"/>
                    <a:gd name="connsiteX2" fmla="*/ 1067039 w 1224893"/>
                    <a:gd name="connsiteY2" fmla="*/ 0 h 3210919"/>
                    <a:gd name="connsiteX3" fmla="*/ 1224893 w 1224893"/>
                    <a:gd name="connsiteY3" fmla="*/ 233689 h 3210919"/>
                    <a:gd name="connsiteX0" fmla="*/ 883725 w 1224893"/>
                    <a:gd name="connsiteY0" fmla="*/ 3266855 h 3266855"/>
                    <a:gd name="connsiteX1" fmla="*/ 2 w 1224893"/>
                    <a:gd name="connsiteY1" fmla="*/ 2034781 h 3266855"/>
                    <a:gd name="connsiteX2" fmla="*/ 1067039 w 1224893"/>
                    <a:gd name="connsiteY2" fmla="*/ 0 h 3266855"/>
                    <a:gd name="connsiteX3" fmla="*/ 1224893 w 1224893"/>
                    <a:gd name="connsiteY3" fmla="*/ 233689 h 3266855"/>
                    <a:gd name="connsiteX0" fmla="*/ 883725 w 1224893"/>
                    <a:gd name="connsiteY0" fmla="*/ 3355687 h 3355687"/>
                    <a:gd name="connsiteX1" fmla="*/ 2 w 1224893"/>
                    <a:gd name="connsiteY1" fmla="*/ 2123613 h 3355687"/>
                    <a:gd name="connsiteX2" fmla="*/ 966287 w 1224893"/>
                    <a:gd name="connsiteY2" fmla="*/ 0 h 3355687"/>
                    <a:gd name="connsiteX3" fmla="*/ 1224893 w 1224893"/>
                    <a:gd name="connsiteY3" fmla="*/ 322521 h 3355687"/>
                    <a:gd name="connsiteX0" fmla="*/ 612442 w 953610"/>
                    <a:gd name="connsiteY0" fmla="*/ 3355687 h 3355687"/>
                    <a:gd name="connsiteX1" fmla="*/ 0 w 953610"/>
                    <a:gd name="connsiteY1" fmla="*/ 1398552 h 3355687"/>
                    <a:gd name="connsiteX2" fmla="*/ 695004 w 953610"/>
                    <a:gd name="connsiteY2" fmla="*/ 0 h 3355687"/>
                    <a:gd name="connsiteX3" fmla="*/ 953610 w 953610"/>
                    <a:gd name="connsiteY3" fmla="*/ 322521 h 3355687"/>
                    <a:gd name="connsiteX0" fmla="*/ 1105361 w 1105361"/>
                    <a:gd name="connsiteY0" fmla="*/ 2882990 h 2882987"/>
                    <a:gd name="connsiteX1" fmla="*/ 0 w 1105361"/>
                    <a:gd name="connsiteY1" fmla="*/ 1398552 h 2882987"/>
                    <a:gd name="connsiteX2" fmla="*/ 695004 w 1105361"/>
                    <a:gd name="connsiteY2" fmla="*/ 0 h 2882987"/>
                    <a:gd name="connsiteX3" fmla="*/ 953610 w 1105361"/>
                    <a:gd name="connsiteY3" fmla="*/ 322521 h 2882987"/>
                    <a:gd name="connsiteX0" fmla="*/ 2400444 w 2400444"/>
                    <a:gd name="connsiteY0" fmla="*/ 2882990 h 3824830"/>
                    <a:gd name="connsiteX1" fmla="*/ -2 w 2400444"/>
                    <a:gd name="connsiteY1" fmla="*/ 3824828 h 3824830"/>
                    <a:gd name="connsiteX2" fmla="*/ 1990087 w 2400444"/>
                    <a:gd name="connsiteY2" fmla="*/ 0 h 3824830"/>
                    <a:gd name="connsiteX3" fmla="*/ 2248693 w 2400444"/>
                    <a:gd name="connsiteY3" fmla="*/ 322521 h 3824830"/>
                    <a:gd name="connsiteX0" fmla="*/ 793120 w 2248693"/>
                    <a:gd name="connsiteY0" fmla="*/ 4863099 h 4863095"/>
                    <a:gd name="connsiteX1" fmla="*/ -2 w 2248693"/>
                    <a:gd name="connsiteY1" fmla="*/ 3824828 h 4863095"/>
                    <a:gd name="connsiteX2" fmla="*/ 1990087 w 2248693"/>
                    <a:gd name="connsiteY2" fmla="*/ 0 h 4863095"/>
                    <a:gd name="connsiteX3" fmla="*/ 2248693 w 2248693"/>
                    <a:gd name="connsiteY3" fmla="*/ 322521 h 4863095"/>
                    <a:gd name="connsiteX0" fmla="*/ 870827 w 2248693"/>
                    <a:gd name="connsiteY0" fmla="*/ 4968227 h 4968225"/>
                    <a:gd name="connsiteX1" fmla="*/ -2 w 2248693"/>
                    <a:gd name="connsiteY1" fmla="*/ 3824828 h 4968225"/>
                    <a:gd name="connsiteX2" fmla="*/ 1990087 w 2248693"/>
                    <a:gd name="connsiteY2" fmla="*/ 0 h 4968225"/>
                    <a:gd name="connsiteX3" fmla="*/ 2248693 w 2248693"/>
                    <a:gd name="connsiteY3" fmla="*/ 322521 h 4968225"/>
                    <a:gd name="connsiteX0" fmla="*/ 870827 w 2248693"/>
                    <a:gd name="connsiteY0" fmla="*/ 5430528 h 5430526"/>
                    <a:gd name="connsiteX1" fmla="*/ -2 w 2248693"/>
                    <a:gd name="connsiteY1" fmla="*/ 4287129 h 5430526"/>
                    <a:gd name="connsiteX2" fmla="*/ 1788770 w 2248693"/>
                    <a:gd name="connsiteY2" fmla="*/ -4 h 5430526"/>
                    <a:gd name="connsiteX3" fmla="*/ 2248693 w 2248693"/>
                    <a:gd name="connsiteY3" fmla="*/ 784822 h 5430526"/>
                    <a:gd name="connsiteX0" fmla="*/ 870827 w 2294800"/>
                    <a:gd name="connsiteY0" fmla="*/ 5430536 h 5430534"/>
                    <a:gd name="connsiteX1" fmla="*/ -2 w 2294800"/>
                    <a:gd name="connsiteY1" fmla="*/ 4287137 h 5430534"/>
                    <a:gd name="connsiteX2" fmla="*/ 1788770 w 2294800"/>
                    <a:gd name="connsiteY2" fmla="*/ 4 h 5430534"/>
                    <a:gd name="connsiteX3" fmla="*/ 2294802 w 2294800"/>
                    <a:gd name="connsiteY3" fmla="*/ 752248 h 5430534"/>
                    <a:gd name="connsiteX0" fmla="*/ 1532142 w 2956115"/>
                    <a:gd name="connsiteY0" fmla="*/ 5430528 h 5430526"/>
                    <a:gd name="connsiteX1" fmla="*/ 0 w 2956115"/>
                    <a:gd name="connsiteY1" fmla="*/ 4603209 h 5430526"/>
                    <a:gd name="connsiteX2" fmla="*/ 2450085 w 2956115"/>
                    <a:gd name="connsiteY2" fmla="*/ -4 h 5430526"/>
                    <a:gd name="connsiteX3" fmla="*/ 2956117 w 2956115"/>
                    <a:gd name="connsiteY3" fmla="*/ 752240 h 5430526"/>
                    <a:gd name="connsiteX0" fmla="*/ 1444916 w 2956115"/>
                    <a:gd name="connsiteY0" fmla="*/ 6594538 h 6594536"/>
                    <a:gd name="connsiteX1" fmla="*/ 0 w 2956115"/>
                    <a:gd name="connsiteY1" fmla="*/ 4603217 h 6594536"/>
                    <a:gd name="connsiteX2" fmla="*/ 2450085 w 2956115"/>
                    <a:gd name="connsiteY2" fmla="*/ 4 h 6594536"/>
                    <a:gd name="connsiteX3" fmla="*/ 2956117 w 2956115"/>
                    <a:gd name="connsiteY3" fmla="*/ 752248 h 6594536"/>
                    <a:gd name="connsiteX0" fmla="*/ 1444916 w 2956115"/>
                    <a:gd name="connsiteY0" fmla="*/ 6564267 h 6564265"/>
                    <a:gd name="connsiteX1" fmla="*/ 0 w 2956115"/>
                    <a:gd name="connsiteY1" fmla="*/ 4572946 h 6564265"/>
                    <a:gd name="connsiteX2" fmla="*/ 2419818 w 2956115"/>
                    <a:gd name="connsiteY2" fmla="*/ 4 h 6564265"/>
                    <a:gd name="connsiteX3" fmla="*/ 2956117 w 2956115"/>
                    <a:gd name="connsiteY3" fmla="*/ 721977 h 6564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6115" h="6564265">
                      <a:moveTo>
                        <a:pt x="1444916" y="6564267"/>
                      </a:moveTo>
                      <a:lnTo>
                        <a:pt x="0" y="4572946"/>
                      </a:lnTo>
                      <a:lnTo>
                        <a:pt x="2419818" y="4"/>
                      </a:lnTo>
                      <a:lnTo>
                        <a:pt x="2956117" y="721977"/>
                      </a:lnTo>
                    </a:path>
                  </a:pathLst>
                </a:custGeom>
                <a:ln w="25400">
                  <a:solidFill>
                    <a:schemeClr val="bg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5880836" y="3023815"/>
                <a:ext cx="139015" cy="145698"/>
                <a:chOff x="4315259" y="3019964"/>
                <a:chExt cx="139015" cy="145698"/>
              </a:xfrm>
            </p:grpSpPr>
            <p:sp>
              <p:nvSpPr>
                <p:cNvPr id="58" name="Freeform 57"/>
                <p:cNvSpPr/>
                <p:nvPr/>
              </p:nvSpPr>
              <p:spPr>
                <a:xfrm rot="18329977">
                  <a:off x="4327894" y="3074529"/>
                  <a:ext cx="78498" cy="103768"/>
                </a:xfrm>
                <a:custGeom>
                  <a:avLst/>
                  <a:gdLst>
                    <a:gd name="connsiteX0" fmla="*/ 9525 w 183832"/>
                    <a:gd name="connsiteY0" fmla="*/ 9525 h 1201508"/>
                    <a:gd name="connsiteX1" fmla="*/ 174307 w 183832"/>
                    <a:gd name="connsiteY1" fmla="*/ 9525 h 1201508"/>
                    <a:gd name="connsiteX2" fmla="*/ 174307 w 183832"/>
                    <a:gd name="connsiteY2" fmla="*/ 1191983 h 1201508"/>
                    <a:gd name="connsiteX3" fmla="*/ 9525 w 183832"/>
                    <a:gd name="connsiteY3" fmla="*/ 1191983 h 1201508"/>
                  </a:gdLst>
                  <a:ahLst/>
                  <a:cxnLst>
                    <a:cxn ang="0">
                      <a:pos x="connsiteX0" y="connsiteY0"/>
                    </a:cxn>
                    <a:cxn ang="1">
                      <a:pos x="connsiteX1" y="connsiteY1"/>
                    </a:cxn>
                    <a:cxn ang="2">
                      <a:pos x="connsiteX2" y="connsiteY2"/>
                    </a:cxn>
                    <a:cxn ang="3">
                      <a:pos x="connsiteX3" y="connsiteY3"/>
                    </a:cxn>
                  </a:cxnLst>
                  <a:rect l="l" t="t" r="r" b="b"/>
                  <a:pathLst>
                    <a:path w="183832" h="1201508">
                      <a:moveTo>
                        <a:pt x="9525" y="9525"/>
                      </a:moveTo>
                      <a:lnTo>
                        <a:pt x="174307" y="9525"/>
                      </a:lnTo>
                      <a:lnTo>
                        <a:pt x="174307" y="1191983"/>
                      </a:lnTo>
                      <a:lnTo>
                        <a:pt x="9525" y="1191983"/>
                      </a:lnTo>
                    </a:path>
                  </a:pathLst>
                </a:custGeom>
                <a:ln w="25400">
                  <a:solidFill>
                    <a:schemeClr val="bg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00" baseline="-25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 rot="8407790" flipH="1" flipV="1">
                  <a:off x="4360456" y="3019964"/>
                  <a:ext cx="93818" cy="58127"/>
                </a:xfrm>
                <a:custGeom>
                  <a:avLst/>
                  <a:gdLst>
                    <a:gd name="connsiteX0" fmla="*/ 914971 w 921321"/>
                    <a:gd name="connsiteY0" fmla="*/ 176314 h 182664"/>
                    <a:gd name="connsiteX1" fmla="*/ 326529 w 921321"/>
                    <a:gd name="connsiteY1" fmla="*/ 176314 h 182664"/>
                    <a:gd name="connsiteX2" fmla="*/ 6350 w 921321"/>
                    <a:gd name="connsiteY2" fmla="*/ 6350 h 182664"/>
                    <a:gd name="connsiteX0" fmla="*/ 1138355 w 1138355"/>
                    <a:gd name="connsiteY0" fmla="*/ 191657 h 191657"/>
                    <a:gd name="connsiteX1" fmla="*/ 549913 w 1138355"/>
                    <a:gd name="connsiteY1" fmla="*/ 191657 h 191657"/>
                    <a:gd name="connsiteX2" fmla="*/ 0 w 1138355"/>
                    <a:gd name="connsiteY2" fmla="*/ 0 h 191657"/>
                    <a:gd name="connsiteX0" fmla="*/ 1138355 w 1138355"/>
                    <a:gd name="connsiteY0" fmla="*/ 191657 h 248688"/>
                    <a:gd name="connsiteX1" fmla="*/ 534437 w 1138355"/>
                    <a:gd name="connsiteY1" fmla="*/ 248688 h 248688"/>
                    <a:gd name="connsiteX2" fmla="*/ 0 w 1138355"/>
                    <a:gd name="connsiteY2" fmla="*/ 0 h 248688"/>
                    <a:gd name="connsiteX0" fmla="*/ 1138355 w 3031831"/>
                    <a:gd name="connsiteY0" fmla="*/ 191657 h 625399"/>
                    <a:gd name="connsiteX1" fmla="*/ 3031831 w 3031831"/>
                    <a:gd name="connsiteY1" fmla="*/ 625399 h 625399"/>
                    <a:gd name="connsiteX2" fmla="*/ 534437 w 3031831"/>
                    <a:gd name="connsiteY2" fmla="*/ 248688 h 625399"/>
                    <a:gd name="connsiteX3" fmla="*/ 0 w 3031831"/>
                    <a:gd name="connsiteY3" fmla="*/ 0 h 625399"/>
                    <a:gd name="connsiteX0" fmla="*/ 3035638 w 3035638"/>
                    <a:gd name="connsiteY0" fmla="*/ 633596 h 633596"/>
                    <a:gd name="connsiteX1" fmla="*/ 3031831 w 3035638"/>
                    <a:gd name="connsiteY1" fmla="*/ 625399 h 633596"/>
                    <a:gd name="connsiteX2" fmla="*/ 534437 w 3035638"/>
                    <a:gd name="connsiteY2" fmla="*/ 248688 h 633596"/>
                    <a:gd name="connsiteX3" fmla="*/ 0 w 3035638"/>
                    <a:gd name="connsiteY3" fmla="*/ 0 h 633596"/>
                    <a:gd name="connsiteX0" fmla="*/ 3135129 w 3135129"/>
                    <a:gd name="connsiteY0" fmla="*/ 586257 h 586257"/>
                    <a:gd name="connsiteX1" fmla="*/ 3131322 w 3135129"/>
                    <a:gd name="connsiteY1" fmla="*/ 578060 h 586257"/>
                    <a:gd name="connsiteX2" fmla="*/ 633928 w 3135129"/>
                    <a:gd name="connsiteY2" fmla="*/ 201349 h 586257"/>
                    <a:gd name="connsiteX3" fmla="*/ 0 w 3135129"/>
                    <a:gd name="connsiteY3" fmla="*/ 0 h 586257"/>
                    <a:gd name="connsiteX0" fmla="*/ 3225371 w 3225371"/>
                    <a:gd name="connsiteY0" fmla="*/ 521524 h 521524"/>
                    <a:gd name="connsiteX1" fmla="*/ 3221564 w 3225371"/>
                    <a:gd name="connsiteY1" fmla="*/ 513327 h 521524"/>
                    <a:gd name="connsiteX2" fmla="*/ 724170 w 3225371"/>
                    <a:gd name="connsiteY2" fmla="*/ 136616 h 521524"/>
                    <a:gd name="connsiteX3" fmla="*/ 0 w 3225371"/>
                    <a:gd name="connsiteY3" fmla="*/ 0 h 521524"/>
                    <a:gd name="connsiteX0" fmla="*/ 3225371 w 3225371"/>
                    <a:gd name="connsiteY0" fmla="*/ 521524 h 521524"/>
                    <a:gd name="connsiteX1" fmla="*/ 3221564 w 3225371"/>
                    <a:gd name="connsiteY1" fmla="*/ 513327 h 521524"/>
                    <a:gd name="connsiteX2" fmla="*/ 166840 w 3225371"/>
                    <a:gd name="connsiteY2" fmla="*/ 114304 h 521524"/>
                    <a:gd name="connsiteX3" fmla="*/ 0 w 3225371"/>
                    <a:gd name="connsiteY3" fmla="*/ 0 h 521524"/>
                    <a:gd name="connsiteX0" fmla="*/ 3225371 w 3225371"/>
                    <a:gd name="connsiteY0" fmla="*/ 521524 h 521524"/>
                    <a:gd name="connsiteX1" fmla="*/ 1521198 w 3225371"/>
                    <a:gd name="connsiteY1" fmla="*/ 331799 h 521524"/>
                    <a:gd name="connsiteX2" fmla="*/ 166840 w 3225371"/>
                    <a:gd name="connsiteY2" fmla="*/ 114304 h 521524"/>
                    <a:gd name="connsiteX3" fmla="*/ 0 w 3225371"/>
                    <a:gd name="connsiteY3" fmla="*/ 0 h 521524"/>
                    <a:gd name="connsiteX0" fmla="*/ 3225371 w 3225371"/>
                    <a:gd name="connsiteY0" fmla="*/ 521524 h 521524"/>
                    <a:gd name="connsiteX1" fmla="*/ 166840 w 3225371"/>
                    <a:gd name="connsiteY1" fmla="*/ 114304 h 521524"/>
                    <a:gd name="connsiteX2" fmla="*/ 0 w 3225371"/>
                    <a:gd name="connsiteY2" fmla="*/ 0 h 521524"/>
                    <a:gd name="connsiteX0" fmla="*/ 1526588 w 1526588"/>
                    <a:gd name="connsiteY0" fmla="*/ 350629 h 350629"/>
                    <a:gd name="connsiteX1" fmla="*/ 166840 w 1526588"/>
                    <a:gd name="connsiteY1" fmla="*/ 114304 h 350629"/>
                    <a:gd name="connsiteX2" fmla="*/ 0 w 1526588"/>
                    <a:gd name="connsiteY2" fmla="*/ 0 h 350629"/>
                    <a:gd name="connsiteX0" fmla="*/ 1961290 w 1961290"/>
                    <a:gd name="connsiteY0" fmla="*/ 531879 h 531879"/>
                    <a:gd name="connsiteX1" fmla="*/ 601542 w 1961290"/>
                    <a:gd name="connsiteY1" fmla="*/ 295554 h 531879"/>
                    <a:gd name="connsiteX2" fmla="*/ 0 w 1961290"/>
                    <a:gd name="connsiteY2" fmla="*/ 0 h 531879"/>
                    <a:gd name="connsiteX0" fmla="*/ 1910264 w 1910264"/>
                    <a:gd name="connsiteY0" fmla="*/ 491639 h 491639"/>
                    <a:gd name="connsiteX1" fmla="*/ 550516 w 1910264"/>
                    <a:gd name="connsiteY1" fmla="*/ 255314 h 491639"/>
                    <a:gd name="connsiteX2" fmla="*/ 0 w 1910264"/>
                    <a:gd name="connsiteY2" fmla="*/ 0 h 491639"/>
                    <a:gd name="connsiteX0" fmla="*/ 1881827 w 1881827"/>
                    <a:gd name="connsiteY0" fmla="*/ 657727 h 657727"/>
                    <a:gd name="connsiteX1" fmla="*/ 522079 w 1881827"/>
                    <a:gd name="connsiteY1" fmla="*/ 421402 h 657727"/>
                    <a:gd name="connsiteX2" fmla="*/ -1 w 1881827"/>
                    <a:gd name="connsiteY2" fmla="*/ 0 h 657727"/>
                    <a:gd name="connsiteX0" fmla="*/ 1934744 w 1934744"/>
                    <a:gd name="connsiteY0" fmla="*/ 663939 h 663939"/>
                    <a:gd name="connsiteX1" fmla="*/ 574996 w 1934744"/>
                    <a:gd name="connsiteY1" fmla="*/ 427614 h 663939"/>
                    <a:gd name="connsiteX2" fmla="*/ -1 w 1934744"/>
                    <a:gd name="connsiteY2" fmla="*/ 0 h 663939"/>
                    <a:gd name="connsiteX0" fmla="*/ 1883857 w 1883857"/>
                    <a:gd name="connsiteY0" fmla="*/ 635376 h 635376"/>
                    <a:gd name="connsiteX1" fmla="*/ 524109 w 1883857"/>
                    <a:gd name="connsiteY1" fmla="*/ 399051 h 635376"/>
                    <a:gd name="connsiteX2" fmla="*/ 0 w 1883857"/>
                    <a:gd name="connsiteY2" fmla="*/ 0 h 635376"/>
                    <a:gd name="connsiteX0" fmla="*/ 2051233 w 2051233"/>
                    <a:gd name="connsiteY0" fmla="*/ 635376 h 635376"/>
                    <a:gd name="connsiteX1" fmla="*/ 7566 w 2051233"/>
                    <a:gd name="connsiteY1" fmla="*/ 126764 h 635376"/>
                    <a:gd name="connsiteX2" fmla="*/ 167376 w 2051233"/>
                    <a:gd name="connsiteY2" fmla="*/ 0 h 635376"/>
                    <a:gd name="connsiteX0" fmla="*/ 124482 w 174942"/>
                    <a:gd name="connsiteY0" fmla="*/ 979004 h 979004"/>
                    <a:gd name="connsiteX1" fmla="*/ 7566 w 174942"/>
                    <a:gd name="connsiteY1" fmla="*/ 126764 h 979004"/>
                    <a:gd name="connsiteX2" fmla="*/ 167376 w 174942"/>
                    <a:gd name="connsiteY2" fmla="*/ 0 h 979004"/>
                    <a:gd name="connsiteX0" fmla="*/ 115234 w 165938"/>
                    <a:gd name="connsiteY0" fmla="*/ 979004 h 979004"/>
                    <a:gd name="connsiteX1" fmla="*/ 7811 w 165938"/>
                    <a:gd name="connsiteY1" fmla="*/ 120349 h 979004"/>
                    <a:gd name="connsiteX2" fmla="*/ 158128 w 165938"/>
                    <a:gd name="connsiteY2" fmla="*/ 0 h 979004"/>
                    <a:gd name="connsiteX0" fmla="*/ 107423 w 169684"/>
                    <a:gd name="connsiteY0" fmla="*/ 979004 h 979004"/>
                    <a:gd name="connsiteX1" fmla="*/ 0 w 169684"/>
                    <a:gd name="connsiteY1" fmla="*/ 120349 h 979004"/>
                    <a:gd name="connsiteX2" fmla="*/ 150317 w 169684"/>
                    <a:gd name="connsiteY2" fmla="*/ 0 h 979004"/>
                    <a:gd name="connsiteX0" fmla="*/ 107423 w 150318"/>
                    <a:gd name="connsiteY0" fmla="*/ 979004 h 979004"/>
                    <a:gd name="connsiteX1" fmla="*/ 0 w 150318"/>
                    <a:gd name="connsiteY1" fmla="*/ 120349 h 979004"/>
                    <a:gd name="connsiteX2" fmla="*/ 150317 w 150318"/>
                    <a:gd name="connsiteY2" fmla="*/ 0 h 979004"/>
                    <a:gd name="connsiteX0" fmla="*/ 141724 w 184619"/>
                    <a:gd name="connsiteY0" fmla="*/ 979004 h 979004"/>
                    <a:gd name="connsiteX1" fmla="*/ -1 w 184619"/>
                    <a:gd name="connsiteY1" fmla="*/ 125312 h 979004"/>
                    <a:gd name="connsiteX2" fmla="*/ 184618 w 184619"/>
                    <a:gd name="connsiteY2" fmla="*/ 0 h 979004"/>
                    <a:gd name="connsiteX0" fmla="*/ 141725 w 141725"/>
                    <a:gd name="connsiteY0" fmla="*/ 1005526 h 1005526"/>
                    <a:gd name="connsiteX1" fmla="*/ 0 w 141725"/>
                    <a:gd name="connsiteY1" fmla="*/ 151834 h 1005526"/>
                    <a:gd name="connsiteX2" fmla="*/ 85821 w 141725"/>
                    <a:gd name="connsiteY2" fmla="*/ -1 h 1005526"/>
                    <a:gd name="connsiteX0" fmla="*/ 0 w 385293"/>
                    <a:gd name="connsiteY0" fmla="*/ 928570 h 928570"/>
                    <a:gd name="connsiteX1" fmla="*/ 299473 w 385293"/>
                    <a:gd name="connsiteY1" fmla="*/ 151835 h 928570"/>
                    <a:gd name="connsiteX2" fmla="*/ 385294 w 385293"/>
                    <a:gd name="connsiteY2" fmla="*/ 0 h 928570"/>
                    <a:gd name="connsiteX0" fmla="*/ 0 w 385294"/>
                    <a:gd name="connsiteY0" fmla="*/ 928570 h 928570"/>
                    <a:gd name="connsiteX1" fmla="*/ 207448 w 385294"/>
                    <a:gd name="connsiteY1" fmla="*/ 57624 h 928570"/>
                    <a:gd name="connsiteX2" fmla="*/ 385294 w 385294"/>
                    <a:gd name="connsiteY2" fmla="*/ 0 h 928570"/>
                    <a:gd name="connsiteX0" fmla="*/ 0 w 301067"/>
                    <a:gd name="connsiteY0" fmla="*/ 1021082 h 1021082"/>
                    <a:gd name="connsiteX1" fmla="*/ 207448 w 301067"/>
                    <a:gd name="connsiteY1" fmla="*/ 150136 h 1021082"/>
                    <a:gd name="connsiteX2" fmla="*/ 301067 w 301067"/>
                    <a:gd name="connsiteY2" fmla="*/ 0 h 1021082"/>
                    <a:gd name="connsiteX0" fmla="*/ 0 w 301067"/>
                    <a:gd name="connsiteY0" fmla="*/ 1041190 h 1041190"/>
                    <a:gd name="connsiteX1" fmla="*/ 141873 w 301067"/>
                    <a:gd name="connsiteY1" fmla="*/ 0 h 1041190"/>
                    <a:gd name="connsiteX2" fmla="*/ 301067 w 301067"/>
                    <a:gd name="connsiteY2" fmla="*/ 20108 h 1041190"/>
                    <a:gd name="connsiteX0" fmla="*/ 0 w 307390"/>
                    <a:gd name="connsiteY0" fmla="*/ 1143686 h 1143686"/>
                    <a:gd name="connsiteX1" fmla="*/ 141873 w 307390"/>
                    <a:gd name="connsiteY1" fmla="*/ 102496 h 1143686"/>
                    <a:gd name="connsiteX2" fmla="*/ 307390 w 307390"/>
                    <a:gd name="connsiteY2" fmla="*/ 0 h 1143686"/>
                    <a:gd name="connsiteX0" fmla="*/ 0 w 280748"/>
                    <a:gd name="connsiteY0" fmla="*/ 1146123 h 1146123"/>
                    <a:gd name="connsiteX1" fmla="*/ 141873 w 280748"/>
                    <a:gd name="connsiteY1" fmla="*/ 104933 h 1146123"/>
                    <a:gd name="connsiteX2" fmla="*/ 280748 w 280748"/>
                    <a:gd name="connsiteY2" fmla="*/ 0 h 1146123"/>
                    <a:gd name="connsiteX0" fmla="*/ 0 w 206271"/>
                    <a:gd name="connsiteY0" fmla="*/ 605460 h 605460"/>
                    <a:gd name="connsiteX1" fmla="*/ 67396 w 206271"/>
                    <a:gd name="connsiteY1" fmla="*/ 104933 h 605460"/>
                    <a:gd name="connsiteX2" fmla="*/ 206271 w 206271"/>
                    <a:gd name="connsiteY2" fmla="*/ 0 h 605460"/>
                    <a:gd name="connsiteX0" fmla="*/ 0 w 223234"/>
                    <a:gd name="connsiteY0" fmla="*/ 594784 h 594784"/>
                    <a:gd name="connsiteX1" fmla="*/ 84359 w 223234"/>
                    <a:gd name="connsiteY1" fmla="*/ 104933 h 594784"/>
                    <a:gd name="connsiteX2" fmla="*/ 223234 w 223234"/>
                    <a:gd name="connsiteY2" fmla="*/ 0 h 594784"/>
                    <a:gd name="connsiteX0" fmla="*/ 0 w 223234"/>
                    <a:gd name="connsiteY0" fmla="*/ 594784 h 594784"/>
                    <a:gd name="connsiteX1" fmla="*/ 149879 w 223234"/>
                    <a:gd name="connsiteY1" fmla="*/ 224987 h 594784"/>
                    <a:gd name="connsiteX2" fmla="*/ 223234 w 223234"/>
                    <a:gd name="connsiteY2" fmla="*/ 0 h 594784"/>
                    <a:gd name="connsiteX0" fmla="*/ 0 w 284655"/>
                    <a:gd name="connsiteY0" fmla="*/ 529853 h 529853"/>
                    <a:gd name="connsiteX1" fmla="*/ 149879 w 284655"/>
                    <a:gd name="connsiteY1" fmla="*/ 160056 h 529853"/>
                    <a:gd name="connsiteX2" fmla="*/ 284655 w 284655"/>
                    <a:gd name="connsiteY2" fmla="*/ 0 h 529853"/>
                    <a:gd name="connsiteX0" fmla="*/ 100259 w 134776"/>
                    <a:gd name="connsiteY0" fmla="*/ 434123 h 434123"/>
                    <a:gd name="connsiteX1" fmla="*/ 0 w 134776"/>
                    <a:gd name="connsiteY1" fmla="*/ 160056 h 434123"/>
                    <a:gd name="connsiteX2" fmla="*/ 134776 w 134776"/>
                    <a:gd name="connsiteY2" fmla="*/ 0 h 434123"/>
                    <a:gd name="connsiteX0" fmla="*/ 100259 w 160619"/>
                    <a:gd name="connsiteY0" fmla="*/ 422633 h 422633"/>
                    <a:gd name="connsiteX1" fmla="*/ 0 w 160619"/>
                    <a:gd name="connsiteY1" fmla="*/ 148566 h 422633"/>
                    <a:gd name="connsiteX2" fmla="*/ 160619 w 160619"/>
                    <a:gd name="connsiteY2" fmla="*/ 0 h 422633"/>
                    <a:gd name="connsiteX0" fmla="*/ 97360 w 157720"/>
                    <a:gd name="connsiteY0" fmla="*/ 422633 h 422633"/>
                    <a:gd name="connsiteX1" fmla="*/ 0 w 157720"/>
                    <a:gd name="connsiteY1" fmla="*/ 136550 h 422633"/>
                    <a:gd name="connsiteX2" fmla="*/ 157720 w 157720"/>
                    <a:gd name="connsiteY2" fmla="*/ 0 h 422633"/>
                    <a:gd name="connsiteX0" fmla="*/ 97360 w 157720"/>
                    <a:gd name="connsiteY0" fmla="*/ 422633 h 422633"/>
                    <a:gd name="connsiteX1" fmla="*/ 0 w 157720"/>
                    <a:gd name="connsiteY1" fmla="*/ 136550 h 422633"/>
                    <a:gd name="connsiteX2" fmla="*/ 157720 w 157720"/>
                    <a:gd name="connsiteY2" fmla="*/ 0 h 422633"/>
                    <a:gd name="connsiteX0" fmla="*/ 97360 w 153519"/>
                    <a:gd name="connsiteY0" fmla="*/ 415989 h 415989"/>
                    <a:gd name="connsiteX1" fmla="*/ 0 w 153519"/>
                    <a:gd name="connsiteY1" fmla="*/ 129906 h 415989"/>
                    <a:gd name="connsiteX2" fmla="*/ 153519 w 153519"/>
                    <a:gd name="connsiteY2" fmla="*/ 0 h 415989"/>
                    <a:gd name="connsiteX0" fmla="*/ 97360 w 153519"/>
                    <a:gd name="connsiteY0" fmla="*/ 415989 h 415989"/>
                    <a:gd name="connsiteX1" fmla="*/ 0 w 153519"/>
                    <a:gd name="connsiteY1" fmla="*/ 129906 h 415989"/>
                    <a:gd name="connsiteX2" fmla="*/ 153519 w 153519"/>
                    <a:gd name="connsiteY2" fmla="*/ 0 h 415989"/>
                    <a:gd name="connsiteX0" fmla="*/ 1407 w 630045"/>
                    <a:gd name="connsiteY0" fmla="*/ 316727 h 316727"/>
                    <a:gd name="connsiteX1" fmla="*/ 476526 w 630045"/>
                    <a:gd name="connsiteY1" fmla="*/ 129906 h 316727"/>
                    <a:gd name="connsiteX2" fmla="*/ 630045 w 630045"/>
                    <a:gd name="connsiteY2" fmla="*/ 0 h 316727"/>
                    <a:gd name="connsiteX0" fmla="*/ 1358 w 650064"/>
                    <a:gd name="connsiteY0" fmla="*/ 320226 h 320226"/>
                    <a:gd name="connsiteX1" fmla="*/ 496545 w 650064"/>
                    <a:gd name="connsiteY1" fmla="*/ 129906 h 320226"/>
                    <a:gd name="connsiteX2" fmla="*/ 650064 w 650064"/>
                    <a:gd name="connsiteY2" fmla="*/ 0 h 320226"/>
                    <a:gd name="connsiteX0" fmla="*/ 0 w 648706"/>
                    <a:gd name="connsiteY0" fmla="*/ 320226 h 320226"/>
                    <a:gd name="connsiteX1" fmla="*/ 495187 w 648706"/>
                    <a:gd name="connsiteY1" fmla="*/ 129906 h 320226"/>
                    <a:gd name="connsiteX2" fmla="*/ 648706 w 648706"/>
                    <a:gd name="connsiteY2" fmla="*/ 0 h 320226"/>
                    <a:gd name="connsiteX0" fmla="*/ 0 w 648706"/>
                    <a:gd name="connsiteY0" fmla="*/ 320226 h 320226"/>
                    <a:gd name="connsiteX1" fmla="*/ 495187 w 648706"/>
                    <a:gd name="connsiteY1" fmla="*/ 129906 h 320226"/>
                    <a:gd name="connsiteX2" fmla="*/ 648706 w 648706"/>
                    <a:gd name="connsiteY2" fmla="*/ 0 h 320226"/>
                    <a:gd name="connsiteX0" fmla="*/ 0 w 945474"/>
                    <a:gd name="connsiteY0" fmla="*/ 404639 h 404639"/>
                    <a:gd name="connsiteX1" fmla="*/ 495187 w 945474"/>
                    <a:gd name="connsiteY1" fmla="*/ 214319 h 404639"/>
                    <a:gd name="connsiteX2" fmla="*/ 945474 w 945474"/>
                    <a:gd name="connsiteY2" fmla="*/ 0 h 404639"/>
                    <a:gd name="connsiteX0" fmla="*/ 0 w 945474"/>
                    <a:gd name="connsiteY0" fmla="*/ 404639 h 404639"/>
                    <a:gd name="connsiteX1" fmla="*/ 863437 w 945474"/>
                    <a:gd name="connsiteY1" fmla="*/ 74823 h 404639"/>
                    <a:gd name="connsiteX2" fmla="*/ 945474 w 945474"/>
                    <a:gd name="connsiteY2" fmla="*/ 0 h 404639"/>
                    <a:gd name="connsiteX0" fmla="*/ 0 w 945474"/>
                    <a:gd name="connsiteY0" fmla="*/ 404639 h 404639"/>
                    <a:gd name="connsiteX1" fmla="*/ 863437 w 945474"/>
                    <a:gd name="connsiteY1" fmla="*/ 74823 h 404639"/>
                    <a:gd name="connsiteX2" fmla="*/ 945474 w 945474"/>
                    <a:gd name="connsiteY2" fmla="*/ 0 h 404639"/>
                    <a:gd name="connsiteX0" fmla="*/ 0 w 955519"/>
                    <a:gd name="connsiteY0" fmla="*/ 396747 h 396747"/>
                    <a:gd name="connsiteX1" fmla="*/ 863437 w 955519"/>
                    <a:gd name="connsiteY1" fmla="*/ 66931 h 396747"/>
                    <a:gd name="connsiteX2" fmla="*/ 955519 w 955519"/>
                    <a:gd name="connsiteY2" fmla="*/ 0 h 396747"/>
                    <a:gd name="connsiteX0" fmla="*/ 0 w 953899"/>
                    <a:gd name="connsiteY0" fmla="*/ 398642 h 398642"/>
                    <a:gd name="connsiteX1" fmla="*/ 863437 w 953899"/>
                    <a:gd name="connsiteY1" fmla="*/ 68826 h 398642"/>
                    <a:gd name="connsiteX2" fmla="*/ 953899 w 953899"/>
                    <a:gd name="connsiteY2" fmla="*/ 0 h 398642"/>
                    <a:gd name="connsiteX0" fmla="*/ 0 w 953899"/>
                    <a:gd name="connsiteY0" fmla="*/ 398642 h 398642"/>
                    <a:gd name="connsiteX1" fmla="*/ 863437 w 953899"/>
                    <a:gd name="connsiteY1" fmla="*/ 68826 h 398642"/>
                    <a:gd name="connsiteX2" fmla="*/ 953899 w 953899"/>
                    <a:gd name="connsiteY2" fmla="*/ 0 h 398642"/>
                    <a:gd name="connsiteX0" fmla="*/ 0 w 953899"/>
                    <a:gd name="connsiteY0" fmla="*/ 398642 h 398642"/>
                    <a:gd name="connsiteX1" fmla="*/ 863437 w 953899"/>
                    <a:gd name="connsiteY1" fmla="*/ 68826 h 398642"/>
                    <a:gd name="connsiteX2" fmla="*/ 953899 w 953899"/>
                    <a:gd name="connsiteY2" fmla="*/ 0 h 398642"/>
                    <a:gd name="connsiteX0" fmla="*/ 0 w 946456"/>
                    <a:gd name="connsiteY0" fmla="*/ 395790 h 395790"/>
                    <a:gd name="connsiteX1" fmla="*/ 863437 w 946456"/>
                    <a:gd name="connsiteY1" fmla="*/ 65974 h 395790"/>
                    <a:gd name="connsiteX2" fmla="*/ 946456 w 946456"/>
                    <a:gd name="connsiteY2" fmla="*/ 0 h 395790"/>
                    <a:gd name="connsiteX0" fmla="*/ 0 w 946456"/>
                    <a:gd name="connsiteY0" fmla="*/ 395790 h 395790"/>
                    <a:gd name="connsiteX1" fmla="*/ 863437 w 946456"/>
                    <a:gd name="connsiteY1" fmla="*/ 65974 h 395790"/>
                    <a:gd name="connsiteX2" fmla="*/ 946456 w 946456"/>
                    <a:gd name="connsiteY2" fmla="*/ 0 h 395790"/>
                    <a:gd name="connsiteX0" fmla="*/ 0 w 946456"/>
                    <a:gd name="connsiteY0" fmla="*/ 395790 h 395790"/>
                    <a:gd name="connsiteX1" fmla="*/ 844990 w 946456"/>
                    <a:gd name="connsiteY1" fmla="*/ 71369 h 395790"/>
                    <a:gd name="connsiteX2" fmla="*/ 946456 w 946456"/>
                    <a:gd name="connsiteY2" fmla="*/ 0 h 395790"/>
                    <a:gd name="connsiteX0" fmla="*/ 0 w 946456"/>
                    <a:gd name="connsiteY0" fmla="*/ 395790 h 395790"/>
                    <a:gd name="connsiteX1" fmla="*/ 844990 w 946456"/>
                    <a:gd name="connsiteY1" fmla="*/ 71369 h 395790"/>
                    <a:gd name="connsiteX2" fmla="*/ 946456 w 946456"/>
                    <a:gd name="connsiteY2" fmla="*/ 0 h 395790"/>
                    <a:gd name="connsiteX0" fmla="*/ 0 w 950657"/>
                    <a:gd name="connsiteY0" fmla="*/ 402434 h 402434"/>
                    <a:gd name="connsiteX1" fmla="*/ 844990 w 950657"/>
                    <a:gd name="connsiteY1" fmla="*/ 78013 h 402434"/>
                    <a:gd name="connsiteX2" fmla="*/ 950657 w 950657"/>
                    <a:gd name="connsiteY2" fmla="*/ 0 h 402434"/>
                    <a:gd name="connsiteX0" fmla="*/ 0 w 950657"/>
                    <a:gd name="connsiteY0" fmla="*/ 402434 h 402434"/>
                    <a:gd name="connsiteX1" fmla="*/ 844990 w 950657"/>
                    <a:gd name="connsiteY1" fmla="*/ 78013 h 402434"/>
                    <a:gd name="connsiteX2" fmla="*/ 950657 w 950657"/>
                    <a:gd name="connsiteY2" fmla="*/ 0 h 402434"/>
                    <a:gd name="connsiteX0" fmla="*/ 0 w 950657"/>
                    <a:gd name="connsiteY0" fmla="*/ 402434 h 402434"/>
                    <a:gd name="connsiteX1" fmla="*/ 883891 w 950657"/>
                    <a:gd name="connsiteY1" fmla="*/ 123491 h 402434"/>
                    <a:gd name="connsiteX2" fmla="*/ 950657 w 950657"/>
                    <a:gd name="connsiteY2" fmla="*/ 0 h 402434"/>
                    <a:gd name="connsiteX0" fmla="*/ 0 w 950657"/>
                    <a:gd name="connsiteY0" fmla="*/ 402434 h 402434"/>
                    <a:gd name="connsiteX1" fmla="*/ 870239 w 950657"/>
                    <a:gd name="connsiteY1" fmla="*/ 76722 h 402434"/>
                    <a:gd name="connsiteX2" fmla="*/ 950657 w 950657"/>
                    <a:gd name="connsiteY2" fmla="*/ 0 h 402434"/>
                    <a:gd name="connsiteX0" fmla="*/ 0 w 1049485"/>
                    <a:gd name="connsiteY0" fmla="*/ 341380 h 341380"/>
                    <a:gd name="connsiteX1" fmla="*/ 870239 w 1049485"/>
                    <a:gd name="connsiteY1" fmla="*/ 15668 h 341380"/>
                    <a:gd name="connsiteX2" fmla="*/ 1049485 w 1049485"/>
                    <a:gd name="connsiteY2" fmla="*/ 15970 h 341380"/>
                    <a:gd name="connsiteX0" fmla="*/ 0 w 963281"/>
                    <a:gd name="connsiteY0" fmla="*/ 403079 h 403079"/>
                    <a:gd name="connsiteX1" fmla="*/ 870239 w 963281"/>
                    <a:gd name="connsiteY1" fmla="*/ 77367 h 403079"/>
                    <a:gd name="connsiteX2" fmla="*/ 963281 w 963281"/>
                    <a:gd name="connsiteY2" fmla="*/ 0 h 403079"/>
                    <a:gd name="connsiteX0" fmla="*/ 0 w 1096556"/>
                    <a:gd name="connsiteY0" fmla="*/ 333040 h 333040"/>
                    <a:gd name="connsiteX1" fmla="*/ 870239 w 1096556"/>
                    <a:gd name="connsiteY1" fmla="*/ 7328 h 333040"/>
                    <a:gd name="connsiteX2" fmla="*/ 1096556 w 1096556"/>
                    <a:gd name="connsiteY2" fmla="*/ 120433 h 333040"/>
                    <a:gd name="connsiteX0" fmla="*/ 0 w 1096556"/>
                    <a:gd name="connsiteY0" fmla="*/ 333733 h 333733"/>
                    <a:gd name="connsiteX1" fmla="*/ 870239 w 1096556"/>
                    <a:gd name="connsiteY1" fmla="*/ 8021 h 333733"/>
                    <a:gd name="connsiteX2" fmla="*/ 1096556 w 1096556"/>
                    <a:gd name="connsiteY2" fmla="*/ 121126 h 333733"/>
                    <a:gd name="connsiteX0" fmla="*/ 0 w 957459"/>
                    <a:gd name="connsiteY0" fmla="*/ 398329 h 398329"/>
                    <a:gd name="connsiteX1" fmla="*/ 870239 w 957459"/>
                    <a:gd name="connsiteY1" fmla="*/ 72617 h 398329"/>
                    <a:gd name="connsiteX2" fmla="*/ 957459 w 957459"/>
                    <a:gd name="connsiteY2" fmla="*/ 0 h 398329"/>
                    <a:gd name="connsiteX0" fmla="*/ 0 w 957459"/>
                    <a:gd name="connsiteY0" fmla="*/ 398329 h 398329"/>
                    <a:gd name="connsiteX1" fmla="*/ 902379 w 957459"/>
                    <a:gd name="connsiteY1" fmla="*/ 42641 h 398329"/>
                    <a:gd name="connsiteX2" fmla="*/ 957459 w 957459"/>
                    <a:gd name="connsiteY2" fmla="*/ 0 h 398329"/>
                    <a:gd name="connsiteX0" fmla="*/ 0 w 957459"/>
                    <a:gd name="connsiteY0" fmla="*/ 398329 h 398329"/>
                    <a:gd name="connsiteX1" fmla="*/ 908625 w 957459"/>
                    <a:gd name="connsiteY1" fmla="*/ 43189 h 398329"/>
                    <a:gd name="connsiteX2" fmla="*/ 957459 w 957459"/>
                    <a:gd name="connsiteY2" fmla="*/ 0 h 398329"/>
                    <a:gd name="connsiteX0" fmla="*/ 0 w 960302"/>
                    <a:gd name="connsiteY0" fmla="*/ 395005 h 395005"/>
                    <a:gd name="connsiteX1" fmla="*/ 908625 w 960302"/>
                    <a:gd name="connsiteY1" fmla="*/ 39865 h 395005"/>
                    <a:gd name="connsiteX2" fmla="*/ 960302 w 960302"/>
                    <a:gd name="connsiteY2" fmla="*/ 0 h 395005"/>
                    <a:gd name="connsiteX0" fmla="*/ 0 w 937742"/>
                    <a:gd name="connsiteY0" fmla="*/ 418723 h 418723"/>
                    <a:gd name="connsiteX1" fmla="*/ 908625 w 937742"/>
                    <a:gd name="connsiteY1" fmla="*/ 63583 h 418723"/>
                    <a:gd name="connsiteX2" fmla="*/ 928424 w 937742"/>
                    <a:gd name="connsiteY2" fmla="*/ 0 h 418723"/>
                    <a:gd name="connsiteX0" fmla="*/ 0 w 939519"/>
                    <a:gd name="connsiteY0" fmla="*/ 418723 h 418723"/>
                    <a:gd name="connsiteX1" fmla="*/ 908625 w 939519"/>
                    <a:gd name="connsiteY1" fmla="*/ 63583 h 418723"/>
                    <a:gd name="connsiteX2" fmla="*/ 928424 w 939519"/>
                    <a:gd name="connsiteY2" fmla="*/ 0 h 418723"/>
                    <a:gd name="connsiteX0" fmla="*/ 0 w 928543"/>
                    <a:gd name="connsiteY0" fmla="*/ 418723 h 418723"/>
                    <a:gd name="connsiteX1" fmla="*/ 884081 w 928543"/>
                    <a:gd name="connsiteY1" fmla="*/ 38841 h 418723"/>
                    <a:gd name="connsiteX2" fmla="*/ 928424 w 928543"/>
                    <a:gd name="connsiteY2" fmla="*/ 0 h 418723"/>
                    <a:gd name="connsiteX0" fmla="*/ 0 w 927770"/>
                    <a:gd name="connsiteY0" fmla="*/ 414157 h 414157"/>
                    <a:gd name="connsiteX1" fmla="*/ 884081 w 927770"/>
                    <a:gd name="connsiteY1" fmla="*/ 34275 h 414157"/>
                    <a:gd name="connsiteX2" fmla="*/ 927425 w 927770"/>
                    <a:gd name="connsiteY2" fmla="*/ 409 h 414157"/>
                    <a:gd name="connsiteX0" fmla="*/ 0 w 929240"/>
                    <a:gd name="connsiteY0" fmla="*/ 416085 h 416085"/>
                    <a:gd name="connsiteX1" fmla="*/ 884081 w 929240"/>
                    <a:gd name="connsiteY1" fmla="*/ 36203 h 416085"/>
                    <a:gd name="connsiteX2" fmla="*/ 927425 w 929240"/>
                    <a:gd name="connsiteY2" fmla="*/ 2337 h 416085"/>
                    <a:gd name="connsiteX0" fmla="*/ 0 w 971204"/>
                    <a:gd name="connsiteY0" fmla="*/ 427384 h 427384"/>
                    <a:gd name="connsiteX1" fmla="*/ 884081 w 971204"/>
                    <a:gd name="connsiteY1" fmla="*/ 47502 h 427384"/>
                    <a:gd name="connsiteX2" fmla="*/ 945841 w 971204"/>
                    <a:gd name="connsiteY2" fmla="*/ 1226 h 427384"/>
                    <a:gd name="connsiteX3" fmla="*/ 927425 w 971204"/>
                    <a:gd name="connsiteY3" fmla="*/ 13636 h 427384"/>
                    <a:gd name="connsiteX0" fmla="*/ 0 w 971204"/>
                    <a:gd name="connsiteY0" fmla="*/ 473153 h 473153"/>
                    <a:gd name="connsiteX1" fmla="*/ 884081 w 971204"/>
                    <a:gd name="connsiteY1" fmla="*/ 93271 h 473153"/>
                    <a:gd name="connsiteX2" fmla="*/ 945841 w 971204"/>
                    <a:gd name="connsiteY2" fmla="*/ 46995 h 473153"/>
                    <a:gd name="connsiteX3" fmla="*/ 942732 w 971204"/>
                    <a:gd name="connsiteY3" fmla="*/ 1 h 473153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700"/>
                    <a:gd name="connsiteY0" fmla="*/ 473203 h 473203"/>
                    <a:gd name="connsiteX1" fmla="*/ 884081 w 984700"/>
                    <a:gd name="connsiteY1" fmla="*/ 93321 h 473203"/>
                    <a:gd name="connsiteX2" fmla="*/ 974130 w 984700"/>
                    <a:gd name="connsiteY2" fmla="*/ 6127 h 473203"/>
                    <a:gd name="connsiteX3" fmla="*/ 942732 w 984700"/>
                    <a:gd name="connsiteY3" fmla="*/ 51 h 473203"/>
                    <a:gd name="connsiteX0" fmla="*/ 0 w 984700"/>
                    <a:gd name="connsiteY0" fmla="*/ 473203 h 473203"/>
                    <a:gd name="connsiteX1" fmla="*/ 884081 w 984700"/>
                    <a:gd name="connsiteY1" fmla="*/ 93321 h 473203"/>
                    <a:gd name="connsiteX2" fmla="*/ 974130 w 984700"/>
                    <a:gd name="connsiteY2" fmla="*/ 6127 h 473203"/>
                    <a:gd name="connsiteX3" fmla="*/ 942732 w 984700"/>
                    <a:gd name="connsiteY3" fmla="*/ 51 h 473203"/>
                    <a:gd name="connsiteX0" fmla="*/ 0 w 984700"/>
                    <a:gd name="connsiteY0" fmla="*/ 473203 h 473203"/>
                    <a:gd name="connsiteX1" fmla="*/ 884081 w 984700"/>
                    <a:gd name="connsiteY1" fmla="*/ 93321 h 473203"/>
                    <a:gd name="connsiteX2" fmla="*/ 974130 w 984700"/>
                    <a:gd name="connsiteY2" fmla="*/ 6127 h 473203"/>
                    <a:gd name="connsiteX3" fmla="*/ 942732 w 984700"/>
                    <a:gd name="connsiteY3" fmla="*/ 51 h 473203"/>
                    <a:gd name="connsiteX0" fmla="*/ 0 w 984549"/>
                    <a:gd name="connsiteY0" fmla="*/ 473203 h 473203"/>
                    <a:gd name="connsiteX1" fmla="*/ 884081 w 984549"/>
                    <a:gd name="connsiteY1" fmla="*/ 93321 h 473203"/>
                    <a:gd name="connsiteX2" fmla="*/ 974130 w 984549"/>
                    <a:gd name="connsiteY2" fmla="*/ 6127 h 473203"/>
                    <a:gd name="connsiteX3" fmla="*/ 942732 w 984549"/>
                    <a:gd name="connsiteY3" fmla="*/ 51 h 473203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4391"/>
                    <a:gd name="connsiteY0" fmla="*/ 473311 h 473311"/>
                    <a:gd name="connsiteX1" fmla="*/ 887710 w 954391"/>
                    <a:gd name="connsiteY1" fmla="*/ 104312 h 473311"/>
                    <a:gd name="connsiteX2" fmla="*/ 885658 w 954391"/>
                    <a:gd name="connsiteY2" fmla="*/ 4965 h 473311"/>
                    <a:gd name="connsiteX3" fmla="*/ 942732 w 954391"/>
                    <a:gd name="connsiteY3" fmla="*/ 159 h 473311"/>
                    <a:gd name="connsiteX0" fmla="*/ 0 w 942733"/>
                    <a:gd name="connsiteY0" fmla="*/ 473311 h 473311"/>
                    <a:gd name="connsiteX1" fmla="*/ 885658 w 942733"/>
                    <a:gd name="connsiteY1" fmla="*/ 4965 h 473311"/>
                    <a:gd name="connsiteX2" fmla="*/ 942732 w 942733"/>
                    <a:gd name="connsiteY2" fmla="*/ 159 h 473311"/>
                    <a:gd name="connsiteX0" fmla="*/ 0 w 942733"/>
                    <a:gd name="connsiteY0" fmla="*/ 473153 h 473153"/>
                    <a:gd name="connsiteX1" fmla="*/ 889386 w 942733"/>
                    <a:gd name="connsiteY1" fmla="*/ 103932 h 473153"/>
                    <a:gd name="connsiteX2" fmla="*/ 942732 w 942733"/>
                    <a:gd name="connsiteY2" fmla="*/ 1 h 473153"/>
                    <a:gd name="connsiteX0" fmla="*/ 0 w 942733"/>
                    <a:gd name="connsiteY0" fmla="*/ 473153 h 473153"/>
                    <a:gd name="connsiteX1" fmla="*/ 889386 w 942733"/>
                    <a:gd name="connsiteY1" fmla="*/ 103932 h 473153"/>
                    <a:gd name="connsiteX2" fmla="*/ 942732 w 942733"/>
                    <a:gd name="connsiteY2" fmla="*/ 1 h 473153"/>
                    <a:gd name="connsiteX0" fmla="*/ 0 w 932183"/>
                    <a:gd name="connsiteY0" fmla="*/ 406142 h 406142"/>
                    <a:gd name="connsiteX1" fmla="*/ 889386 w 932183"/>
                    <a:gd name="connsiteY1" fmla="*/ 36921 h 406142"/>
                    <a:gd name="connsiteX2" fmla="*/ 932181 w 932183"/>
                    <a:gd name="connsiteY2" fmla="*/ 2 h 406142"/>
                    <a:gd name="connsiteX0" fmla="*/ 0 w 932181"/>
                    <a:gd name="connsiteY0" fmla="*/ 406140 h 406140"/>
                    <a:gd name="connsiteX1" fmla="*/ 851066 w 932181"/>
                    <a:gd name="connsiteY1" fmla="*/ 62820 h 406140"/>
                    <a:gd name="connsiteX2" fmla="*/ 932181 w 932181"/>
                    <a:gd name="connsiteY2" fmla="*/ 0 h 406140"/>
                    <a:gd name="connsiteX0" fmla="*/ 0 w 928626"/>
                    <a:gd name="connsiteY0" fmla="*/ 396392 h 396392"/>
                    <a:gd name="connsiteX1" fmla="*/ 851066 w 928626"/>
                    <a:gd name="connsiteY1" fmla="*/ 53072 h 396392"/>
                    <a:gd name="connsiteX2" fmla="*/ 928626 w 928626"/>
                    <a:gd name="connsiteY2" fmla="*/ 0 h 396392"/>
                    <a:gd name="connsiteX0" fmla="*/ 0 w 932190"/>
                    <a:gd name="connsiteY0" fmla="*/ 398801 h 398801"/>
                    <a:gd name="connsiteX1" fmla="*/ 851066 w 932190"/>
                    <a:gd name="connsiteY1" fmla="*/ 55481 h 398801"/>
                    <a:gd name="connsiteX2" fmla="*/ 932190 w 932190"/>
                    <a:gd name="connsiteY2" fmla="*/ 0 h 398801"/>
                    <a:gd name="connsiteX0" fmla="*/ 0 w 581868"/>
                    <a:gd name="connsiteY0" fmla="*/ 1 h 120083"/>
                    <a:gd name="connsiteX1" fmla="*/ 500744 w 581868"/>
                    <a:gd name="connsiteY1" fmla="*/ 120083 h 120083"/>
                    <a:gd name="connsiteX2" fmla="*/ 581868 w 581868"/>
                    <a:gd name="connsiteY2" fmla="*/ 64602 h 120083"/>
                    <a:gd name="connsiteX0" fmla="*/ 0 w 475039"/>
                    <a:gd name="connsiteY0" fmla="*/ 219845 h 219846"/>
                    <a:gd name="connsiteX1" fmla="*/ 393915 w 475039"/>
                    <a:gd name="connsiteY1" fmla="*/ 55481 h 219846"/>
                    <a:gd name="connsiteX2" fmla="*/ 475039 w 475039"/>
                    <a:gd name="connsiteY2" fmla="*/ 0 h 219846"/>
                    <a:gd name="connsiteX0" fmla="*/ 0 w 475039"/>
                    <a:gd name="connsiteY0" fmla="*/ 219845 h 219845"/>
                    <a:gd name="connsiteX1" fmla="*/ 379825 w 475039"/>
                    <a:gd name="connsiteY1" fmla="*/ 218027 h 219845"/>
                    <a:gd name="connsiteX2" fmla="*/ 475039 w 475039"/>
                    <a:gd name="connsiteY2" fmla="*/ 0 h 219845"/>
                    <a:gd name="connsiteX0" fmla="*/ 0 w 436539"/>
                    <a:gd name="connsiteY0" fmla="*/ 1818 h 81298"/>
                    <a:gd name="connsiteX1" fmla="*/ 379825 w 436539"/>
                    <a:gd name="connsiteY1" fmla="*/ 0 h 81298"/>
                    <a:gd name="connsiteX2" fmla="*/ 436539 w 436539"/>
                    <a:gd name="connsiteY2" fmla="*/ 81298 h 81298"/>
                    <a:gd name="connsiteX0" fmla="*/ 0 w 508643"/>
                    <a:gd name="connsiteY0" fmla="*/ 237953 h 237953"/>
                    <a:gd name="connsiteX1" fmla="*/ 451929 w 508643"/>
                    <a:gd name="connsiteY1" fmla="*/ 0 h 237953"/>
                    <a:gd name="connsiteX2" fmla="*/ 508643 w 508643"/>
                    <a:gd name="connsiteY2" fmla="*/ 81298 h 237953"/>
                    <a:gd name="connsiteX0" fmla="*/ 0 w 508643"/>
                    <a:gd name="connsiteY0" fmla="*/ 276102 h 276102"/>
                    <a:gd name="connsiteX1" fmla="*/ 420742 w 508643"/>
                    <a:gd name="connsiteY1" fmla="*/ 0 h 276102"/>
                    <a:gd name="connsiteX2" fmla="*/ 508643 w 508643"/>
                    <a:gd name="connsiteY2" fmla="*/ 119447 h 276102"/>
                    <a:gd name="connsiteX0" fmla="*/ 0 w 511473"/>
                    <a:gd name="connsiteY0" fmla="*/ 276102 h 276102"/>
                    <a:gd name="connsiteX1" fmla="*/ 420742 w 511473"/>
                    <a:gd name="connsiteY1" fmla="*/ 0 h 276102"/>
                    <a:gd name="connsiteX2" fmla="*/ 511473 w 511473"/>
                    <a:gd name="connsiteY2" fmla="*/ 130738 h 276102"/>
                    <a:gd name="connsiteX0" fmla="*/ 0 w 511473"/>
                    <a:gd name="connsiteY0" fmla="*/ 288809 h 288809"/>
                    <a:gd name="connsiteX1" fmla="*/ 414468 w 511473"/>
                    <a:gd name="connsiteY1" fmla="*/ 0 h 288809"/>
                    <a:gd name="connsiteX2" fmla="*/ 511473 w 511473"/>
                    <a:gd name="connsiteY2" fmla="*/ 143445 h 288809"/>
                    <a:gd name="connsiteX0" fmla="*/ 0 w 420173"/>
                    <a:gd name="connsiteY0" fmla="*/ 141580 h 143445"/>
                    <a:gd name="connsiteX1" fmla="*/ 323168 w 420173"/>
                    <a:gd name="connsiteY1" fmla="*/ 0 h 143445"/>
                    <a:gd name="connsiteX2" fmla="*/ 420173 w 420173"/>
                    <a:gd name="connsiteY2" fmla="*/ 143445 h 143445"/>
                    <a:gd name="connsiteX0" fmla="*/ 0 w 420173"/>
                    <a:gd name="connsiteY0" fmla="*/ 109875 h 111740"/>
                    <a:gd name="connsiteX1" fmla="*/ 378343 w 420173"/>
                    <a:gd name="connsiteY1" fmla="*/ -1 h 111740"/>
                    <a:gd name="connsiteX2" fmla="*/ 420173 w 420173"/>
                    <a:gd name="connsiteY2" fmla="*/ 111740 h 111740"/>
                    <a:gd name="connsiteX0" fmla="*/ -1 w 111140"/>
                    <a:gd name="connsiteY0" fmla="*/ 182376 h 182375"/>
                    <a:gd name="connsiteX1" fmla="*/ 69310 w 111140"/>
                    <a:gd name="connsiteY1" fmla="*/ -1 h 182375"/>
                    <a:gd name="connsiteX2" fmla="*/ 111140 w 111140"/>
                    <a:gd name="connsiteY2" fmla="*/ 111740 h 182375"/>
                    <a:gd name="connsiteX0" fmla="*/ 0 w 130134"/>
                    <a:gd name="connsiteY0" fmla="*/ 182376 h 182375"/>
                    <a:gd name="connsiteX1" fmla="*/ 69311 w 130134"/>
                    <a:gd name="connsiteY1" fmla="*/ -1 h 182375"/>
                    <a:gd name="connsiteX2" fmla="*/ 130134 w 130134"/>
                    <a:gd name="connsiteY2" fmla="*/ 97435 h 182375"/>
                    <a:gd name="connsiteX0" fmla="*/ 0 w 121292"/>
                    <a:gd name="connsiteY0" fmla="*/ 182376 h 182375"/>
                    <a:gd name="connsiteX1" fmla="*/ 69311 w 121292"/>
                    <a:gd name="connsiteY1" fmla="*/ -1 h 182375"/>
                    <a:gd name="connsiteX2" fmla="*/ 121292 w 121292"/>
                    <a:gd name="connsiteY2" fmla="*/ 120374 h 182375"/>
                    <a:gd name="connsiteX0" fmla="*/ 0 w 130134"/>
                    <a:gd name="connsiteY0" fmla="*/ 182376 h 182375"/>
                    <a:gd name="connsiteX1" fmla="*/ 69311 w 130134"/>
                    <a:gd name="connsiteY1" fmla="*/ -1 h 182375"/>
                    <a:gd name="connsiteX2" fmla="*/ 130134 w 130134"/>
                    <a:gd name="connsiteY2" fmla="*/ 97436 h 182375"/>
                    <a:gd name="connsiteX0" fmla="*/ 0 w 128794"/>
                    <a:gd name="connsiteY0" fmla="*/ 182376 h 182375"/>
                    <a:gd name="connsiteX1" fmla="*/ 69311 w 128794"/>
                    <a:gd name="connsiteY1" fmla="*/ -1 h 182375"/>
                    <a:gd name="connsiteX2" fmla="*/ 128795 w 128794"/>
                    <a:gd name="connsiteY2" fmla="*/ 124214 h 182375"/>
                    <a:gd name="connsiteX0" fmla="*/ 0 w 139848"/>
                    <a:gd name="connsiteY0" fmla="*/ 182376 h 182375"/>
                    <a:gd name="connsiteX1" fmla="*/ 69311 w 139848"/>
                    <a:gd name="connsiteY1" fmla="*/ -1 h 182375"/>
                    <a:gd name="connsiteX2" fmla="*/ 139847 w 139848"/>
                    <a:gd name="connsiteY2" fmla="*/ 95544 h 182375"/>
                    <a:gd name="connsiteX0" fmla="*/ 0 w 135863"/>
                    <a:gd name="connsiteY0" fmla="*/ 182376 h 182375"/>
                    <a:gd name="connsiteX1" fmla="*/ 69311 w 135863"/>
                    <a:gd name="connsiteY1" fmla="*/ -1 h 182375"/>
                    <a:gd name="connsiteX2" fmla="*/ 135862 w 135863"/>
                    <a:gd name="connsiteY2" fmla="*/ 117534 h 182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5863" h="182375">
                      <a:moveTo>
                        <a:pt x="0" y="182376"/>
                      </a:moveTo>
                      <a:lnTo>
                        <a:pt x="69311" y="-1"/>
                      </a:lnTo>
                      <a:lnTo>
                        <a:pt x="135862" y="117534"/>
                      </a:lnTo>
                    </a:path>
                  </a:pathLst>
                </a:custGeom>
                <a:ln w="25400">
                  <a:solidFill>
                    <a:schemeClr val="bg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4934361" y="4316655"/>
                <a:ext cx="1012451" cy="879833"/>
                <a:chOff x="578228" y="4174768"/>
                <a:chExt cx="1012451" cy="87983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auto">
                <a:xfrm>
                  <a:off x="699314" y="4174768"/>
                  <a:ext cx="891365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5" name="Straight Connector 54"/>
                <p:cNvCxnSpPr/>
                <p:nvPr/>
              </p:nvCxnSpPr>
              <p:spPr bwMode="auto">
                <a:xfrm>
                  <a:off x="659598" y="4379784"/>
                  <a:ext cx="931081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6" name="Straight Connector 55"/>
                <p:cNvCxnSpPr/>
                <p:nvPr/>
              </p:nvCxnSpPr>
              <p:spPr bwMode="auto">
                <a:xfrm>
                  <a:off x="578228" y="4777908"/>
                  <a:ext cx="1012451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Straight Connector 56"/>
                <p:cNvCxnSpPr/>
                <p:nvPr/>
              </p:nvCxnSpPr>
              <p:spPr bwMode="auto">
                <a:xfrm>
                  <a:off x="668290" y="5054601"/>
                  <a:ext cx="922389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44" name="Group 43"/>
              <p:cNvGrpSpPr/>
              <p:nvPr/>
            </p:nvGrpSpPr>
            <p:grpSpPr>
              <a:xfrm>
                <a:off x="4922456" y="5928657"/>
                <a:ext cx="445704" cy="463226"/>
                <a:chOff x="3357945" y="5924801"/>
                <a:chExt cx="445704" cy="463226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auto">
                <a:xfrm>
                  <a:off x="3454430" y="5924801"/>
                  <a:ext cx="349219" cy="1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46" name="Group 45"/>
                <p:cNvGrpSpPr/>
                <p:nvPr/>
              </p:nvGrpSpPr>
              <p:grpSpPr>
                <a:xfrm>
                  <a:off x="3357945" y="6011976"/>
                  <a:ext cx="443323" cy="169505"/>
                  <a:chOff x="3357945" y="6011976"/>
                  <a:chExt cx="443323" cy="169505"/>
                </a:xfrm>
              </p:grpSpPr>
              <p:sp>
                <p:nvSpPr>
                  <p:cNvPr id="50" name="Freeform 49"/>
                  <p:cNvSpPr/>
                  <p:nvPr/>
                </p:nvSpPr>
                <p:spPr>
                  <a:xfrm rot="13192210" flipV="1">
                    <a:off x="3357945" y="6011976"/>
                    <a:ext cx="164064" cy="169505"/>
                  </a:xfrm>
                  <a:custGeom>
                    <a:avLst/>
                    <a:gdLst>
                      <a:gd name="connsiteX0" fmla="*/ 914971 w 921321"/>
                      <a:gd name="connsiteY0" fmla="*/ 176314 h 182664"/>
                      <a:gd name="connsiteX1" fmla="*/ 326529 w 921321"/>
                      <a:gd name="connsiteY1" fmla="*/ 176314 h 182664"/>
                      <a:gd name="connsiteX2" fmla="*/ 6350 w 921321"/>
                      <a:gd name="connsiteY2" fmla="*/ 6350 h 182664"/>
                      <a:gd name="connsiteX0" fmla="*/ 1138355 w 1138355"/>
                      <a:gd name="connsiteY0" fmla="*/ 191657 h 191657"/>
                      <a:gd name="connsiteX1" fmla="*/ 549913 w 1138355"/>
                      <a:gd name="connsiteY1" fmla="*/ 191657 h 191657"/>
                      <a:gd name="connsiteX2" fmla="*/ 0 w 1138355"/>
                      <a:gd name="connsiteY2" fmla="*/ 0 h 191657"/>
                      <a:gd name="connsiteX0" fmla="*/ 1138355 w 1138355"/>
                      <a:gd name="connsiteY0" fmla="*/ 191657 h 248688"/>
                      <a:gd name="connsiteX1" fmla="*/ 534437 w 1138355"/>
                      <a:gd name="connsiteY1" fmla="*/ 248688 h 248688"/>
                      <a:gd name="connsiteX2" fmla="*/ 0 w 1138355"/>
                      <a:gd name="connsiteY2" fmla="*/ 0 h 248688"/>
                      <a:gd name="connsiteX0" fmla="*/ 1138355 w 3031831"/>
                      <a:gd name="connsiteY0" fmla="*/ 191657 h 625399"/>
                      <a:gd name="connsiteX1" fmla="*/ 3031831 w 3031831"/>
                      <a:gd name="connsiteY1" fmla="*/ 625399 h 625399"/>
                      <a:gd name="connsiteX2" fmla="*/ 534437 w 3031831"/>
                      <a:gd name="connsiteY2" fmla="*/ 248688 h 625399"/>
                      <a:gd name="connsiteX3" fmla="*/ 0 w 3031831"/>
                      <a:gd name="connsiteY3" fmla="*/ 0 h 625399"/>
                      <a:gd name="connsiteX0" fmla="*/ 3035638 w 3035638"/>
                      <a:gd name="connsiteY0" fmla="*/ 633596 h 633596"/>
                      <a:gd name="connsiteX1" fmla="*/ 3031831 w 3035638"/>
                      <a:gd name="connsiteY1" fmla="*/ 625399 h 633596"/>
                      <a:gd name="connsiteX2" fmla="*/ 534437 w 3035638"/>
                      <a:gd name="connsiteY2" fmla="*/ 248688 h 633596"/>
                      <a:gd name="connsiteX3" fmla="*/ 0 w 3035638"/>
                      <a:gd name="connsiteY3" fmla="*/ 0 h 633596"/>
                      <a:gd name="connsiteX0" fmla="*/ 3135129 w 3135129"/>
                      <a:gd name="connsiteY0" fmla="*/ 586257 h 586257"/>
                      <a:gd name="connsiteX1" fmla="*/ 3131322 w 3135129"/>
                      <a:gd name="connsiteY1" fmla="*/ 578060 h 586257"/>
                      <a:gd name="connsiteX2" fmla="*/ 633928 w 3135129"/>
                      <a:gd name="connsiteY2" fmla="*/ 201349 h 586257"/>
                      <a:gd name="connsiteX3" fmla="*/ 0 w 3135129"/>
                      <a:gd name="connsiteY3" fmla="*/ 0 h 586257"/>
                      <a:gd name="connsiteX0" fmla="*/ 3225371 w 3225371"/>
                      <a:gd name="connsiteY0" fmla="*/ 521524 h 521524"/>
                      <a:gd name="connsiteX1" fmla="*/ 3221564 w 3225371"/>
                      <a:gd name="connsiteY1" fmla="*/ 513327 h 521524"/>
                      <a:gd name="connsiteX2" fmla="*/ 724170 w 3225371"/>
                      <a:gd name="connsiteY2" fmla="*/ 136616 h 521524"/>
                      <a:gd name="connsiteX3" fmla="*/ 0 w 3225371"/>
                      <a:gd name="connsiteY3" fmla="*/ 0 h 521524"/>
                      <a:gd name="connsiteX0" fmla="*/ 3225371 w 3225371"/>
                      <a:gd name="connsiteY0" fmla="*/ 521524 h 521524"/>
                      <a:gd name="connsiteX1" fmla="*/ 3221564 w 3225371"/>
                      <a:gd name="connsiteY1" fmla="*/ 513327 h 521524"/>
                      <a:gd name="connsiteX2" fmla="*/ 166840 w 3225371"/>
                      <a:gd name="connsiteY2" fmla="*/ 114304 h 521524"/>
                      <a:gd name="connsiteX3" fmla="*/ 0 w 3225371"/>
                      <a:gd name="connsiteY3" fmla="*/ 0 h 521524"/>
                      <a:gd name="connsiteX0" fmla="*/ 3225371 w 3225371"/>
                      <a:gd name="connsiteY0" fmla="*/ 521524 h 521524"/>
                      <a:gd name="connsiteX1" fmla="*/ 1521198 w 3225371"/>
                      <a:gd name="connsiteY1" fmla="*/ 331799 h 521524"/>
                      <a:gd name="connsiteX2" fmla="*/ 166840 w 3225371"/>
                      <a:gd name="connsiteY2" fmla="*/ 114304 h 521524"/>
                      <a:gd name="connsiteX3" fmla="*/ 0 w 3225371"/>
                      <a:gd name="connsiteY3" fmla="*/ 0 h 521524"/>
                      <a:gd name="connsiteX0" fmla="*/ 3225371 w 3225371"/>
                      <a:gd name="connsiteY0" fmla="*/ 521524 h 521524"/>
                      <a:gd name="connsiteX1" fmla="*/ 166840 w 3225371"/>
                      <a:gd name="connsiteY1" fmla="*/ 114304 h 521524"/>
                      <a:gd name="connsiteX2" fmla="*/ 0 w 3225371"/>
                      <a:gd name="connsiteY2" fmla="*/ 0 h 521524"/>
                      <a:gd name="connsiteX0" fmla="*/ 1526588 w 1526588"/>
                      <a:gd name="connsiteY0" fmla="*/ 350629 h 350629"/>
                      <a:gd name="connsiteX1" fmla="*/ 166840 w 1526588"/>
                      <a:gd name="connsiteY1" fmla="*/ 114304 h 350629"/>
                      <a:gd name="connsiteX2" fmla="*/ 0 w 1526588"/>
                      <a:gd name="connsiteY2" fmla="*/ 0 h 350629"/>
                      <a:gd name="connsiteX0" fmla="*/ 1961290 w 1961290"/>
                      <a:gd name="connsiteY0" fmla="*/ 531879 h 531879"/>
                      <a:gd name="connsiteX1" fmla="*/ 601542 w 1961290"/>
                      <a:gd name="connsiteY1" fmla="*/ 295554 h 531879"/>
                      <a:gd name="connsiteX2" fmla="*/ 0 w 1961290"/>
                      <a:gd name="connsiteY2" fmla="*/ 0 h 531879"/>
                      <a:gd name="connsiteX0" fmla="*/ 1910264 w 1910264"/>
                      <a:gd name="connsiteY0" fmla="*/ 491639 h 491639"/>
                      <a:gd name="connsiteX1" fmla="*/ 550516 w 1910264"/>
                      <a:gd name="connsiteY1" fmla="*/ 255314 h 491639"/>
                      <a:gd name="connsiteX2" fmla="*/ 0 w 1910264"/>
                      <a:gd name="connsiteY2" fmla="*/ 0 h 491639"/>
                      <a:gd name="connsiteX0" fmla="*/ 1881827 w 1881827"/>
                      <a:gd name="connsiteY0" fmla="*/ 657727 h 657727"/>
                      <a:gd name="connsiteX1" fmla="*/ 522079 w 1881827"/>
                      <a:gd name="connsiteY1" fmla="*/ 421402 h 657727"/>
                      <a:gd name="connsiteX2" fmla="*/ -1 w 1881827"/>
                      <a:gd name="connsiteY2" fmla="*/ 0 h 657727"/>
                      <a:gd name="connsiteX0" fmla="*/ 1934744 w 1934744"/>
                      <a:gd name="connsiteY0" fmla="*/ 663939 h 663939"/>
                      <a:gd name="connsiteX1" fmla="*/ 574996 w 1934744"/>
                      <a:gd name="connsiteY1" fmla="*/ 427614 h 663939"/>
                      <a:gd name="connsiteX2" fmla="*/ -1 w 1934744"/>
                      <a:gd name="connsiteY2" fmla="*/ 0 h 663939"/>
                      <a:gd name="connsiteX0" fmla="*/ 1883857 w 1883857"/>
                      <a:gd name="connsiteY0" fmla="*/ 635376 h 635376"/>
                      <a:gd name="connsiteX1" fmla="*/ 524109 w 1883857"/>
                      <a:gd name="connsiteY1" fmla="*/ 399051 h 635376"/>
                      <a:gd name="connsiteX2" fmla="*/ 0 w 1883857"/>
                      <a:gd name="connsiteY2" fmla="*/ 0 h 635376"/>
                      <a:gd name="connsiteX0" fmla="*/ 2051233 w 2051233"/>
                      <a:gd name="connsiteY0" fmla="*/ 635376 h 635376"/>
                      <a:gd name="connsiteX1" fmla="*/ 7566 w 2051233"/>
                      <a:gd name="connsiteY1" fmla="*/ 126764 h 635376"/>
                      <a:gd name="connsiteX2" fmla="*/ 167376 w 2051233"/>
                      <a:gd name="connsiteY2" fmla="*/ 0 h 635376"/>
                      <a:gd name="connsiteX0" fmla="*/ 124482 w 174942"/>
                      <a:gd name="connsiteY0" fmla="*/ 979004 h 979004"/>
                      <a:gd name="connsiteX1" fmla="*/ 7566 w 174942"/>
                      <a:gd name="connsiteY1" fmla="*/ 126764 h 979004"/>
                      <a:gd name="connsiteX2" fmla="*/ 167376 w 174942"/>
                      <a:gd name="connsiteY2" fmla="*/ 0 h 979004"/>
                      <a:gd name="connsiteX0" fmla="*/ 115234 w 165938"/>
                      <a:gd name="connsiteY0" fmla="*/ 979004 h 979004"/>
                      <a:gd name="connsiteX1" fmla="*/ 7811 w 165938"/>
                      <a:gd name="connsiteY1" fmla="*/ 120349 h 979004"/>
                      <a:gd name="connsiteX2" fmla="*/ 158128 w 165938"/>
                      <a:gd name="connsiteY2" fmla="*/ 0 h 979004"/>
                      <a:gd name="connsiteX0" fmla="*/ 107423 w 169684"/>
                      <a:gd name="connsiteY0" fmla="*/ 979004 h 979004"/>
                      <a:gd name="connsiteX1" fmla="*/ 0 w 169684"/>
                      <a:gd name="connsiteY1" fmla="*/ 120349 h 979004"/>
                      <a:gd name="connsiteX2" fmla="*/ 150317 w 169684"/>
                      <a:gd name="connsiteY2" fmla="*/ 0 h 979004"/>
                      <a:gd name="connsiteX0" fmla="*/ 107423 w 150318"/>
                      <a:gd name="connsiteY0" fmla="*/ 979004 h 979004"/>
                      <a:gd name="connsiteX1" fmla="*/ 0 w 150318"/>
                      <a:gd name="connsiteY1" fmla="*/ 120349 h 979004"/>
                      <a:gd name="connsiteX2" fmla="*/ 150317 w 150318"/>
                      <a:gd name="connsiteY2" fmla="*/ 0 h 979004"/>
                      <a:gd name="connsiteX0" fmla="*/ 141724 w 184619"/>
                      <a:gd name="connsiteY0" fmla="*/ 979004 h 979004"/>
                      <a:gd name="connsiteX1" fmla="*/ -1 w 184619"/>
                      <a:gd name="connsiteY1" fmla="*/ 125312 h 979004"/>
                      <a:gd name="connsiteX2" fmla="*/ 184618 w 184619"/>
                      <a:gd name="connsiteY2" fmla="*/ 0 h 979004"/>
                      <a:gd name="connsiteX0" fmla="*/ 141725 w 141725"/>
                      <a:gd name="connsiteY0" fmla="*/ 1005526 h 1005526"/>
                      <a:gd name="connsiteX1" fmla="*/ 0 w 141725"/>
                      <a:gd name="connsiteY1" fmla="*/ 151834 h 1005526"/>
                      <a:gd name="connsiteX2" fmla="*/ 85821 w 141725"/>
                      <a:gd name="connsiteY2" fmla="*/ -1 h 1005526"/>
                      <a:gd name="connsiteX0" fmla="*/ 0 w 385293"/>
                      <a:gd name="connsiteY0" fmla="*/ 928570 h 928570"/>
                      <a:gd name="connsiteX1" fmla="*/ 299473 w 385293"/>
                      <a:gd name="connsiteY1" fmla="*/ 151835 h 928570"/>
                      <a:gd name="connsiteX2" fmla="*/ 385294 w 385293"/>
                      <a:gd name="connsiteY2" fmla="*/ 0 h 928570"/>
                      <a:gd name="connsiteX0" fmla="*/ 0 w 385294"/>
                      <a:gd name="connsiteY0" fmla="*/ 928570 h 928570"/>
                      <a:gd name="connsiteX1" fmla="*/ 207448 w 385294"/>
                      <a:gd name="connsiteY1" fmla="*/ 57624 h 928570"/>
                      <a:gd name="connsiteX2" fmla="*/ 385294 w 385294"/>
                      <a:gd name="connsiteY2" fmla="*/ 0 h 928570"/>
                      <a:gd name="connsiteX0" fmla="*/ 0 w 301067"/>
                      <a:gd name="connsiteY0" fmla="*/ 1021082 h 1021082"/>
                      <a:gd name="connsiteX1" fmla="*/ 207448 w 301067"/>
                      <a:gd name="connsiteY1" fmla="*/ 150136 h 1021082"/>
                      <a:gd name="connsiteX2" fmla="*/ 301067 w 301067"/>
                      <a:gd name="connsiteY2" fmla="*/ 0 h 1021082"/>
                      <a:gd name="connsiteX0" fmla="*/ 0 w 301067"/>
                      <a:gd name="connsiteY0" fmla="*/ 1041190 h 1041190"/>
                      <a:gd name="connsiteX1" fmla="*/ 141873 w 301067"/>
                      <a:gd name="connsiteY1" fmla="*/ 0 h 1041190"/>
                      <a:gd name="connsiteX2" fmla="*/ 301067 w 301067"/>
                      <a:gd name="connsiteY2" fmla="*/ 20108 h 1041190"/>
                      <a:gd name="connsiteX0" fmla="*/ 0 w 307390"/>
                      <a:gd name="connsiteY0" fmla="*/ 1143686 h 1143686"/>
                      <a:gd name="connsiteX1" fmla="*/ 141873 w 307390"/>
                      <a:gd name="connsiteY1" fmla="*/ 102496 h 1143686"/>
                      <a:gd name="connsiteX2" fmla="*/ 307390 w 307390"/>
                      <a:gd name="connsiteY2" fmla="*/ 0 h 1143686"/>
                      <a:gd name="connsiteX0" fmla="*/ 0 w 280748"/>
                      <a:gd name="connsiteY0" fmla="*/ 1146123 h 1146123"/>
                      <a:gd name="connsiteX1" fmla="*/ 141873 w 280748"/>
                      <a:gd name="connsiteY1" fmla="*/ 104933 h 1146123"/>
                      <a:gd name="connsiteX2" fmla="*/ 280748 w 280748"/>
                      <a:gd name="connsiteY2" fmla="*/ 0 h 1146123"/>
                      <a:gd name="connsiteX0" fmla="*/ 0 w 206271"/>
                      <a:gd name="connsiteY0" fmla="*/ 605460 h 605460"/>
                      <a:gd name="connsiteX1" fmla="*/ 67396 w 206271"/>
                      <a:gd name="connsiteY1" fmla="*/ 104933 h 605460"/>
                      <a:gd name="connsiteX2" fmla="*/ 206271 w 206271"/>
                      <a:gd name="connsiteY2" fmla="*/ 0 h 605460"/>
                      <a:gd name="connsiteX0" fmla="*/ 0 w 223234"/>
                      <a:gd name="connsiteY0" fmla="*/ 594784 h 594784"/>
                      <a:gd name="connsiteX1" fmla="*/ 84359 w 223234"/>
                      <a:gd name="connsiteY1" fmla="*/ 104933 h 594784"/>
                      <a:gd name="connsiteX2" fmla="*/ 223234 w 223234"/>
                      <a:gd name="connsiteY2" fmla="*/ 0 h 594784"/>
                      <a:gd name="connsiteX0" fmla="*/ 0 w 223234"/>
                      <a:gd name="connsiteY0" fmla="*/ 594784 h 594784"/>
                      <a:gd name="connsiteX1" fmla="*/ 149879 w 223234"/>
                      <a:gd name="connsiteY1" fmla="*/ 224987 h 594784"/>
                      <a:gd name="connsiteX2" fmla="*/ 223234 w 223234"/>
                      <a:gd name="connsiteY2" fmla="*/ 0 h 594784"/>
                      <a:gd name="connsiteX0" fmla="*/ 0 w 284655"/>
                      <a:gd name="connsiteY0" fmla="*/ 529853 h 529853"/>
                      <a:gd name="connsiteX1" fmla="*/ 149879 w 284655"/>
                      <a:gd name="connsiteY1" fmla="*/ 160056 h 529853"/>
                      <a:gd name="connsiteX2" fmla="*/ 284655 w 284655"/>
                      <a:gd name="connsiteY2" fmla="*/ 0 h 529853"/>
                      <a:gd name="connsiteX0" fmla="*/ 100259 w 134776"/>
                      <a:gd name="connsiteY0" fmla="*/ 434123 h 434123"/>
                      <a:gd name="connsiteX1" fmla="*/ 0 w 134776"/>
                      <a:gd name="connsiteY1" fmla="*/ 160056 h 434123"/>
                      <a:gd name="connsiteX2" fmla="*/ 134776 w 134776"/>
                      <a:gd name="connsiteY2" fmla="*/ 0 h 434123"/>
                      <a:gd name="connsiteX0" fmla="*/ 100259 w 160619"/>
                      <a:gd name="connsiteY0" fmla="*/ 422633 h 422633"/>
                      <a:gd name="connsiteX1" fmla="*/ 0 w 160619"/>
                      <a:gd name="connsiteY1" fmla="*/ 148566 h 422633"/>
                      <a:gd name="connsiteX2" fmla="*/ 160619 w 160619"/>
                      <a:gd name="connsiteY2" fmla="*/ 0 h 422633"/>
                      <a:gd name="connsiteX0" fmla="*/ 97360 w 157720"/>
                      <a:gd name="connsiteY0" fmla="*/ 422633 h 422633"/>
                      <a:gd name="connsiteX1" fmla="*/ 0 w 157720"/>
                      <a:gd name="connsiteY1" fmla="*/ 136550 h 422633"/>
                      <a:gd name="connsiteX2" fmla="*/ 157720 w 157720"/>
                      <a:gd name="connsiteY2" fmla="*/ 0 h 422633"/>
                      <a:gd name="connsiteX0" fmla="*/ 97360 w 157720"/>
                      <a:gd name="connsiteY0" fmla="*/ 422633 h 422633"/>
                      <a:gd name="connsiteX1" fmla="*/ 0 w 157720"/>
                      <a:gd name="connsiteY1" fmla="*/ 136550 h 422633"/>
                      <a:gd name="connsiteX2" fmla="*/ 157720 w 157720"/>
                      <a:gd name="connsiteY2" fmla="*/ 0 h 422633"/>
                      <a:gd name="connsiteX0" fmla="*/ 97360 w 153519"/>
                      <a:gd name="connsiteY0" fmla="*/ 415989 h 415989"/>
                      <a:gd name="connsiteX1" fmla="*/ 0 w 153519"/>
                      <a:gd name="connsiteY1" fmla="*/ 129906 h 415989"/>
                      <a:gd name="connsiteX2" fmla="*/ 153519 w 153519"/>
                      <a:gd name="connsiteY2" fmla="*/ 0 h 415989"/>
                      <a:gd name="connsiteX0" fmla="*/ 97360 w 153519"/>
                      <a:gd name="connsiteY0" fmla="*/ 415989 h 415989"/>
                      <a:gd name="connsiteX1" fmla="*/ 0 w 153519"/>
                      <a:gd name="connsiteY1" fmla="*/ 129906 h 415989"/>
                      <a:gd name="connsiteX2" fmla="*/ 153519 w 153519"/>
                      <a:gd name="connsiteY2" fmla="*/ 0 h 415989"/>
                      <a:gd name="connsiteX0" fmla="*/ 1407 w 630045"/>
                      <a:gd name="connsiteY0" fmla="*/ 316727 h 316727"/>
                      <a:gd name="connsiteX1" fmla="*/ 476526 w 630045"/>
                      <a:gd name="connsiteY1" fmla="*/ 129906 h 316727"/>
                      <a:gd name="connsiteX2" fmla="*/ 630045 w 630045"/>
                      <a:gd name="connsiteY2" fmla="*/ 0 h 316727"/>
                      <a:gd name="connsiteX0" fmla="*/ 1358 w 650064"/>
                      <a:gd name="connsiteY0" fmla="*/ 320226 h 320226"/>
                      <a:gd name="connsiteX1" fmla="*/ 496545 w 650064"/>
                      <a:gd name="connsiteY1" fmla="*/ 129906 h 320226"/>
                      <a:gd name="connsiteX2" fmla="*/ 650064 w 650064"/>
                      <a:gd name="connsiteY2" fmla="*/ 0 h 320226"/>
                      <a:gd name="connsiteX0" fmla="*/ 0 w 648706"/>
                      <a:gd name="connsiteY0" fmla="*/ 320226 h 320226"/>
                      <a:gd name="connsiteX1" fmla="*/ 495187 w 648706"/>
                      <a:gd name="connsiteY1" fmla="*/ 129906 h 320226"/>
                      <a:gd name="connsiteX2" fmla="*/ 648706 w 648706"/>
                      <a:gd name="connsiteY2" fmla="*/ 0 h 320226"/>
                      <a:gd name="connsiteX0" fmla="*/ 0 w 648706"/>
                      <a:gd name="connsiteY0" fmla="*/ 320226 h 320226"/>
                      <a:gd name="connsiteX1" fmla="*/ 495187 w 648706"/>
                      <a:gd name="connsiteY1" fmla="*/ 129906 h 320226"/>
                      <a:gd name="connsiteX2" fmla="*/ 648706 w 648706"/>
                      <a:gd name="connsiteY2" fmla="*/ 0 h 320226"/>
                      <a:gd name="connsiteX0" fmla="*/ 0 w 945474"/>
                      <a:gd name="connsiteY0" fmla="*/ 404639 h 404639"/>
                      <a:gd name="connsiteX1" fmla="*/ 495187 w 945474"/>
                      <a:gd name="connsiteY1" fmla="*/ 214319 h 404639"/>
                      <a:gd name="connsiteX2" fmla="*/ 945474 w 945474"/>
                      <a:gd name="connsiteY2" fmla="*/ 0 h 404639"/>
                      <a:gd name="connsiteX0" fmla="*/ 0 w 945474"/>
                      <a:gd name="connsiteY0" fmla="*/ 404639 h 404639"/>
                      <a:gd name="connsiteX1" fmla="*/ 863437 w 945474"/>
                      <a:gd name="connsiteY1" fmla="*/ 74823 h 404639"/>
                      <a:gd name="connsiteX2" fmla="*/ 945474 w 945474"/>
                      <a:gd name="connsiteY2" fmla="*/ 0 h 404639"/>
                      <a:gd name="connsiteX0" fmla="*/ 0 w 945474"/>
                      <a:gd name="connsiteY0" fmla="*/ 404639 h 404639"/>
                      <a:gd name="connsiteX1" fmla="*/ 863437 w 945474"/>
                      <a:gd name="connsiteY1" fmla="*/ 74823 h 404639"/>
                      <a:gd name="connsiteX2" fmla="*/ 945474 w 945474"/>
                      <a:gd name="connsiteY2" fmla="*/ 0 h 404639"/>
                      <a:gd name="connsiteX0" fmla="*/ 0 w 955519"/>
                      <a:gd name="connsiteY0" fmla="*/ 396747 h 396747"/>
                      <a:gd name="connsiteX1" fmla="*/ 863437 w 955519"/>
                      <a:gd name="connsiteY1" fmla="*/ 66931 h 396747"/>
                      <a:gd name="connsiteX2" fmla="*/ 955519 w 955519"/>
                      <a:gd name="connsiteY2" fmla="*/ 0 h 396747"/>
                      <a:gd name="connsiteX0" fmla="*/ 0 w 953899"/>
                      <a:gd name="connsiteY0" fmla="*/ 398642 h 398642"/>
                      <a:gd name="connsiteX1" fmla="*/ 863437 w 953899"/>
                      <a:gd name="connsiteY1" fmla="*/ 68826 h 398642"/>
                      <a:gd name="connsiteX2" fmla="*/ 953899 w 953899"/>
                      <a:gd name="connsiteY2" fmla="*/ 0 h 398642"/>
                      <a:gd name="connsiteX0" fmla="*/ 0 w 953899"/>
                      <a:gd name="connsiteY0" fmla="*/ 398642 h 398642"/>
                      <a:gd name="connsiteX1" fmla="*/ 863437 w 953899"/>
                      <a:gd name="connsiteY1" fmla="*/ 68826 h 398642"/>
                      <a:gd name="connsiteX2" fmla="*/ 953899 w 953899"/>
                      <a:gd name="connsiteY2" fmla="*/ 0 h 398642"/>
                      <a:gd name="connsiteX0" fmla="*/ 0 w 953899"/>
                      <a:gd name="connsiteY0" fmla="*/ 398642 h 398642"/>
                      <a:gd name="connsiteX1" fmla="*/ 863437 w 953899"/>
                      <a:gd name="connsiteY1" fmla="*/ 68826 h 398642"/>
                      <a:gd name="connsiteX2" fmla="*/ 953899 w 953899"/>
                      <a:gd name="connsiteY2" fmla="*/ 0 h 398642"/>
                      <a:gd name="connsiteX0" fmla="*/ 0 w 946456"/>
                      <a:gd name="connsiteY0" fmla="*/ 395790 h 395790"/>
                      <a:gd name="connsiteX1" fmla="*/ 863437 w 946456"/>
                      <a:gd name="connsiteY1" fmla="*/ 65974 h 395790"/>
                      <a:gd name="connsiteX2" fmla="*/ 946456 w 946456"/>
                      <a:gd name="connsiteY2" fmla="*/ 0 h 395790"/>
                      <a:gd name="connsiteX0" fmla="*/ 0 w 946456"/>
                      <a:gd name="connsiteY0" fmla="*/ 395790 h 395790"/>
                      <a:gd name="connsiteX1" fmla="*/ 863437 w 946456"/>
                      <a:gd name="connsiteY1" fmla="*/ 65974 h 395790"/>
                      <a:gd name="connsiteX2" fmla="*/ 946456 w 946456"/>
                      <a:gd name="connsiteY2" fmla="*/ 0 h 395790"/>
                      <a:gd name="connsiteX0" fmla="*/ 0 w 946456"/>
                      <a:gd name="connsiteY0" fmla="*/ 395790 h 395790"/>
                      <a:gd name="connsiteX1" fmla="*/ 844990 w 946456"/>
                      <a:gd name="connsiteY1" fmla="*/ 71369 h 395790"/>
                      <a:gd name="connsiteX2" fmla="*/ 946456 w 946456"/>
                      <a:gd name="connsiteY2" fmla="*/ 0 h 395790"/>
                      <a:gd name="connsiteX0" fmla="*/ 0 w 946456"/>
                      <a:gd name="connsiteY0" fmla="*/ 395790 h 395790"/>
                      <a:gd name="connsiteX1" fmla="*/ 844990 w 946456"/>
                      <a:gd name="connsiteY1" fmla="*/ 71369 h 395790"/>
                      <a:gd name="connsiteX2" fmla="*/ 946456 w 946456"/>
                      <a:gd name="connsiteY2" fmla="*/ 0 h 395790"/>
                      <a:gd name="connsiteX0" fmla="*/ 0 w 950657"/>
                      <a:gd name="connsiteY0" fmla="*/ 402434 h 402434"/>
                      <a:gd name="connsiteX1" fmla="*/ 844990 w 950657"/>
                      <a:gd name="connsiteY1" fmla="*/ 78013 h 402434"/>
                      <a:gd name="connsiteX2" fmla="*/ 950657 w 950657"/>
                      <a:gd name="connsiteY2" fmla="*/ 0 h 402434"/>
                      <a:gd name="connsiteX0" fmla="*/ 0 w 950657"/>
                      <a:gd name="connsiteY0" fmla="*/ 402434 h 402434"/>
                      <a:gd name="connsiteX1" fmla="*/ 844990 w 950657"/>
                      <a:gd name="connsiteY1" fmla="*/ 78013 h 402434"/>
                      <a:gd name="connsiteX2" fmla="*/ 950657 w 950657"/>
                      <a:gd name="connsiteY2" fmla="*/ 0 h 402434"/>
                      <a:gd name="connsiteX0" fmla="*/ 0 w 950657"/>
                      <a:gd name="connsiteY0" fmla="*/ 402434 h 402434"/>
                      <a:gd name="connsiteX1" fmla="*/ 883891 w 950657"/>
                      <a:gd name="connsiteY1" fmla="*/ 123491 h 402434"/>
                      <a:gd name="connsiteX2" fmla="*/ 950657 w 950657"/>
                      <a:gd name="connsiteY2" fmla="*/ 0 h 402434"/>
                      <a:gd name="connsiteX0" fmla="*/ 0 w 950657"/>
                      <a:gd name="connsiteY0" fmla="*/ 402434 h 402434"/>
                      <a:gd name="connsiteX1" fmla="*/ 870239 w 950657"/>
                      <a:gd name="connsiteY1" fmla="*/ 76722 h 402434"/>
                      <a:gd name="connsiteX2" fmla="*/ 950657 w 950657"/>
                      <a:gd name="connsiteY2" fmla="*/ 0 h 402434"/>
                      <a:gd name="connsiteX0" fmla="*/ 0 w 1049485"/>
                      <a:gd name="connsiteY0" fmla="*/ 341380 h 341380"/>
                      <a:gd name="connsiteX1" fmla="*/ 870239 w 1049485"/>
                      <a:gd name="connsiteY1" fmla="*/ 15668 h 341380"/>
                      <a:gd name="connsiteX2" fmla="*/ 1049485 w 1049485"/>
                      <a:gd name="connsiteY2" fmla="*/ 15970 h 341380"/>
                      <a:gd name="connsiteX0" fmla="*/ 0 w 963281"/>
                      <a:gd name="connsiteY0" fmla="*/ 403079 h 403079"/>
                      <a:gd name="connsiteX1" fmla="*/ 870239 w 963281"/>
                      <a:gd name="connsiteY1" fmla="*/ 77367 h 403079"/>
                      <a:gd name="connsiteX2" fmla="*/ 963281 w 963281"/>
                      <a:gd name="connsiteY2" fmla="*/ 0 h 403079"/>
                      <a:gd name="connsiteX0" fmla="*/ 0 w 1096556"/>
                      <a:gd name="connsiteY0" fmla="*/ 333040 h 333040"/>
                      <a:gd name="connsiteX1" fmla="*/ 870239 w 1096556"/>
                      <a:gd name="connsiteY1" fmla="*/ 7328 h 333040"/>
                      <a:gd name="connsiteX2" fmla="*/ 1096556 w 1096556"/>
                      <a:gd name="connsiteY2" fmla="*/ 120433 h 333040"/>
                      <a:gd name="connsiteX0" fmla="*/ 0 w 1096556"/>
                      <a:gd name="connsiteY0" fmla="*/ 333733 h 333733"/>
                      <a:gd name="connsiteX1" fmla="*/ 870239 w 1096556"/>
                      <a:gd name="connsiteY1" fmla="*/ 8021 h 333733"/>
                      <a:gd name="connsiteX2" fmla="*/ 1096556 w 1096556"/>
                      <a:gd name="connsiteY2" fmla="*/ 121126 h 333733"/>
                      <a:gd name="connsiteX0" fmla="*/ 0 w 957459"/>
                      <a:gd name="connsiteY0" fmla="*/ 398329 h 398329"/>
                      <a:gd name="connsiteX1" fmla="*/ 870239 w 957459"/>
                      <a:gd name="connsiteY1" fmla="*/ 72617 h 398329"/>
                      <a:gd name="connsiteX2" fmla="*/ 957459 w 957459"/>
                      <a:gd name="connsiteY2" fmla="*/ 0 h 398329"/>
                      <a:gd name="connsiteX0" fmla="*/ 0 w 957459"/>
                      <a:gd name="connsiteY0" fmla="*/ 398329 h 398329"/>
                      <a:gd name="connsiteX1" fmla="*/ 902379 w 957459"/>
                      <a:gd name="connsiteY1" fmla="*/ 42641 h 398329"/>
                      <a:gd name="connsiteX2" fmla="*/ 957459 w 957459"/>
                      <a:gd name="connsiteY2" fmla="*/ 0 h 398329"/>
                      <a:gd name="connsiteX0" fmla="*/ 0 w 957459"/>
                      <a:gd name="connsiteY0" fmla="*/ 398329 h 398329"/>
                      <a:gd name="connsiteX1" fmla="*/ 908625 w 957459"/>
                      <a:gd name="connsiteY1" fmla="*/ 43189 h 398329"/>
                      <a:gd name="connsiteX2" fmla="*/ 957459 w 957459"/>
                      <a:gd name="connsiteY2" fmla="*/ 0 h 398329"/>
                      <a:gd name="connsiteX0" fmla="*/ 0 w 960302"/>
                      <a:gd name="connsiteY0" fmla="*/ 395005 h 395005"/>
                      <a:gd name="connsiteX1" fmla="*/ 908625 w 960302"/>
                      <a:gd name="connsiteY1" fmla="*/ 39865 h 395005"/>
                      <a:gd name="connsiteX2" fmla="*/ 960302 w 960302"/>
                      <a:gd name="connsiteY2" fmla="*/ 0 h 395005"/>
                      <a:gd name="connsiteX0" fmla="*/ 0 w 937742"/>
                      <a:gd name="connsiteY0" fmla="*/ 418723 h 418723"/>
                      <a:gd name="connsiteX1" fmla="*/ 908625 w 937742"/>
                      <a:gd name="connsiteY1" fmla="*/ 63583 h 418723"/>
                      <a:gd name="connsiteX2" fmla="*/ 928424 w 937742"/>
                      <a:gd name="connsiteY2" fmla="*/ 0 h 418723"/>
                      <a:gd name="connsiteX0" fmla="*/ 0 w 939519"/>
                      <a:gd name="connsiteY0" fmla="*/ 418723 h 418723"/>
                      <a:gd name="connsiteX1" fmla="*/ 908625 w 939519"/>
                      <a:gd name="connsiteY1" fmla="*/ 63583 h 418723"/>
                      <a:gd name="connsiteX2" fmla="*/ 928424 w 939519"/>
                      <a:gd name="connsiteY2" fmla="*/ 0 h 418723"/>
                      <a:gd name="connsiteX0" fmla="*/ 0 w 928543"/>
                      <a:gd name="connsiteY0" fmla="*/ 418723 h 418723"/>
                      <a:gd name="connsiteX1" fmla="*/ 884081 w 928543"/>
                      <a:gd name="connsiteY1" fmla="*/ 38841 h 418723"/>
                      <a:gd name="connsiteX2" fmla="*/ 928424 w 928543"/>
                      <a:gd name="connsiteY2" fmla="*/ 0 h 418723"/>
                      <a:gd name="connsiteX0" fmla="*/ 0 w 927770"/>
                      <a:gd name="connsiteY0" fmla="*/ 414157 h 414157"/>
                      <a:gd name="connsiteX1" fmla="*/ 884081 w 927770"/>
                      <a:gd name="connsiteY1" fmla="*/ 34275 h 414157"/>
                      <a:gd name="connsiteX2" fmla="*/ 927425 w 927770"/>
                      <a:gd name="connsiteY2" fmla="*/ 409 h 414157"/>
                      <a:gd name="connsiteX0" fmla="*/ 0 w 929240"/>
                      <a:gd name="connsiteY0" fmla="*/ 416085 h 416085"/>
                      <a:gd name="connsiteX1" fmla="*/ 884081 w 929240"/>
                      <a:gd name="connsiteY1" fmla="*/ 36203 h 416085"/>
                      <a:gd name="connsiteX2" fmla="*/ 927425 w 929240"/>
                      <a:gd name="connsiteY2" fmla="*/ 2337 h 416085"/>
                      <a:gd name="connsiteX0" fmla="*/ 0 w 971204"/>
                      <a:gd name="connsiteY0" fmla="*/ 427384 h 427384"/>
                      <a:gd name="connsiteX1" fmla="*/ 884081 w 971204"/>
                      <a:gd name="connsiteY1" fmla="*/ 47502 h 427384"/>
                      <a:gd name="connsiteX2" fmla="*/ 945841 w 971204"/>
                      <a:gd name="connsiteY2" fmla="*/ 1226 h 427384"/>
                      <a:gd name="connsiteX3" fmla="*/ 927425 w 971204"/>
                      <a:gd name="connsiteY3" fmla="*/ 13636 h 427384"/>
                      <a:gd name="connsiteX0" fmla="*/ 0 w 971204"/>
                      <a:gd name="connsiteY0" fmla="*/ 473153 h 473153"/>
                      <a:gd name="connsiteX1" fmla="*/ 884081 w 971204"/>
                      <a:gd name="connsiteY1" fmla="*/ 93271 h 473153"/>
                      <a:gd name="connsiteX2" fmla="*/ 945841 w 971204"/>
                      <a:gd name="connsiteY2" fmla="*/ 46995 h 473153"/>
                      <a:gd name="connsiteX3" fmla="*/ 942732 w 971204"/>
                      <a:gd name="connsiteY3" fmla="*/ 1 h 473153"/>
                      <a:gd name="connsiteX0" fmla="*/ 0 w 984948"/>
                      <a:gd name="connsiteY0" fmla="*/ 473219 h 473219"/>
                      <a:gd name="connsiteX1" fmla="*/ 884081 w 984948"/>
                      <a:gd name="connsiteY1" fmla="*/ 93337 h 473219"/>
                      <a:gd name="connsiteX2" fmla="*/ 974582 w 984948"/>
                      <a:gd name="connsiteY2" fmla="*/ 5762 h 473219"/>
                      <a:gd name="connsiteX3" fmla="*/ 942732 w 984948"/>
                      <a:gd name="connsiteY3" fmla="*/ 67 h 473219"/>
                      <a:gd name="connsiteX0" fmla="*/ 0 w 984948"/>
                      <a:gd name="connsiteY0" fmla="*/ 473219 h 473219"/>
                      <a:gd name="connsiteX1" fmla="*/ 884081 w 984948"/>
                      <a:gd name="connsiteY1" fmla="*/ 93337 h 473219"/>
                      <a:gd name="connsiteX2" fmla="*/ 974582 w 984948"/>
                      <a:gd name="connsiteY2" fmla="*/ 5762 h 473219"/>
                      <a:gd name="connsiteX3" fmla="*/ 942732 w 984948"/>
                      <a:gd name="connsiteY3" fmla="*/ 67 h 473219"/>
                      <a:gd name="connsiteX0" fmla="*/ 0 w 984948"/>
                      <a:gd name="connsiteY0" fmla="*/ 473219 h 473219"/>
                      <a:gd name="connsiteX1" fmla="*/ 884081 w 984948"/>
                      <a:gd name="connsiteY1" fmla="*/ 93337 h 473219"/>
                      <a:gd name="connsiteX2" fmla="*/ 974582 w 984948"/>
                      <a:gd name="connsiteY2" fmla="*/ 5762 h 473219"/>
                      <a:gd name="connsiteX3" fmla="*/ 942732 w 984948"/>
                      <a:gd name="connsiteY3" fmla="*/ 67 h 473219"/>
                      <a:gd name="connsiteX0" fmla="*/ 0 w 984948"/>
                      <a:gd name="connsiteY0" fmla="*/ 473219 h 473219"/>
                      <a:gd name="connsiteX1" fmla="*/ 884081 w 984948"/>
                      <a:gd name="connsiteY1" fmla="*/ 93337 h 473219"/>
                      <a:gd name="connsiteX2" fmla="*/ 974582 w 984948"/>
                      <a:gd name="connsiteY2" fmla="*/ 5762 h 473219"/>
                      <a:gd name="connsiteX3" fmla="*/ 942732 w 984948"/>
                      <a:gd name="connsiteY3" fmla="*/ 67 h 473219"/>
                      <a:gd name="connsiteX0" fmla="*/ 0 w 984948"/>
                      <a:gd name="connsiteY0" fmla="*/ 473219 h 473219"/>
                      <a:gd name="connsiteX1" fmla="*/ 884081 w 984948"/>
                      <a:gd name="connsiteY1" fmla="*/ 93337 h 473219"/>
                      <a:gd name="connsiteX2" fmla="*/ 974582 w 984948"/>
                      <a:gd name="connsiteY2" fmla="*/ 5762 h 473219"/>
                      <a:gd name="connsiteX3" fmla="*/ 942732 w 984948"/>
                      <a:gd name="connsiteY3" fmla="*/ 67 h 473219"/>
                      <a:gd name="connsiteX0" fmla="*/ 0 w 984700"/>
                      <a:gd name="connsiteY0" fmla="*/ 473203 h 473203"/>
                      <a:gd name="connsiteX1" fmla="*/ 884081 w 984700"/>
                      <a:gd name="connsiteY1" fmla="*/ 93321 h 473203"/>
                      <a:gd name="connsiteX2" fmla="*/ 974130 w 984700"/>
                      <a:gd name="connsiteY2" fmla="*/ 6127 h 473203"/>
                      <a:gd name="connsiteX3" fmla="*/ 942732 w 984700"/>
                      <a:gd name="connsiteY3" fmla="*/ 51 h 473203"/>
                      <a:gd name="connsiteX0" fmla="*/ 0 w 984700"/>
                      <a:gd name="connsiteY0" fmla="*/ 473203 h 473203"/>
                      <a:gd name="connsiteX1" fmla="*/ 884081 w 984700"/>
                      <a:gd name="connsiteY1" fmla="*/ 93321 h 473203"/>
                      <a:gd name="connsiteX2" fmla="*/ 974130 w 984700"/>
                      <a:gd name="connsiteY2" fmla="*/ 6127 h 473203"/>
                      <a:gd name="connsiteX3" fmla="*/ 942732 w 984700"/>
                      <a:gd name="connsiteY3" fmla="*/ 51 h 473203"/>
                      <a:gd name="connsiteX0" fmla="*/ 0 w 984700"/>
                      <a:gd name="connsiteY0" fmla="*/ 473203 h 473203"/>
                      <a:gd name="connsiteX1" fmla="*/ 884081 w 984700"/>
                      <a:gd name="connsiteY1" fmla="*/ 93321 h 473203"/>
                      <a:gd name="connsiteX2" fmla="*/ 974130 w 984700"/>
                      <a:gd name="connsiteY2" fmla="*/ 6127 h 473203"/>
                      <a:gd name="connsiteX3" fmla="*/ 942732 w 984700"/>
                      <a:gd name="connsiteY3" fmla="*/ 51 h 473203"/>
                      <a:gd name="connsiteX0" fmla="*/ 0 w 984549"/>
                      <a:gd name="connsiteY0" fmla="*/ 473203 h 473203"/>
                      <a:gd name="connsiteX1" fmla="*/ 884081 w 984549"/>
                      <a:gd name="connsiteY1" fmla="*/ 93321 h 473203"/>
                      <a:gd name="connsiteX2" fmla="*/ 974130 w 984549"/>
                      <a:gd name="connsiteY2" fmla="*/ 6127 h 473203"/>
                      <a:gd name="connsiteX3" fmla="*/ 942732 w 984549"/>
                      <a:gd name="connsiteY3" fmla="*/ 51 h 473203"/>
                      <a:gd name="connsiteX0" fmla="*/ 0 w 951662"/>
                      <a:gd name="connsiteY0" fmla="*/ 473311 h 473311"/>
                      <a:gd name="connsiteX1" fmla="*/ 884081 w 951662"/>
                      <a:gd name="connsiteY1" fmla="*/ 93429 h 473311"/>
                      <a:gd name="connsiteX2" fmla="*/ 885658 w 951662"/>
                      <a:gd name="connsiteY2" fmla="*/ 4965 h 473311"/>
                      <a:gd name="connsiteX3" fmla="*/ 942732 w 951662"/>
                      <a:gd name="connsiteY3" fmla="*/ 159 h 473311"/>
                      <a:gd name="connsiteX0" fmla="*/ 0 w 951662"/>
                      <a:gd name="connsiteY0" fmla="*/ 473311 h 473311"/>
                      <a:gd name="connsiteX1" fmla="*/ 884081 w 951662"/>
                      <a:gd name="connsiteY1" fmla="*/ 93429 h 473311"/>
                      <a:gd name="connsiteX2" fmla="*/ 885658 w 951662"/>
                      <a:gd name="connsiteY2" fmla="*/ 4965 h 473311"/>
                      <a:gd name="connsiteX3" fmla="*/ 942732 w 951662"/>
                      <a:gd name="connsiteY3" fmla="*/ 159 h 473311"/>
                      <a:gd name="connsiteX0" fmla="*/ 0 w 951662"/>
                      <a:gd name="connsiteY0" fmla="*/ 473311 h 473311"/>
                      <a:gd name="connsiteX1" fmla="*/ 884081 w 951662"/>
                      <a:gd name="connsiteY1" fmla="*/ 93429 h 473311"/>
                      <a:gd name="connsiteX2" fmla="*/ 885658 w 951662"/>
                      <a:gd name="connsiteY2" fmla="*/ 4965 h 473311"/>
                      <a:gd name="connsiteX3" fmla="*/ 942732 w 951662"/>
                      <a:gd name="connsiteY3" fmla="*/ 159 h 473311"/>
                      <a:gd name="connsiteX0" fmla="*/ 0 w 951662"/>
                      <a:gd name="connsiteY0" fmla="*/ 473311 h 473311"/>
                      <a:gd name="connsiteX1" fmla="*/ 884081 w 951662"/>
                      <a:gd name="connsiteY1" fmla="*/ 93429 h 473311"/>
                      <a:gd name="connsiteX2" fmla="*/ 885658 w 951662"/>
                      <a:gd name="connsiteY2" fmla="*/ 4965 h 473311"/>
                      <a:gd name="connsiteX3" fmla="*/ 942732 w 951662"/>
                      <a:gd name="connsiteY3" fmla="*/ 159 h 473311"/>
                      <a:gd name="connsiteX0" fmla="*/ 0 w 951662"/>
                      <a:gd name="connsiteY0" fmla="*/ 473311 h 473311"/>
                      <a:gd name="connsiteX1" fmla="*/ 884081 w 951662"/>
                      <a:gd name="connsiteY1" fmla="*/ 93429 h 473311"/>
                      <a:gd name="connsiteX2" fmla="*/ 885658 w 951662"/>
                      <a:gd name="connsiteY2" fmla="*/ 4965 h 473311"/>
                      <a:gd name="connsiteX3" fmla="*/ 942732 w 951662"/>
                      <a:gd name="connsiteY3" fmla="*/ 159 h 473311"/>
                      <a:gd name="connsiteX0" fmla="*/ 0 w 954391"/>
                      <a:gd name="connsiteY0" fmla="*/ 473311 h 473311"/>
                      <a:gd name="connsiteX1" fmla="*/ 887710 w 954391"/>
                      <a:gd name="connsiteY1" fmla="*/ 104312 h 473311"/>
                      <a:gd name="connsiteX2" fmla="*/ 885658 w 954391"/>
                      <a:gd name="connsiteY2" fmla="*/ 4965 h 473311"/>
                      <a:gd name="connsiteX3" fmla="*/ 942732 w 954391"/>
                      <a:gd name="connsiteY3" fmla="*/ 159 h 473311"/>
                      <a:gd name="connsiteX0" fmla="*/ 0 w 942733"/>
                      <a:gd name="connsiteY0" fmla="*/ 473311 h 473311"/>
                      <a:gd name="connsiteX1" fmla="*/ 885658 w 942733"/>
                      <a:gd name="connsiteY1" fmla="*/ 4965 h 473311"/>
                      <a:gd name="connsiteX2" fmla="*/ 942732 w 942733"/>
                      <a:gd name="connsiteY2" fmla="*/ 159 h 473311"/>
                      <a:gd name="connsiteX0" fmla="*/ 0 w 942733"/>
                      <a:gd name="connsiteY0" fmla="*/ 473153 h 473153"/>
                      <a:gd name="connsiteX1" fmla="*/ 889386 w 942733"/>
                      <a:gd name="connsiteY1" fmla="*/ 103932 h 473153"/>
                      <a:gd name="connsiteX2" fmla="*/ 942732 w 942733"/>
                      <a:gd name="connsiteY2" fmla="*/ 1 h 473153"/>
                      <a:gd name="connsiteX0" fmla="*/ 0 w 942733"/>
                      <a:gd name="connsiteY0" fmla="*/ 473153 h 473153"/>
                      <a:gd name="connsiteX1" fmla="*/ 889386 w 942733"/>
                      <a:gd name="connsiteY1" fmla="*/ 103932 h 473153"/>
                      <a:gd name="connsiteX2" fmla="*/ 942732 w 942733"/>
                      <a:gd name="connsiteY2" fmla="*/ 1 h 473153"/>
                      <a:gd name="connsiteX0" fmla="*/ 0 w 932183"/>
                      <a:gd name="connsiteY0" fmla="*/ 406142 h 406142"/>
                      <a:gd name="connsiteX1" fmla="*/ 889386 w 932183"/>
                      <a:gd name="connsiteY1" fmla="*/ 36921 h 406142"/>
                      <a:gd name="connsiteX2" fmla="*/ 932181 w 932183"/>
                      <a:gd name="connsiteY2" fmla="*/ 2 h 406142"/>
                      <a:gd name="connsiteX0" fmla="*/ 0 w 932181"/>
                      <a:gd name="connsiteY0" fmla="*/ 406140 h 406140"/>
                      <a:gd name="connsiteX1" fmla="*/ 851066 w 932181"/>
                      <a:gd name="connsiteY1" fmla="*/ 62820 h 406140"/>
                      <a:gd name="connsiteX2" fmla="*/ 932181 w 932181"/>
                      <a:gd name="connsiteY2" fmla="*/ 0 h 406140"/>
                      <a:gd name="connsiteX0" fmla="*/ 0 w 928626"/>
                      <a:gd name="connsiteY0" fmla="*/ 396392 h 396392"/>
                      <a:gd name="connsiteX1" fmla="*/ 851066 w 928626"/>
                      <a:gd name="connsiteY1" fmla="*/ 53072 h 396392"/>
                      <a:gd name="connsiteX2" fmla="*/ 928626 w 928626"/>
                      <a:gd name="connsiteY2" fmla="*/ 0 h 396392"/>
                      <a:gd name="connsiteX0" fmla="*/ 0 w 932190"/>
                      <a:gd name="connsiteY0" fmla="*/ 398801 h 398801"/>
                      <a:gd name="connsiteX1" fmla="*/ 851066 w 932190"/>
                      <a:gd name="connsiteY1" fmla="*/ 55481 h 398801"/>
                      <a:gd name="connsiteX2" fmla="*/ 932190 w 932190"/>
                      <a:gd name="connsiteY2" fmla="*/ 0 h 398801"/>
                      <a:gd name="connsiteX0" fmla="*/ 0 w 581868"/>
                      <a:gd name="connsiteY0" fmla="*/ 1 h 120083"/>
                      <a:gd name="connsiteX1" fmla="*/ 500744 w 581868"/>
                      <a:gd name="connsiteY1" fmla="*/ 120083 h 120083"/>
                      <a:gd name="connsiteX2" fmla="*/ 581868 w 581868"/>
                      <a:gd name="connsiteY2" fmla="*/ 64602 h 120083"/>
                      <a:gd name="connsiteX0" fmla="*/ 0 w 475039"/>
                      <a:gd name="connsiteY0" fmla="*/ 219845 h 219846"/>
                      <a:gd name="connsiteX1" fmla="*/ 393915 w 475039"/>
                      <a:gd name="connsiteY1" fmla="*/ 55481 h 219846"/>
                      <a:gd name="connsiteX2" fmla="*/ 475039 w 475039"/>
                      <a:gd name="connsiteY2" fmla="*/ 0 h 219846"/>
                      <a:gd name="connsiteX0" fmla="*/ 0 w 475039"/>
                      <a:gd name="connsiteY0" fmla="*/ 219845 h 219845"/>
                      <a:gd name="connsiteX1" fmla="*/ 379825 w 475039"/>
                      <a:gd name="connsiteY1" fmla="*/ 218027 h 219845"/>
                      <a:gd name="connsiteX2" fmla="*/ 475039 w 475039"/>
                      <a:gd name="connsiteY2" fmla="*/ 0 h 219845"/>
                      <a:gd name="connsiteX0" fmla="*/ 0 w 436539"/>
                      <a:gd name="connsiteY0" fmla="*/ 1818 h 81298"/>
                      <a:gd name="connsiteX1" fmla="*/ 379825 w 436539"/>
                      <a:gd name="connsiteY1" fmla="*/ 0 h 81298"/>
                      <a:gd name="connsiteX2" fmla="*/ 436539 w 436539"/>
                      <a:gd name="connsiteY2" fmla="*/ 81298 h 81298"/>
                      <a:gd name="connsiteX0" fmla="*/ 0 w 508643"/>
                      <a:gd name="connsiteY0" fmla="*/ 237953 h 237953"/>
                      <a:gd name="connsiteX1" fmla="*/ 451929 w 508643"/>
                      <a:gd name="connsiteY1" fmla="*/ 0 h 237953"/>
                      <a:gd name="connsiteX2" fmla="*/ 508643 w 508643"/>
                      <a:gd name="connsiteY2" fmla="*/ 81298 h 237953"/>
                      <a:gd name="connsiteX0" fmla="*/ 0 w 508643"/>
                      <a:gd name="connsiteY0" fmla="*/ 276102 h 276102"/>
                      <a:gd name="connsiteX1" fmla="*/ 420742 w 508643"/>
                      <a:gd name="connsiteY1" fmla="*/ 0 h 276102"/>
                      <a:gd name="connsiteX2" fmla="*/ 508643 w 508643"/>
                      <a:gd name="connsiteY2" fmla="*/ 119447 h 276102"/>
                      <a:gd name="connsiteX0" fmla="*/ 0 w 511473"/>
                      <a:gd name="connsiteY0" fmla="*/ 276102 h 276102"/>
                      <a:gd name="connsiteX1" fmla="*/ 420742 w 511473"/>
                      <a:gd name="connsiteY1" fmla="*/ 0 h 276102"/>
                      <a:gd name="connsiteX2" fmla="*/ 511473 w 511473"/>
                      <a:gd name="connsiteY2" fmla="*/ 130738 h 276102"/>
                      <a:gd name="connsiteX0" fmla="*/ 0 w 511473"/>
                      <a:gd name="connsiteY0" fmla="*/ 288809 h 288809"/>
                      <a:gd name="connsiteX1" fmla="*/ 414468 w 511473"/>
                      <a:gd name="connsiteY1" fmla="*/ 0 h 288809"/>
                      <a:gd name="connsiteX2" fmla="*/ 511473 w 511473"/>
                      <a:gd name="connsiteY2" fmla="*/ 143445 h 288809"/>
                      <a:gd name="connsiteX0" fmla="*/ 0 w 420173"/>
                      <a:gd name="connsiteY0" fmla="*/ 141580 h 143445"/>
                      <a:gd name="connsiteX1" fmla="*/ 323168 w 420173"/>
                      <a:gd name="connsiteY1" fmla="*/ 0 h 143445"/>
                      <a:gd name="connsiteX2" fmla="*/ 420173 w 420173"/>
                      <a:gd name="connsiteY2" fmla="*/ 143445 h 143445"/>
                      <a:gd name="connsiteX0" fmla="*/ 0 w 416933"/>
                      <a:gd name="connsiteY0" fmla="*/ 146289 h 146289"/>
                      <a:gd name="connsiteX1" fmla="*/ 319928 w 416933"/>
                      <a:gd name="connsiteY1" fmla="*/ 0 h 146289"/>
                      <a:gd name="connsiteX2" fmla="*/ 416933 w 416933"/>
                      <a:gd name="connsiteY2" fmla="*/ 143445 h 146289"/>
                      <a:gd name="connsiteX0" fmla="*/ 0 w 416933"/>
                      <a:gd name="connsiteY0" fmla="*/ 146289 h 146289"/>
                      <a:gd name="connsiteX1" fmla="*/ 319928 w 416933"/>
                      <a:gd name="connsiteY1" fmla="*/ 0 h 146289"/>
                      <a:gd name="connsiteX2" fmla="*/ 416933 w 416933"/>
                      <a:gd name="connsiteY2" fmla="*/ 143445 h 146289"/>
                      <a:gd name="connsiteX0" fmla="*/ 0 w 416933"/>
                      <a:gd name="connsiteY0" fmla="*/ 146289 h 146289"/>
                      <a:gd name="connsiteX1" fmla="*/ 319928 w 416933"/>
                      <a:gd name="connsiteY1" fmla="*/ 0 h 146289"/>
                      <a:gd name="connsiteX2" fmla="*/ 416933 w 416933"/>
                      <a:gd name="connsiteY2" fmla="*/ 143445 h 146289"/>
                      <a:gd name="connsiteX0" fmla="*/ 0 w 416933"/>
                      <a:gd name="connsiteY0" fmla="*/ 146289 h 146289"/>
                      <a:gd name="connsiteX1" fmla="*/ 144455 w 416933"/>
                      <a:gd name="connsiteY1" fmla="*/ 83108 h 146289"/>
                      <a:gd name="connsiteX2" fmla="*/ 319928 w 416933"/>
                      <a:gd name="connsiteY2" fmla="*/ 0 h 146289"/>
                      <a:gd name="connsiteX3" fmla="*/ 416933 w 416933"/>
                      <a:gd name="connsiteY3" fmla="*/ 143445 h 146289"/>
                      <a:gd name="connsiteX0" fmla="*/ 0 w 416933"/>
                      <a:gd name="connsiteY0" fmla="*/ 278015 h 278015"/>
                      <a:gd name="connsiteX1" fmla="*/ 144455 w 416933"/>
                      <a:gd name="connsiteY1" fmla="*/ 214834 h 278015"/>
                      <a:gd name="connsiteX2" fmla="*/ 224351 w 416933"/>
                      <a:gd name="connsiteY2" fmla="*/ 0 h 278015"/>
                      <a:gd name="connsiteX3" fmla="*/ 416933 w 416933"/>
                      <a:gd name="connsiteY3" fmla="*/ 275171 h 278015"/>
                      <a:gd name="connsiteX0" fmla="*/ 0 w 416933"/>
                      <a:gd name="connsiteY0" fmla="*/ 278015 h 278015"/>
                      <a:gd name="connsiteX1" fmla="*/ 134736 w 416933"/>
                      <a:gd name="connsiteY1" fmla="*/ 200709 h 278015"/>
                      <a:gd name="connsiteX2" fmla="*/ 224351 w 416933"/>
                      <a:gd name="connsiteY2" fmla="*/ 0 h 278015"/>
                      <a:gd name="connsiteX3" fmla="*/ 416933 w 416933"/>
                      <a:gd name="connsiteY3" fmla="*/ 275171 h 278015"/>
                      <a:gd name="connsiteX0" fmla="*/ 0 w 416933"/>
                      <a:gd name="connsiteY0" fmla="*/ 278015 h 278015"/>
                      <a:gd name="connsiteX1" fmla="*/ 132306 w 416933"/>
                      <a:gd name="connsiteY1" fmla="*/ 197176 h 278015"/>
                      <a:gd name="connsiteX2" fmla="*/ 224351 w 416933"/>
                      <a:gd name="connsiteY2" fmla="*/ 0 h 278015"/>
                      <a:gd name="connsiteX3" fmla="*/ 416933 w 416933"/>
                      <a:gd name="connsiteY3" fmla="*/ 275171 h 278015"/>
                      <a:gd name="connsiteX0" fmla="*/ 564212 w 981145"/>
                      <a:gd name="connsiteY0" fmla="*/ 278015 h 1639561"/>
                      <a:gd name="connsiteX1" fmla="*/ 0 w 981145"/>
                      <a:gd name="connsiteY1" fmla="*/ 1639561 h 1639561"/>
                      <a:gd name="connsiteX2" fmla="*/ 788563 w 981145"/>
                      <a:gd name="connsiteY2" fmla="*/ 0 h 1639561"/>
                      <a:gd name="connsiteX3" fmla="*/ 981145 w 981145"/>
                      <a:gd name="connsiteY3" fmla="*/ 275171 h 1639561"/>
                      <a:gd name="connsiteX0" fmla="*/ 0 w 1880881"/>
                      <a:gd name="connsiteY0" fmla="*/ 1875473 h 1875473"/>
                      <a:gd name="connsiteX1" fmla="*/ 899736 w 1880881"/>
                      <a:gd name="connsiteY1" fmla="*/ 1639561 h 1875473"/>
                      <a:gd name="connsiteX2" fmla="*/ 1688299 w 1880881"/>
                      <a:gd name="connsiteY2" fmla="*/ 0 h 1875473"/>
                      <a:gd name="connsiteX3" fmla="*/ 1880881 w 1880881"/>
                      <a:gd name="connsiteY3" fmla="*/ 275171 h 1875473"/>
                      <a:gd name="connsiteX0" fmla="*/ 0 w 1880881"/>
                      <a:gd name="connsiteY0" fmla="*/ 1875473 h 2535861"/>
                      <a:gd name="connsiteX1" fmla="*/ 469482 w 1880881"/>
                      <a:gd name="connsiteY1" fmla="*/ 2535861 h 2535861"/>
                      <a:gd name="connsiteX2" fmla="*/ 1688299 w 1880881"/>
                      <a:gd name="connsiteY2" fmla="*/ 0 h 2535861"/>
                      <a:gd name="connsiteX3" fmla="*/ 1880881 w 1880881"/>
                      <a:gd name="connsiteY3" fmla="*/ 275171 h 2535861"/>
                      <a:gd name="connsiteX0" fmla="*/ 62649 w 1411399"/>
                      <a:gd name="connsiteY0" fmla="*/ 2648822 h 2648822"/>
                      <a:gd name="connsiteX1" fmla="*/ 0 w 1411399"/>
                      <a:gd name="connsiteY1" fmla="*/ 2535861 h 2648822"/>
                      <a:gd name="connsiteX2" fmla="*/ 1218817 w 1411399"/>
                      <a:gd name="connsiteY2" fmla="*/ 0 h 2648822"/>
                      <a:gd name="connsiteX3" fmla="*/ 1411399 w 1411399"/>
                      <a:gd name="connsiteY3" fmla="*/ 275171 h 2648822"/>
                      <a:gd name="connsiteX0" fmla="*/ 71368 w 1420118"/>
                      <a:gd name="connsiteY0" fmla="*/ 2648822 h 2648822"/>
                      <a:gd name="connsiteX1" fmla="*/ 0 w 1420118"/>
                      <a:gd name="connsiteY1" fmla="*/ 2541133 h 2648822"/>
                      <a:gd name="connsiteX2" fmla="*/ 1227536 w 1420118"/>
                      <a:gd name="connsiteY2" fmla="*/ 0 h 2648822"/>
                      <a:gd name="connsiteX3" fmla="*/ 1420118 w 1420118"/>
                      <a:gd name="connsiteY3" fmla="*/ 275171 h 2648822"/>
                      <a:gd name="connsiteX0" fmla="*/ 66108 w 1420118"/>
                      <a:gd name="connsiteY0" fmla="*/ 2634001 h 2634001"/>
                      <a:gd name="connsiteX1" fmla="*/ 0 w 1420118"/>
                      <a:gd name="connsiteY1" fmla="*/ 2541133 h 2634001"/>
                      <a:gd name="connsiteX2" fmla="*/ 1227536 w 1420118"/>
                      <a:gd name="connsiteY2" fmla="*/ 0 h 2634001"/>
                      <a:gd name="connsiteX3" fmla="*/ 1420118 w 1420118"/>
                      <a:gd name="connsiteY3" fmla="*/ 275171 h 2634001"/>
                      <a:gd name="connsiteX0" fmla="*/ 51529 w 1420118"/>
                      <a:gd name="connsiteY0" fmla="*/ 2612813 h 2612813"/>
                      <a:gd name="connsiteX1" fmla="*/ 0 w 1420118"/>
                      <a:gd name="connsiteY1" fmla="*/ 2541133 h 2612813"/>
                      <a:gd name="connsiteX2" fmla="*/ 1227536 w 1420118"/>
                      <a:gd name="connsiteY2" fmla="*/ 0 h 2612813"/>
                      <a:gd name="connsiteX3" fmla="*/ 1420118 w 1420118"/>
                      <a:gd name="connsiteY3" fmla="*/ 275171 h 2612813"/>
                      <a:gd name="connsiteX0" fmla="*/ 51529 w 1420118"/>
                      <a:gd name="connsiteY0" fmla="*/ 2691955 h 2691955"/>
                      <a:gd name="connsiteX1" fmla="*/ 0 w 1420118"/>
                      <a:gd name="connsiteY1" fmla="*/ 2620275 h 2691955"/>
                      <a:gd name="connsiteX2" fmla="*/ 1190936 w 1420118"/>
                      <a:gd name="connsiteY2" fmla="*/ 0 h 2691955"/>
                      <a:gd name="connsiteX3" fmla="*/ 1420118 w 1420118"/>
                      <a:gd name="connsiteY3" fmla="*/ 354313 h 2691955"/>
                      <a:gd name="connsiteX0" fmla="*/ 1 w 1368590"/>
                      <a:gd name="connsiteY0" fmla="*/ 2691955 h 2691955"/>
                      <a:gd name="connsiteX1" fmla="*/ 403616 w 1368590"/>
                      <a:gd name="connsiteY1" fmla="*/ 1516727 h 2691955"/>
                      <a:gd name="connsiteX2" fmla="*/ 1139408 w 1368590"/>
                      <a:gd name="connsiteY2" fmla="*/ 0 h 2691955"/>
                      <a:gd name="connsiteX3" fmla="*/ 1368590 w 1368590"/>
                      <a:gd name="connsiteY3" fmla="*/ 354313 h 2691955"/>
                      <a:gd name="connsiteX0" fmla="*/ 1 w 1368590"/>
                      <a:gd name="connsiteY0" fmla="*/ 2691955 h 2691955"/>
                      <a:gd name="connsiteX1" fmla="*/ 591447 w 1368590"/>
                      <a:gd name="connsiteY1" fmla="*/ 1218672 h 2691955"/>
                      <a:gd name="connsiteX2" fmla="*/ 1139408 w 1368590"/>
                      <a:gd name="connsiteY2" fmla="*/ 0 h 2691955"/>
                      <a:gd name="connsiteX3" fmla="*/ 1368590 w 1368590"/>
                      <a:gd name="connsiteY3" fmla="*/ 354313 h 2691955"/>
                      <a:gd name="connsiteX0" fmla="*/ 114493 w 777144"/>
                      <a:gd name="connsiteY0" fmla="*/ 1407811 h 1407810"/>
                      <a:gd name="connsiteX1" fmla="*/ 1 w 777144"/>
                      <a:gd name="connsiteY1" fmla="*/ 1218672 h 1407810"/>
                      <a:gd name="connsiteX2" fmla="*/ 547962 w 777144"/>
                      <a:gd name="connsiteY2" fmla="*/ 0 h 1407810"/>
                      <a:gd name="connsiteX3" fmla="*/ 777144 w 777144"/>
                      <a:gd name="connsiteY3" fmla="*/ 354313 h 1407810"/>
                      <a:gd name="connsiteX0" fmla="*/ 126181 w 788832"/>
                      <a:gd name="connsiteY0" fmla="*/ 1407811 h 1407810"/>
                      <a:gd name="connsiteX1" fmla="*/ -2 w 788832"/>
                      <a:gd name="connsiteY1" fmla="*/ 1149785 h 1407810"/>
                      <a:gd name="connsiteX2" fmla="*/ 559650 w 788832"/>
                      <a:gd name="connsiteY2" fmla="*/ 0 h 1407810"/>
                      <a:gd name="connsiteX3" fmla="*/ 788832 w 788832"/>
                      <a:gd name="connsiteY3" fmla="*/ 354313 h 1407810"/>
                      <a:gd name="connsiteX0" fmla="*/ 151102 w 788832"/>
                      <a:gd name="connsiteY0" fmla="*/ 1418067 h 1418067"/>
                      <a:gd name="connsiteX1" fmla="*/ -2 w 788832"/>
                      <a:gd name="connsiteY1" fmla="*/ 1149785 h 1418067"/>
                      <a:gd name="connsiteX2" fmla="*/ 559650 w 788832"/>
                      <a:gd name="connsiteY2" fmla="*/ 0 h 1418067"/>
                      <a:gd name="connsiteX3" fmla="*/ 788832 w 788832"/>
                      <a:gd name="connsiteY3" fmla="*/ 354313 h 1418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88832" h="1418067">
                        <a:moveTo>
                          <a:pt x="151102" y="1418067"/>
                        </a:moveTo>
                        <a:lnTo>
                          <a:pt x="-2" y="1149785"/>
                        </a:lnTo>
                        <a:lnTo>
                          <a:pt x="559650" y="0"/>
                        </a:lnTo>
                        <a:lnTo>
                          <a:pt x="788832" y="354313"/>
                        </a:lnTo>
                      </a:path>
                    </a:pathLst>
                  </a:custGeom>
                  <a:ln w="25400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2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2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2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2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 dirty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51" name="Straight Connector 50"/>
                  <p:cNvCxnSpPr/>
                  <p:nvPr/>
                </p:nvCxnSpPr>
                <p:spPr bwMode="auto">
                  <a:xfrm flipV="1">
                    <a:off x="3473492" y="6105790"/>
                    <a:ext cx="327776" cy="25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3394905" y="6212395"/>
                  <a:ext cx="408744" cy="175632"/>
                  <a:chOff x="3394905" y="6212395"/>
                  <a:chExt cx="408744" cy="175632"/>
                </a:xfrm>
              </p:grpSpPr>
              <p:sp>
                <p:nvSpPr>
                  <p:cNvPr id="48" name="Freeform 47"/>
                  <p:cNvSpPr/>
                  <p:nvPr/>
                </p:nvSpPr>
                <p:spPr>
                  <a:xfrm rot="13192210" flipV="1">
                    <a:off x="3394905" y="6212395"/>
                    <a:ext cx="142734" cy="175632"/>
                  </a:xfrm>
                  <a:custGeom>
                    <a:avLst/>
                    <a:gdLst>
                      <a:gd name="connsiteX0" fmla="*/ 914971 w 921321"/>
                      <a:gd name="connsiteY0" fmla="*/ 176314 h 182664"/>
                      <a:gd name="connsiteX1" fmla="*/ 326529 w 921321"/>
                      <a:gd name="connsiteY1" fmla="*/ 176314 h 182664"/>
                      <a:gd name="connsiteX2" fmla="*/ 6350 w 921321"/>
                      <a:gd name="connsiteY2" fmla="*/ 6350 h 182664"/>
                      <a:gd name="connsiteX0" fmla="*/ 1138355 w 1138355"/>
                      <a:gd name="connsiteY0" fmla="*/ 191657 h 191657"/>
                      <a:gd name="connsiteX1" fmla="*/ 549913 w 1138355"/>
                      <a:gd name="connsiteY1" fmla="*/ 191657 h 191657"/>
                      <a:gd name="connsiteX2" fmla="*/ 0 w 1138355"/>
                      <a:gd name="connsiteY2" fmla="*/ 0 h 191657"/>
                      <a:gd name="connsiteX0" fmla="*/ 1138355 w 1138355"/>
                      <a:gd name="connsiteY0" fmla="*/ 191657 h 248688"/>
                      <a:gd name="connsiteX1" fmla="*/ 534437 w 1138355"/>
                      <a:gd name="connsiteY1" fmla="*/ 248688 h 248688"/>
                      <a:gd name="connsiteX2" fmla="*/ 0 w 1138355"/>
                      <a:gd name="connsiteY2" fmla="*/ 0 h 248688"/>
                      <a:gd name="connsiteX0" fmla="*/ 1138355 w 3031831"/>
                      <a:gd name="connsiteY0" fmla="*/ 191657 h 625399"/>
                      <a:gd name="connsiteX1" fmla="*/ 3031831 w 3031831"/>
                      <a:gd name="connsiteY1" fmla="*/ 625399 h 625399"/>
                      <a:gd name="connsiteX2" fmla="*/ 534437 w 3031831"/>
                      <a:gd name="connsiteY2" fmla="*/ 248688 h 625399"/>
                      <a:gd name="connsiteX3" fmla="*/ 0 w 3031831"/>
                      <a:gd name="connsiteY3" fmla="*/ 0 h 625399"/>
                      <a:gd name="connsiteX0" fmla="*/ 3035638 w 3035638"/>
                      <a:gd name="connsiteY0" fmla="*/ 633596 h 633596"/>
                      <a:gd name="connsiteX1" fmla="*/ 3031831 w 3035638"/>
                      <a:gd name="connsiteY1" fmla="*/ 625399 h 633596"/>
                      <a:gd name="connsiteX2" fmla="*/ 534437 w 3035638"/>
                      <a:gd name="connsiteY2" fmla="*/ 248688 h 633596"/>
                      <a:gd name="connsiteX3" fmla="*/ 0 w 3035638"/>
                      <a:gd name="connsiteY3" fmla="*/ 0 h 633596"/>
                      <a:gd name="connsiteX0" fmla="*/ 3135129 w 3135129"/>
                      <a:gd name="connsiteY0" fmla="*/ 586257 h 586257"/>
                      <a:gd name="connsiteX1" fmla="*/ 3131322 w 3135129"/>
                      <a:gd name="connsiteY1" fmla="*/ 578060 h 586257"/>
                      <a:gd name="connsiteX2" fmla="*/ 633928 w 3135129"/>
                      <a:gd name="connsiteY2" fmla="*/ 201349 h 586257"/>
                      <a:gd name="connsiteX3" fmla="*/ 0 w 3135129"/>
                      <a:gd name="connsiteY3" fmla="*/ 0 h 586257"/>
                      <a:gd name="connsiteX0" fmla="*/ 3225371 w 3225371"/>
                      <a:gd name="connsiteY0" fmla="*/ 521524 h 521524"/>
                      <a:gd name="connsiteX1" fmla="*/ 3221564 w 3225371"/>
                      <a:gd name="connsiteY1" fmla="*/ 513327 h 521524"/>
                      <a:gd name="connsiteX2" fmla="*/ 724170 w 3225371"/>
                      <a:gd name="connsiteY2" fmla="*/ 136616 h 521524"/>
                      <a:gd name="connsiteX3" fmla="*/ 0 w 3225371"/>
                      <a:gd name="connsiteY3" fmla="*/ 0 h 521524"/>
                      <a:gd name="connsiteX0" fmla="*/ 3225371 w 3225371"/>
                      <a:gd name="connsiteY0" fmla="*/ 521524 h 521524"/>
                      <a:gd name="connsiteX1" fmla="*/ 3221564 w 3225371"/>
                      <a:gd name="connsiteY1" fmla="*/ 513327 h 521524"/>
                      <a:gd name="connsiteX2" fmla="*/ 166840 w 3225371"/>
                      <a:gd name="connsiteY2" fmla="*/ 114304 h 521524"/>
                      <a:gd name="connsiteX3" fmla="*/ 0 w 3225371"/>
                      <a:gd name="connsiteY3" fmla="*/ 0 h 521524"/>
                      <a:gd name="connsiteX0" fmla="*/ 3225371 w 3225371"/>
                      <a:gd name="connsiteY0" fmla="*/ 521524 h 521524"/>
                      <a:gd name="connsiteX1" fmla="*/ 1521198 w 3225371"/>
                      <a:gd name="connsiteY1" fmla="*/ 331799 h 521524"/>
                      <a:gd name="connsiteX2" fmla="*/ 166840 w 3225371"/>
                      <a:gd name="connsiteY2" fmla="*/ 114304 h 521524"/>
                      <a:gd name="connsiteX3" fmla="*/ 0 w 3225371"/>
                      <a:gd name="connsiteY3" fmla="*/ 0 h 521524"/>
                      <a:gd name="connsiteX0" fmla="*/ 3225371 w 3225371"/>
                      <a:gd name="connsiteY0" fmla="*/ 521524 h 521524"/>
                      <a:gd name="connsiteX1" fmla="*/ 166840 w 3225371"/>
                      <a:gd name="connsiteY1" fmla="*/ 114304 h 521524"/>
                      <a:gd name="connsiteX2" fmla="*/ 0 w 3225371"/>
                      <a:gd name="connsiteY2" fmla="*/ 0 h 521524"/>
                      <a:gd name="connsiteX0" fmla="*/ 1526588 w 1526588"/>
                      <a:gd name="connsiteY0" fmla="*/ 350629 h 350629"/>
                      <a:gd name="connsiteX1" fmla="*/ 166840 w 1526588"/>
                      <a:gd name="connsiteY1" fmla="*/ 114304 h 350629"/>
                      <a:gd name="connsiteX2" fmla="*/ 0 w 1526588"/>
                      <a:gd name="connsiteY2" fmla="*/ 0 h 350629"/>
                      <a:gd name="connsiteX0" fmla="*/ 1961290 w 1961290"/>
                      <a:gd name="connsiteY0" fmla="*/ 531879 h 531879"/>
                      <a:gd name="connsiteX1" fmla="*/ 601542 w 1961290"/>
                      <a:gd name="connsiteY1" fmla="*/ 295554 h 531879"/>
                      <a:gd name="connsiteX2" fmla="*/ 0 w 1961290"/>
                      <a:gd name="connsiteY2" fmla="*/ 0 h 531879"/>
                      <a:gd name="connsiteX0" fmla="*/ 1910264 w 1910264"/>
                      <a:gd name="connsiteY0" fmla="*/ 491639 h 491639"/>
                      <a:gd name="connsiteX1" fmla="*/ 550516 w 1910264"/>
                      <a:gd name="connsiteY1" fmla="*/ 255314 h 491639"/>
                      <a:gd name="connsiteX2" fmla="*/ 0 w 1910264"/>
                      <a:gd name="connsiteY2" fmla="*/ 0 h 491639"/>
                      <a:gd name="connsiteX0" fmla="*/ 1881827 w 1881827"/>
                      <a:gd name="connsiteY0" fmla="*/ 657727 h 657727"/>
                      <a:gd name="connsiteX1" fmla="*/ 522079 w 1881827"/>
                      <a:gd name="connsiteY1" fmla="*/ 421402 h 657727"/>
                      <a:gd name="connsiteX2" fmla="*/ -1 w 1881827"/>
                      <a:gd name="connsiteY2" fmla="*/ 0 h 657727"/>
                      <a:gd name="connsiteX0" fmla="*/ 1934744 w 1934744"/>
                      <a:gd name="connsiteY0" fmla="*/ 663939 h 663939"/>
                      <a:gd name="connsiteX1" fmla="*/ 574996 w 1934744"/>
                      <a:gd name="connsiteY1" fmla="*/ 427614 h 663939"/>
                      <a:gd name="connsiteX2" fmla="*/ -1 w 1934744"/>
                      <a:gd name="connsiteY2" fmla="*/ 0 h 663939"/>
                      <a:gd name="connsiteX0" fmla="*/ 1883857 w 1883857"/>
                      <a:gd name="connsiteY0" fmla="*/ 635376 h 635376"/>
                      <a:gd name="connsiteX1" fmla="*/ 524109 w 1883857"/>
                      <a:gd name="connsiteY1" fmla="*/ 399051 h 635376"/>
                      <a:gd name="connsiteX2" fmla="*/ 0 w 1883857"/>
                      <a:gd name="connsiteY2" fmla="*/ 0 h 635376"/>
                      <a:gd name="connsiteX0" fmla="*/ 2051233 w 2051233"/>
                      <a:gd name="connsiteY0" fmla="*/ 635376 h 635376"/>
                      <a:gd name="connsiteX1" fmla="*/ 7566 w 2051233"/>
                      <a:gd name="connsiteY1" fmla="*/ 126764 h 635376"/>
                      <a:gd name="connsiteX2" fmla="*/ 167376 w 2051233"/>
                      <a:gd name="connsiteY2" fmla="*/ 0 h 635376"/>
                      <a:gd name="connsiteX0" fmla="*/ 124482 w 174942"/>
                      <a:gd name="connsiteY0" fmla="*/ 979004 h 979004"/>
                      <a:gd name="connsiteX1" fmla="*/ 7566 w 174942"/>
                      <a:gd name="connsiteY1" fmla="*/ 126764 h 979004"/>
                      <a:gd name="connsiteX2" fmla="*/ 167376 w 174942"/>
                      <a:gd name="connsiteY2" fmla="*/ 0 h 979004"/>
                      <a:gd name="connsiteX0" fmla="*/ 115234 w 165938"/>
                      <a:gd name="connsiteY0" fmla="*/ 979004 h 979004"/>
                      <a:gd name="connsiteX1" fmla="*/ 7811 w 165938"/>
                      <a:gd name="connsiteY1" fmla="*/ 120349 h 979004"/>
                      <a:gd name="connsiteX2" fmla="*/ 158128 w 165938"/>
                      <a:gd name="connsiteY2" fmla="*/ 0 h 979004"/>
                      <a:gd name="connsiteX0" fmla="*/ 107423 w 169684"/>
                      <a:gd name="connsiteY0" fmla="*/ 979004 h 979004"/>
                      <a:gd name="connsiteX1" fmla="*/ 0 w 169684"/>
                      <a:gd name="connsiteY1" fmla="*/ 120349 h 979004"/>
                      <a:gd name="connsiteX2" fmla="*/ 150317 w 169684"/>
                      <a:gd name="connsiteY2" fmla="*/ 0 h 979004"/>
                      <a:gd name="connsiteX0" fmla="*/ 107423 w 150318"/>
                      <a:gd name="connsiteY0" fmla="*/ 979004 h 979004"/>
                      <a:gd name="connsiteX1" fmla="*/ 0 w 150318"/>
                      <a:gd name="connsiteY1" fmla="*/ 120349 h 979004"/>
                      <a:gd name="connsiteX2" fmla="*/ 150317 w 150318"/>
                      <a:gd name="connsiteY2" fmla="*/ 0 h 979004"/>
                      <a:gd name="connsiteX0" fmla="*/ 141724 w 184619"/>
                      <a:gd name="connsiteY0" fmla="*/ 979004 h 979004"/>
                      <a:gd name="connsiteX1" fmla="*/ -1 w 184619"/>
                      <a:gd name="connsiteY1" fmla="*/ 125312 h 979004"/>
                      <a:gd name="connsiteX2" fmla="*/ 184618 w 184619"/>
                      <a:gd name="connsiteY2" fmla="*/ 0 h 979004"/>
                      <a:gd name="connsiteX0" fmla="*/ 141725 w 141725"/>
                      <a:gd name="connsiteY0" fmla="*/ 1005526 h 1005526"/>
                      <a:gd name="connsiteX1" fmla="*/ 0 w 141725"/>
                      <a:gd name="connsiteY1" fmla="*/ 151834 h 1005526"/>
                      <a:gd name="connsiteX2" fmla="*/ 85821 w 141725"/>
                      <a:gd name="connsiteY2" fmla="*/ -1 h 1005526"/>
                      <a:gd name="connsiteX0" fmla="*/ 0 w 385293"/>
                      <a:gd name="connsiteY0" fmla="*/ 928570 h 928570"/>
                      <a:gd name="connsiteX1" fmla="*/ 299473 w 385293"/>
                      <a:gd name="connsiteY1" fmla="*/ 151835 h 928570"/>
                      <a:gd name="connsiteX2" fmla="*/ 385294 w 385293"/>
                      <a:gd name="connsiteY2" fmla="*/ 0 h 928570"/>
                      <a:gd name="connsiteX0" fmla="*/ 0 w 385294"/>
                      <a:gd name="connsiteY0" fmla="*/ 928570 h 928570"/>
                      <a:gd name="connsiteX1" fmla="*/ 207448 w 385294"/>
                      <a:gd name="connsiteY1" fmla="*/ 57624 h 928570"/>
                      <a:gd name="connsiteX2" fmla="*/ 385294 w 385294"/>
                      <a:gd name="connsiteY2" fmla="*/ 0 h 928570"/>
                      <a:gd name="connsiteX0" fmla="*/ 0 w 301067"/>
                      <a:gd name="connsiteY0" fmla="*/ 1021082 h 1021082"/>
                      <a:gd name="connsiteX1" fmla="*/ 207448 w 301067"/>
                      <a:gd name="connsiteY1" fmla="*/ 150136 h 1021082"/>
                      <a:gd name="connsiteX2" fmla="*/ 301067 w 301067"/>
                      <a:gd name="connsiteY2" fmla="*/ 0 h 1021082"/>
                      <a:gd name="connsiteX0" fmla="*/ 0 w 301067"/>
                      <a:gd name="connsiteY0" fmla="*/ 1041190 h 1041190"/>
                      <a:gd name="connsiteX1" fmla="*/ 141873 w 301067"/>
                      <a:gd name="connsiteY1" fmla="*/ 0 h 1041190"/>
                      <a:gd name="connsiteX2" fmla="*/ 301067 w 301067"/>
                      <a:gd name="connsiteY2" fmla="*/ 20108 h 1041190"/>
                      <a:gd name="connsiteX0" fmla="*/ 0 w 307390"/>
                      <a:gd name="connsiteY0" fmla="*/ 1143686 h 1143686"/>
                      <a:gd name="connsiteX1" fmla="*/ 141873 w 307390"/>
                      <a:gd name="connsiteY1" fmla="*/ 102496 h 1143686"/>
                      <a:gd name="connsiteX2" fmla="*/ 307390 w 307390"/>
                      <a:gd name="connsiteY2" fmla="*/ 0 h 1143686"/>
                      <a:gd name="connsiteX0" fmla="*/ 0 w 280748"/>
                      <a:gd name="connsiteY0" fmla="*/ 1146123 h 1146123"/>
                      <a:gd name="connsiteX1" fmla="*/ 141873 w 280748"/>
                      <a:gd name="connsiteY1" fmla="*/ 104933 h 1146123"/>
                      <a:gd name="connsiteX2" fmla="*/ 280748 w 280748"/>
                      <a:gd name="connsiteY2" fmla="*/ 0 h 1146123"/>
                      <a:gd name="connsiteX0" fmla="*/ 0 w 206271"/>
                      <a:gd name="connsiteY0" fmla="*/ 605460 h 605460"/>
                      <a:gd name="connsiteX1" fmla="*/ 67396 w 206271"/>
                      <a:gd name="connsiteY1" fmla="*/ 104933 h 605460"/>
                      <a:gd name="connsiteX2" fmla="*/ 206271 w 206271"/>
                      <a:gd name="connsiteY2" fmla="*/ 0 h 605460"/>
                      <a:gd name="connsiteX0" fmla="*/ 0 w 223234"/>
                      <a:gd name="connsiteY0" fmla="*/ 594784 h 594784"/>
                      <a:gd name="connsiteX1" fmla="*/ 84359 w 223234"/>
                      <a:gd name="connsiteY1" fmla="*/ 104933 h 594784"/>
                      <a:gd name="connsiteX2" fmla="*/ 223234 w 223234"/>
                      <a:gd name="connsiteY2" fmla="*/ 0 h 594784"/>
                      <a:gd name="connsiteX0" fmla="*/ 0 w 223234"/>
                      <a:gd name="connsiteY0" fmla="*/ 594784 h 594784"/>
                      <a:gd name="connsiteX1" fmla="*/ 149879 w 223234"/>
                      <a:gd name="connsiteY1" fmla="*/ 224987 h 594784"/>
                      <a:gd name="connsiteX2" fmla="*/ 223234 w 223234"/>
                      <a:gd name="connsiteY2" fmla="*/ 0 h 594784"/>
                      <a:gd name="connsiteX0" fmla="*/ 0 w 284655"/>
                      <a:gd name="connsiteY0" fmla="*/ 529853 h 529853"/>
                      <a:gd name="connsiteX1" fmla="*/ 149879 w 284655"/>
                      <a:gd name="connsiteY1" fmla="*/ 160056 h 529853"/>
                      <a:gd name="connsiteX2" fmla="*/ 284655 w 284655"/>
                      <a:gd name="connsiteY2" fmla="*/ 0 h 529853"/>
                      <a:gd name="connsiteX0" fmla="*/ 100259 w 134776"/>
                      <a:gd name="connsiteY0" fmla="*/ 434123 h 434123"/>
                      <a:gd name="connsiteX1" fmla="*/ 0 w 134776"/>
                      <a:gd name="connsiteY1" fmla="*/ 160056 h 434123"/>
                      <a:gd name="connsiteX2" fmla="*/ 134776 w 134776"/>
                      <a:gd name="connsiteY2" fmla="*/ 0 h 434123"/>
                      <a:gd name="connsiteX0" fmla="*/ 100259 w 160619"/>
                      <a:gd name="connsiteY0" fmla="*/ 422633 h 422633"/>
                      <a:gd name="connsiteX1" fmla="*/ 0 w 160619"/>
                      <a:gd name="connsiteY1" fmla="*/ 148566 h 422633"/>
                      <a:gd name="connsiteX2" fmla="*/ 160619 w 160619"/>
                      <a:gd name="connsiteY2" fmla="*/ 0 h 422633"/>
                      <a:gd name="connsiteX0" fmla="*/ 97360 w 157720"/>
                      <a:gd name="connsiteY0" fmla="*/ 422633 h 422633"/>
                      <a:gd name="connsiteX1" fmla="*/ 0 w 157720"/>
                      <a:gd name="connsiteY1" fmla="*/ 136550 h 422633"/>
                      <a:gd name="connsiteX2" fmla="*/ 157720 w 157720"/>
                      <a:gd name="connsiteY2" fmla="*/ 0 h 422633"/>
                      <a:gd name="connsiteX0" fmla="*/ 97360 w 157720"/>
                      <a:gd name="connsiteY0" fmla="*/ 422633 h 422633"/>
                      <a:gd name="connsiteX1" fmla="*/ 0 w 157720"/>
                      <a:gd name="connsiteY1" fmla="*/ 136550 h 422633"/>
                      <a:gd name="connsiteX2" fmla="*/ 157720 w 157720"/>
                      <a:gd name="connsiteY2" fmla="*/ 0 h 422633"/>
                      <a:gd name="connsiteX0" fmla="*/ 97360 w 153519"/>
                      <a:gd name="connsiteY0" fmla="*/ 415989 h 415989"/>
                      <a:gd name="connsiteX1" fmla="*/ 0 w 153519"/>
                      <a:gd name="connsiteY1" fmla="*/ 129906 h 415989"/>
                      <a:gd name="connsiteX2" fmla="*/ 153519 w 153519"/>
                      <a:gd name="connsiteY2" fmla="*/ 0 h 415989"/>
                      <a:gd name="connsiteX0" fmla="*/ 97360 w 153519"/>
                      <a:gd name="connsiteY0" fmla="*/ 415989 h 415989"/>
                      <a:gd name="connsiteX1" fmla="*/ 0 w 153519"/>
                      <a:gd name="connsiteY1" fmla="*/ 129906 h 415989"/>
                      <a:gd name="connsiteX2" fmla="*/ 153519 w 153519"/>
                      <a:gd name="connsiteY2" fmla="*/ 0 h 415989"/>
                      <a:gd name="connsiteX0" fmla="*/ 1407 w 630045"/>
                      <a:gd name="connsiteY0" fmla="*/ 316727 h 316727"/>
                      <a:gd name="connsiteX1" fmla="*/ 476526 w 630045"/>
                      <a:gd name="connsiteY1" fmla="*/ 129906 h 316727"/>
                      <a:gd name="connsiteX2" fmla="*/ 630045 w 630045"/>
                      <a:gd name="connsiteY2" fmla="*/ 0 h 316727"/>
                      <a:gd name="connsiteX0" fmla="*/ 1358 w 650064"/>
                      <a:gd name="connsiteY0" fmla="*/ 320226 h 320226"/>
                      <a:gd name="connsiteX1" fmla="*/ 496545 w 650064"/>
                      <a:gd name="connsiteY1" fmla="*/ 129906 h 320226"/>
                      <a:gd name="connsiteX2" fmla="*/ 650064 w 650064"/>
                      <a:gd name="connsiteY2" fmla="*/ 0 h 320226"/>
                      <a:gd name="connsiteX0" fmla="*/ 0 w 648706"/>
                      <a:gd name="connsiteY0" fmla="*/ 320226 h 320226"/>
                      <a:gd name="connsiteX1" fmla="*/ 495187 w 648706"/>
                      <a:gd name="connsiteY1" fmla="*/ 129906 h 320226"/>
                      <a:gd name="connsiteX2" fmla="*/ 648706 w 648706"/>
                      <a:gd name="connsiteY2" fmla="*/ 0 h 320226"/>
                      <a:gd name="connsiteX0" fmla="*/ 0 w 648706"/>
                      <a:gd name="connsiteY0" fmla="*/ 320226 h 320226"/>
                      <a:gd name="connsiteX1" fmla="*/ 495187 w 648706"/>
                      <a:gd name="connsiteY1" fmla="*/ 129906 h 320226"/>
                      <a:gd name="connsiteX2" fmla="*/ 648706 w 648706"/>
                      <a:gd name="connsiteY2" fmla="*/ 0 h 320226"/>
                      <a:gd name="connsiteX0" fmla="*/ 0 w 945474"/>
                      <a:gd name="connsiteY0" fmla="*/ 404639 h 404639"/>
                      <a:gd name="connsiteX1" fmla="*/ 495187 w 945474"/>
                      <a:gd name="connsiteY1" fmla="*/ 214319 h 404639"/>
                      <a:gd name="connsiteX2" fmla="*/ 945474 w 945474"/>
                      <a:gd name="connsiteY2" fmla="*/ 0 h 404639"/>
                      <a:gd name="connsiteX0" fmla="*/ 0 w 945474"/>
                      <a:gd name="connsiteY0" fmla="*/ 404639 h 404639"/>
                      <a:gd name="connsiteX1" fmla="*/ 863437 w 945474"/>
                      <a:gd name="connsiteY1" fmla="*/ 74823 h 404639"/>
                      <a:gd name="connsiteX2" fmla="*/ 945474 w 945474"/>
                      <a:gd name="connsiteY2" fmla="*/ 0 h 404639"/>
                      <a:gd name="connsiteX0" fmla="*/ 0 w 945474"/>
                      <a:gd name="connsiteY0" fmla="*/ 404639 h 404639"/>
                      <a:gd name="connsiteX1" fmla="*/ 863437 w 945474"/>
                      <a:gd name="connsiteY1" fmla="*/ 74823 h 404639"/>
                      <a:gd name="connsiteX2" fmla="*/ 945474 w 945474"/>
                      <a:gd name="connsiteY2" fmla="*/ 0 h 404639"/>
                      <a:gd name="connsiteX0" fmla="*/ 0 w 955519"/>
                      <a:gd name="connsiteY0" fmla="*/ 396747 h 396747"/>
                      <a:gd name="connsiteX1" fmla="*/ 863437 w 955519"/>
                      <a:gd name="connsiteY1" fmla="*/ 66931 h 396747"/>
                      <a:gd name="connsiteX2" fmla="*/ 955519 w 955519"/>
                      <a:gd name="connsiteY2" fmla="*/ 0 h 396747"/>
                      <a:gd name="connsiteX0" fmla="*/ 0 w 953899"/>
                      <a:gd name="connsiteY0" fmla="*/ 398642 h 398642"/>
                      <a:gd name="connsiteX1" fmla="*/ 863437 w 953899"/>
                      <a:gd name="connsiteY1" fmla="*/ 68826 h 398642"/>
                      <a:gd name="connsiteX2" fmla="*/ 953899 w 953899"/>
                      <a:gd name="connsiteY2" fmla="*/ 0 h 398642"/>
                      <a:gd name="connsiteX0" fmla="*/ 0 w 953899"/>
                      <a:gd name="connsiteY0" fmla="*/ 398642 h 398642"/>
                      <a:gd name="connsiteX1" fmla="*/ 863437 w 953899"/>
                      <a:gd name="connsiteY1" fmla="*/ 68826 h 398642"/>
                      <a:gd name="connsiteX2" fmla="*/ 953899 w 953899"/>
                      <a:gd name="connsiteY2" fmla="*/ 0 h 398642"/>
                      <a:gd name="connsiteX0" fmla="*/ 0 w 953899"/>
                      <a:gd name="connsiteY0" fmla="*/ 398642 h 398642"/>
                      <a:gd name="connsiteX1" fmla="*/ 863437 w 953899"/>
                      <a:gd name="connsiteY1" fmla="*/ 68826 h 398642"/>
                      <a:gd name="connsiteX2" fmla="*/ 953899 w 953899"/>
                      <a:gd name="connsiteY2" fmla="*/ 0 h 398642"/>
                      <a:gd name="connsiteX0" fmla="*/ 0 w 946456"/>
                      <a:gd name="connsiteY0" fmla="*/ 395790 h 395790"/>
                      <a:gd name="connsiteX1" fmla="*/ 863437 w 946456"/>
                      <a:gd name="connsiteY1" fmla="*/ 65974 h 395790"/>
                      <a:gd name="connsiteX2" fmla="*/ 946456 w 946456"/>
                      <a:gd name="connsiteY2" fmla="*/ 0 h 395790"/>
                      <a:gd name="connsiteX0" fmla="*/ 0 w 946456"/>
                      <a:gd name="connsiteY0" fmla="*/ 395790 h 395790"/>
                      <a:gd name="connsiteX1" fmla="*/ 863437 w 946456"/>
                      <a:gd name="connsiteY1" fmla="*/ 65974 h 395790"/>
                      <a:gd name="connsiteX2" fmla="*/ 946456 w 946456"/>
                      <a:gd name="connsiteY2" fmla="*/ 0 h 395790"/>
                      <a:gd name="connsiteX0" fmla="*/ 0 w 946456"/>
                      <a:gd name="connsiteY0" fmla="*/ 395790 h 395790"/>
                      <a:gd name="connsiteX1" fmla="*/ 844990 w 946456"/>
                      <a:gd name="connsiteY1" fmla="*/ 71369 h 395790"/>
                      <a:gd name="connsiteX2" fmla="*/ 946456 w 946456"/>
                      <a:gd name="connsiteY2" fmla="*/ 0 h 395790"/>
                      <a:gd name="connsiteX0" fmla="*/ 0 w 946456"/>
                      <a:gd name="connsiteY0" fmla="*/ 395790 h 395790"/>
                      <a:gd name="connsiteX1" fmla="*/ 844990 w 946456"/>
                      <a:gd name="connsiteY1" fmla="*/ 71369 h 395790"/>
                      <a:gd name="connsiteX2" fmla="*/ 946456 w 946456"/>
                      <a:gd name="connsiteY2" fmla="*/ 0 h 395790"/>
                      <a:gd name="connsiteX0" fmla="*/ 0 w 950657"/>
                      <a:gd name="connsiteY0" fmla="*/ 402434 h 402434"/>
                      <a:gd name="connsiteX1" fmla="*/ 844990 w 950657"/>
                      <a:gd name="connsiteY1" fmla="*/ 78013 h 402434"/>
                      <a:gd name="connsiteX2" fmla="*/ 950657 w 950657"/>
                      <a:gd name="connsiteY2" fmla="*/ 0 h 402434"/>
                      <a:gd name="connsiteX0" fmla="*/ 0 w 950657"/>
                      <a:gd name="connsiteY0" fmla="*/ 402434 h 402434"/>
                      <a:gd name="connsiteX1" fmla="*/ 844990 w 950657"/>
                      <a:gd name="connsiteY1" fmla="*/ 78013 h 402434"/>
                      <a:gd name="connsiteX2" fmla="*/ 950657 w 950657"/>
                      <a:gd name="connsiteY2" fmla="*/ 0 h 402434"/>
                      <a:gd name="connsiteX0" fmla="*/ 0 w 950657"/>
                      <a:gd name="connsiteY0" fmla="*/ 402434 h 402434"/>
                      <a:gd name="connsiteX1" fmla="*/ 883891 w 950657"/>
                      <a:gd name="connsiteY1" fmla="*/ 123491 h 402434"/>
                      <a:gd name="connsiteX2" fmla="*/ 950657 w 950657"/>
                      <a:gd name="connsiteY2" fmla="*/ 0 h 402434"/>
                      <a:gd name="connsiteX0" fmla="*/ 0 w 950657"/>
                      <a:gd name="connsiteY0" fmla="*/ 402434 h 402434"/>
                      <a:gd name="connsiteX1" fmla="*/ 870239 w 950657"/>
                      <a:gd name="connsiteY1" fmla="*/ 76722 h 402434"/>
                      <a:gd name="connsiteX2" fmla="*/ 950657 w 950657"/>
                      <a:gd name="connsiteY2" fmla="*/ 0 h 402434"/>
                      <a:gd name="connsiteX0" fmla="*/ 0 w 1049485"/>
                      <a:gd name="connsiteY0" fmla="*/ 341380 h 341380"/>
                      <a:gd name="connsiteX1" fmla="*/ 870239 w 1049485"/>
                      <a:gd name="connsiteY1" fmla="*/ 15668 h 341380"/>
                      <a:gd name="connsiteX2" fmla="*/ 1049485 w 1049485"/>
                      <a:gd name="connsiteY2" fmla="*/ 15970 h 341380"/>
                      <a:gd name="connsiteX0" fmla="*/ 0 w 963281"/>
                      <a:gd name="connsiteY0" fmla="*/ 403079 h 403079"/>
                      <a:gd name="connsiteX1" fmla="*/ 870239 w 963281"/>
                      <a:gd name="connsiteY1" fmla="*/ 77367 h 403079"/>
                      <a:gd name="connsiteX2" fmla="*/ 963281 w 963281"/>
                      <a:gd name="connsiteY2" fmla="*/ 0 h 403079"/>
                      <a:gd name="connsiteX0" fmla="*/ 0 w 1096556"/>
                      <a:gd name="connsiteY0" fmla="*/ 333040 h 333040"/>
                      <a:gd name="connsiteX1" fmla="*/ 870239 w 1096556"/>
                      <a:gd name="connsiteY1" fmla="*/ 7328 h 333040"/>
                      <a:gd name="connsiteX2" fmla="*/ 1096556 w 1096556"/>
                      <a:gd name="connsiteY2" fmla="*/ 120433 h 333040"/>
                      <a:gd name="connsiteX0" fmla="*/ 0 w 1096556"/>
                      <a:gd name="connsiteY0" fmla="*/ 333733 h 333733"/>
                      <a:gd name="connsiteX1" fmla="*/ 870239 w 1096556"/>
                      <a:gd name="connsiteY1" fmla="*/ 8021 h 333733"/>
                      <a:gd name="connsiteX2" fmla="*/ 1096556 w 1096556"/>
                      <a:gd name="connsiteY2" fmla="*/ 121126 h 333733"/>
                      <a:gd name="connsiteX0" fmla="*/ 0 w 957459"/>
                      <a:gd name="connsiteY0" fmla="*/ 398329 h 398329"/>
                      <a:gd name="connsiteX1" fmla="*/ 870239 w 957459"/>
                      <a:gd name="connsiteY1" fmla="*/ 72617 h 398329"/>
                      <a:gd name="connsiteX2" fmla="*/ 957459 w 957459"/>
                      <a:gd name="connsiteY2" fmla="*/ 0 h 398329"/>
                      <a:gd name="connsiteX0" fmla="*/ 0 w 957459"/>
                      <a:gd name="connsiteY0" fmla="*/ 398329 h 398329"/>
                      <a:gd name="connsiteX1" fmla="*/ 902379 w 957459"/>
                      <a:gd name="connsiteY1" fmla="*/ 42641 h 398329"/>
                      <a:gd name="connsiteX2" fmla="*/ 957459 w 957459"/>
                      <a:gd name="connsiteY2" fmla="*/ 0 h 398329"/>
                      <a:gd name="connsiteX0" fmla="*/ 0 w 957459"/>
                      <a:gd name="connsiteY0" fmla="*/ 398329 h 398329"/>
                      <a:gd name="connsiteX1" fmla="*/ 908625 w 957459"/>
                      <a:gd name="connsiteY1" fmla="*/ 43189 h 398329"/>
                      <a:gd name="connsiteX2" fmla="*/ 957459 w 957459"/>
                      <a:gd name="connsiteY2" fmla="*/ 0 h 398329"/>
                      <a:gd name="connsiteX0" fmla="*/ 0 w 960302"/>
                      <a:gd name="connsiteY0" fmla="*/ 395005 h 395005"/>
                      <a:gd name="connsiteX1" fmla="*/ 908625 w 960302"/>
                      <a:gd name="connsiteY1" fmla="*/ 39865 h 395005"/>
                      <a:gd name="connsiteX2" fmla="*/ 960302 w 960302"/>
                      <a:gd name="connsiteY2" fmla="*/ 0 h 395005"/>
                      <a:gd name="connsiteX0" fmla="*/ 0 w 937742"/>
                      <a:gd name="connsiteY0" fmla="*/ 418723 h 418723"/>
                      <a:gd name="connsiteX1" fmla="*/ 908625 w 937742"/>
                      <a:gd name="connsiteY1" fmla="*/ 63583 h 418723"/>
                      <a:gd name="connsiteX2" fmla="*/ 928424 w 937742"/>
                      <a:gd name="connsiteY2" fmla="*/ 0 h 418723"/>
                      <a:gd name="connsiteX0" fmla="*/ 0 w 939519"/>
                      <a:gd name="connsiteY0" fmla="*/ 418723 h 418723"/>
                      <a:gd name="connsiteX1" fmla="*/ 908625 w 939519"/>
                      <a:gd name="connsiteY1" fmla="*/ 63583 h 418723"/>
                      <a:gd name="connsiteX2" fmla="*/ 928424 w 939519"/>
                      <a:gd name="connsiteY2" fmla="*/ 0 h 418723"/>
                      <a:gd name="connsiteX0" fmla="*/ 0 w 928543"/>
                      <a:gd name="connsiteY0" fmla="*/ 418723 h 418723"/>
                      <a:gd name="connsiteX1" fmla="*/ 884081 w 928543"/>
                      <a:gd name="connsiteY1" fmla="*/ 38841 h 418723"/>
                      <a:gd name="connsiteX2" fmla="*/ 928424 w 928543"/>
                      <a:gd name="connsiteY2" fmla="*/ 0 h 418723"/>
                      <a:gd name="connsiteX0" fmla="*/ 0 w 927770"/>
                      <a:gd name="connsiteY0" fmla="*/ 414157 h 414157"/>
                      <a:gd name="connsiteX1" fmla="*/ 884081 w 927770"/>
                      <a:gd name="connsiteY1" fmla="*/ 34275 h 414157"/>
                      <a:gd name="connsiteX2" fmla="*/ 927425 w 927770"/>
                      <a:gd name="connsiteY2" fmla="*/ 409 h 414157"/>
                      <a:gd name="connsiteX0" fmla="*/ 0 w 929240"/>
                      <a:gd name="connsiteY0" fmla="*/ 416085 h 416085"/>
                      <a:gd name="connsiteX1" fmla="*/ 884081 w 929240"/>
                      <a:gd name="connsiteY1" fmla="*/ 36203 h 416085"/>
                      <a:gd name="connsiteX2" fmla="*/ 927425 w 929240"/>
                      <a:gd name="connsiteY2" fmla="*/ 2337 h 416085"/>
                      <a:gd name="connsiteX0" fmla="*/ 0 w 971204"/>
                      <a:gd name="connsiteY0" fmla="*/ 427384 h 427384"/>
                      <a:gd name="connsiteX1" fmla="*/ 884081 w 971204"/>
                      <a:gd name="connsiteY1" fmla="*/ 47502 h 427384"/>
                      <a:gd name="connsiteX2" fmla="*/ 945841 w 971204"/>
                      <a:gd name="connsiteY2" fmla="*/ 1226 h 427384"/>
                      <a:gd name="connsiteX3" fmla="*/ 927425 w 971204"/>
                      <a:gd name="connsiteY3" fmla="*/ 13636 h 427384"/>
                      <a:gd name="connsiteX0" fmla="*/ 0 w 971204"/>
                      <a:gd name="connsiteY0" fmla="*/ 473153 h 473153"/>
                      <a:gd name="connsiteX1" fmla="*/ 884081 w 971204"/>
                      <a:gd name="connsiteY1" fmla="*/ 93271 h 473153"/>
                      <a:gd name="connsiteX2" fmla="*/ 945841 w 971204"/>
                      <a:gd name="connsiteY2" fmla="*/ 46995 h 473153"/>
                      <a:gd name="connsiteX3" fmla="*/ 942732 w 971204"/>
                      <a:gd name="connsiteY3" fmla="*/ 1 h 473153"/>
                      <a:gd name="connsiteX0" fmla="*/ 0 w 984948"/>
                      <a:gd name="connsiteY0" fmla="*/ 473219 h 473219"/>
                      <a:gd name="connsiteX1" fmla="*/ 884081 w 984948"/>
                      <a:gd name="connsiteY1" fmla="*/ 93337 h 473219"/>
                      <a:gd name="connsiteX2" fmla="*/ 974582 w 984948"/>
                      <a:gd name="connsiteY2" fmla="*/ 5762 h 473219"/>
                      <a:gd name="connsiteX3" fmla="*/ 942732 w 984948"/>
                      <a:gd name="connsiteY3" fmla="*/ 67 h 473219"/>
                      <a:gd name="connsiteX0" fmla="*/ 0 w 984948"/>
                      <a:gd name="connsiteY0" fmla="*/ 473219 h 473219"/>
                      <a:gd name="connsiteX1" fmla="*/ 884081 w 984948"/>
                      <a:gd name="connsiteY1" fmla="*/ 93337 h 473219"/>
                      <a:gd name="connsiteX2" fmla="*/ 974582 w 984948"/>
                      <a:gd name="connsiteY2" fmla="*/ 5762 h 473219"/>
                      <a:gd name="connsiteX3" fmla="*/ 942732 w 984948"/>
                      <a:gd name="connsiteY3" fmla="*/ 67 h 473219"/>
                      <a:gd name="connsiteX0" fmla="*/ 0 w 984948"/>
                      <a:gd name="connsiteY0" fmla="*/ 473219 h 473219"/>
                      <a:gd name="connsiteX1" fmla="*/ 884081 w 984948"/>
                      <a:gd name="connsiteY1" fmla="*/ 93337 h 473219"/>
                      <a:gd name="connsiteX2" fmla="*/ 974582 w 984948"/>
                      <a:gd name="connsiteY2" fmla="*/ 5762 h 473219"/>
                      <a:gd name="connsiteX3" fmla="*/ 942732 w 984948"/>
                      <a:gd name="connsiteY3" fmla="*/ 67 h 473219"/>
                      <a:gd name="connsiteX0" fmla="*/ 0 w 984948"/>
                      <a:gd name="connsiteY0" fmla="*/ 473219 h 473219"/>
                      <a:gd name="connsiteX1" fmla="*/ 884081 w 984948"/>
                      <a:gd name="connsiteY1" fmla="*/ 93337 h 473219"/>
                      <a:gd name="connsiteX2" fmla="*/ 974582 w 984948"/>
                      <a:gd name="connsiteY2" fmla="*/ 5762 h 473219"/>
                      <a:gd name="connsiteX3" fmla="*/ 942732 w 984948"/>
                      <a:gd name="connsiteY3" fmla="*/ 67 h 473219"/>
                      <a:gd name="connsiteX0" fmla="*/ 0 w 984948"/>
                      <a:gd name="connsiteY0" fmla="*/ 473219 h 473219"/>
                      <a:gd name="connsiteX1" fmla="*/ 884081 w 984948"/>
                      <a:gd name="connsiteY1" fmla="*/ 93337 h 473219"/>
                      <a:gd name="connsiteX2" fmla="*/ 974582 w 984948"/>
                      <a:gd name="connsiteY2" fmla="*/ 5762 h 473219"/>
                      <a:gd name="connsiteX3" fmla="*/ 942732 w 984948"/>
                      <a:gd name="connsiteY3" fmla="*/ 67 h 473219"/>
                      <a:gd name="connsiteX0" fmla="*/ 0 w 984700"/>
                      <a:gd name="connsiteY0" fmla="*/ 473203 h 473203"/>
                      <a:gd name="connsiteX1" fmla="*/ 884081 w 984700"/>
                      <a:gd name="connsiteY1" fmla="*/ 93321 h 473203"/>
                      <a:gd name="connsiteX2" fmla="*/ 974130 w 984700"/>
                      <a:gd name="connsiteY2" fmla="*/ 6127 h 473203"/>
                      <a:gd name="connsiteX3" fmla="*/ 942732 w 984700"/>
                      <a:gd name="connsiteY3" fmla="*/ 51 h 473203"/>
                      <a:gd name="connsiteX0" fmla="*/ 0 w 984700"/>
                      <a:gd name="connsiteY0" fmla="*/ 473203 h 473203"/>
                      <a:gd name="connsiteX1" fmla="*/ 884081 w 984700"/>
                      <a:gd name="connsiteY1" fmla="*/ 93321 h 473203"/>
                      <a:gd name="connsiteX2" fmla="*/ 974130 w 984700"/>
                      <a:gd name="connsiteY2" fmla="*/ 6127 h 473203"/>
                      <a:gd name="connsiteX3" fmla="*/ 942732 w 984700"/>
                      <a:gd name="connsiteY3" fmla="*/ 51 h 473203"/>
                      <a:gd name="connsiteX0" fmla="*/ 0 w 984700"/>
                      <a:gd name="connsiteY0" fmla="*/ 473203 h 473203"/>
                      <a:gd name="connsiteX1" fmla="*/ 884081 w 984700"/>
                      <a:gd name="connsiteY1" fmla="*/ 93321 h 473203"/>
                      <a:gd name="connsiteX2" fmla="*/ 974130 w 984700"/>
                      <a:gd name="connsiteY2" fmla="*/ 6127 h 473203"/>
                      <a:gd name="connsiteX3" fmla="*/ 942732 w 984700"/>
                      <a:gd name="connsiteY3" fmla="*/ 51 h 473203"/>
                      <a:gd name="connsiteX0" fmla="*/ 0 w 984549"/>
                      <a:gd name="connsiteY0" fmla="*/ 473203 h 473203"/>
                      <a:gd name="connsiteX1" fmla="*/ 884081 w 984549"/>
                      <a:gd name="connsiteY1" fmla="*/ 93321 h 473203"/>
                      <a:gd name="connsiteX2" fmla="*/ 974130 w 984549"/>
                      <a:gd name="connsiteY2" fmla="*/ 6127 h 473203"/>
                      <a:gd name="connsiteX3" fmla="*/ 942732 w 984549"/>
                      <a:gd name="connsiteY3" fmla="*/ 51 h 473203"/>
                      <a:gd name="connsiteX0" fmla="*/ 0 w 951662"/>
                      <a:gd name="connsiteY0" fmla="*/ 473311 h 473311"/>
                      <a:gd name="connsiteX1" fmla="*/ 884081 w 951662"/>
                      <a:gd name="connsiteY1" fmla="*/ 93429 h 473311"/>
                      <a:gd name="connsiteX2" fmla="*/ 885658 w 951662"/>
                      <a:gd name="connsiteY2" fmla="*/ 4965 h 473311"/>
                      <a:gd name="connsiteX3" fmla="*/ 942732 w 951662"/>
                      <a:gd name="connsiteY3" fmla="*/ 159 h 473311"/>
                      <a:gd name="connsiteX0" fmla="*/ 0 w 951662"/>
                      <a:gd name="connsiteY0" fmla="*/ 473311 h 473311"/>
                      <a:gd name="connsiteX1" fmla="*/ 884081 w 951662"/>
                      <a:gd name="connsiteY1" fmla="*/ 93429 h 473311"/>
                      <a:gd name="connsiteX2" fmla="*/ 885658 w 951662"/>
                      <a:gd name="connsiteY2" fmla="*/ 4965 h 473311"/>
                      <a:gd name="connsiteX3" fmla="*/ 942732 w 951662"/>
                      <a:gd name="connsiteY3" fmla="*/ 159 h 473311"/>
                      <a:gd name="connsiteX0" fmla="*/ 0 w 951662"/>
                      <a:gd name="connsiteY0" fmla="*/ 473311 h 473311"/>
                      <a:gd name="connsiteX1" fmla="*/ 884081 w 951662"/>
                      <a:gd name="connsiteY1" fmla="*/ 93429 h 473311"/>
                      <a:gd name="connsiteX2" fmla="*/ 885658 w 951662"/>
                      <a:gd name="connsiteY2" fmla="*/ 4965 h 473311"/>
                      <a:gd name="connsiteX3" fmla="*/ 942732 w 951662"/>
                      <a:gd name="connsiteY3" fmla="*/ 159 h 473311"/>
                      <a:gd name="connsiteX0" fmla="*/ 0 w 951662"/>
                      <a:gd name="connsiteY0" fmla="*/ 473311 h 473311"/>
                      <a:gd name="connsiteX1" fmla="*/ 884081 w 951662"/>
                      <a:gd name="connsiteY1" fmla="*/ 93429 h 473311"/>
                      <a:gd name="connsiteX2" fmla="*/ 885658 w 951662"/>
                      <a:gd name="connsiteY2" fmla="*/ 4965 h 473311"/>
                      <a:gd name="connsiteX3" fmla="*/ 942732 w 951662"/>
                      <a:gd name="connsiteY3" fmla="*/ 159 h 473311"/>
                      <a:gd name="connsiteX0" fmla="*/ 0 w 951662"/>
                      <a:gd name="connsiteY0" fmla="*/ 473311 h 473311"/>
                      <a:gd name="connsiteX1" fmla="*/ 884081 w 951662"/>
                      <a:gd name="connsiteY1" fmla="*/ 93429 h 473311"/>
                      <a:gd name="connsiteX2" fmla="*/ 885658 w 951662"/>
                      <a:gd name="connsiteY2" fmla="*/ 4965 h 473311"/>
                      <a:gd name="connsiteX3" fmla="*/ 942732 w 951662"/>
                      <a:gd name="connsiteY3" fmla="*/ 159 h 473311"/>
                      <a:gd name="connsiteX0" fmla="*/ 0 w 954391"/>
                      <a:gd name="connsiteY0" fmla="*/ 473311 h 473311"/>
                      <a:gd name="connsiteX1" fmla="*/ 887710 w 954391"/>
                      <a:gd name="connsiteY1" fmla="*/ 104312 h 473311"/>
                      <a:gd name="connsiteX2" fmla="*/ 885658 w 954391"/>
                      <a:gd name="connsiteY2" fmla="*/ 4965 h 473311"/>
                      <a:gd name="connsiteX3" fmla="*/ 942732 w 954391"/>
                      <a:gd name="connsiteY3" fmla="*/ 159 h 473311"/>
                      <a:gd name="connsiteX0" fmla="*/ 0 w 942733"/>
                      <a:gd name="connsiteY0" fmla="*/ 473311 h 473311"/>
                      <a:gd name="connsiteX1" fmla="*/ 885658 w 942733"/>
                      <a:gd name="connsiteY1" fmla="*/ 4965 h 473311"/>
                      <a:gd name="connsiteX2" fmla="*/ 942732 w 942733"/>
                      <a:gd name="connsiteY2" fmla="*/ 159 h 473311"/>
                      <a:gd name="connsiteX0" fmla="*/ 0 w 942733"/>
                      <a:gd name="connsiteY0" fmla="*/ 473153 h 473153"/>
                      <a:gd name="connsiteX1" fmla="*/ 889386 w 942733"/>
                      <a:gd name="connsiteY1" fmla="*/ 103932 h 473153"/>
                      <a:gd name="connsiteX2" fmla="*/ 942732 w 942733"/>
                      <a:gd name="connsiteY2" fmla="*/ 1 h 473153"/>
                      <a:gd name="connsiteX0" fmla="*/ 0 w 942733"/>
                      <a:gd name="connsiteY0" fmla="*/ 473153 h 473153"/>
                      <a:gd name="connsiteX1" fmla="*/ 889386 w 942733"/>
                      <a:gd name="connsiteY1" fmla="*/ 103932 h 473153"/>
                      <a:gd name="connsiteX2" fmla="*/ 942732 w 942733"/>
                      <a:gd name="connsiteY2" fmla="*/ 1 h 473153"/>
                      <a:gd name="connsiteX0" fmla="*/ 0 w 932183"/>
                      <a:gd name="connsiteY0" fmla="*/ 406142 h 406142"/>
                      <a:gd name="connsiteX1" fmla="*/ 889386 w 932183"/>
                      <a:gd name="connsiteY1" fmla="*/ 36921 h 406142"/>
                      <a:gd name="connsiteX2" fmla="*/ 932181 w 932183"/>
                      <a:gd name="connsiteY2" fmla="*/ 2 h 406142"/>
                      <a:gd name="connsiteX0" fmla="*/ 0 w 932181"/>
                      <a:gd name="connsiteY0" fmla="*/ 406140 h 406140"/>
                      <a:gd name="connsiteX1" fmla="*/ 851066 w 932181"/>
                      <a:gd name="connsiteY1" fmla="*/ 62820 h 406140"/>
                      <a:gd name="connsiteX2" fmla="*/ 932181 w 932181"/>
                      <a:gd name="connsiteY2" fmla="*/ 0 h 406140"/>
                      <a:gd name="connsiteX0" fmla="*/ 0 w 928626"/>
                      <a:gd name="connsiteY0" fmla="*/ 396392 h 396392"/>
                      <a:gd name="connsiteX1" fmla="*/ 851066 w 928626"/>
                      <a:gd name="connsiteY1" fmla="*/ 53072 h 396392"/>
                      <a:gd name="connsiteX2" fmla="*/ 928626 w 928626"/>
                      <a:gd name="connsiteY2" fmla="*/ 0 h 396392"/>
                      <a:gd name="connsiteX0" fmla="*/ 0 w 932190"/>
                      <a:gd name="connsiteY0" fmla="*/ 398801 h 398801"/>
                      <a:gd name="connsiteX1" fmla="*/ 851066 w 932190"/>
                      <a:gd name="connsiteY1" fmla="*/ 55481 h 398801"/>
                      <a:gd name="connsiteX2" fmla="*/ 932190 w 932190"/>
                      <a:gd name="connsiteY2" fmla="*/ 0 h 398801"/>
                      <a:gd name="connsiteX0" fmla="*/ 0 w 581868"/>
                      <a:gd name="connsiteY0" fmla="*/ 1 h 120083"/>
                      <a:gd name="connsiteX1" fmla="*/ 500744 w 581868"/>
                      <a:gd name="connsiteY1" fmla="*/ 120083 h 120083"/>
                      <a:gd name="connsiteX2" fmla="*/ 581868 w 581868"/>
                      <a:gd name="connsiteY2" fmla="*/ 64602 h 120083"/>
                      <a:gd name="connsiteX0" fmla="*/ 0 w 475039"/>
                      <a:gd name="connsiteY0" fmla="*/ 219845 h 219846"/>
                      <a:gd name="connsiteX1" fmla="*/ 393915 w 475039"/>
                      <a:gd name="connsiteY1" fmla="*/ 55481 h 219846"/>
                      <a:gd name="connsiteX2" fmla="*/ 475039 w 475039"/>
                      <a:gd name="connsiteY2" fmla="*/ 0 h 219846"/>
                      <a:gd name="connsiteX0" fmla="*/ 0 w 475039"/>
                      <a:gd name="connsiteY0" fmla="*/ 219845 h 219845"/>
                      <a:gd name="connsiteX1" fmla="*/ 379825 w 475039"/>
                      <a:gd name="connsiteY1" fmla="*/ 218027 h 219845"/>
                      <a:gd name="connsiteX2" fmla="*/ 475039 w 475039"/>
                      <a:gd name="connsiteY2" fmla="*/ 0 h 219845"/>
                      <a:gd name="connsiteX0" fmla="*/ 0 w 436539"/>
                      <a:gd name="connsiteY0" fmla="*/ 1818 h 81298"/>
                      <a:gd name="connsiteX1" fmla="*/ 379825 w 436539"/>
                      <a:gd name="connsiteY1" fmla="*/ 0 h 81298"/>
                      <a:gd name="connsiteX2" fmla="*/ 436539 w 436539"/>
                      <a:gd name="connsiteY2" fmla="*/ 81298 h 81298"/>
                      <a:gd name="connsiteX0" fmla="*/ 0 w 508643"/>
                      <a:gd name="connsiteY0" fmla="*/ 237953 h 237953"/>
                      <a:gd name="connsiteX1" fmla="*/ 451929 w 508643"/>
                      <a:gd name="connsiteY1" fmla="*/ 0 h 237953"/>
                      <a:gd name="connsiteX2" fmla="*/ 508643 w 508643"/>
                      <a:gd name="connsiteY2" fmla="*/ 81298 h 237953"/>
                      <a:gd name="connsiteX0" fmla="*/ 0 w 508643"/>
                      <a:gd name="connsiteY0" fmla="*/ 276102 h 276102"/>
                      <a:gd name="connsiteX1" fmla="*/ 420742 w 508643"/>
                      <a:gd name="connsiteY1" fmla="*/ 0 h 276102"/>
                      <a:gd name="connsiteX2" fmla="*/ 508643 w 508643"/>
                      <a:gd name="connsiteY2" fmla="*/ 119447 h 276102"/>
                      <a:gd name="connsiteX0" fmla="*/ 0 w 511473"/>
                      <a:gd name="connsiteY0" fmla="*/ 276102 h 276102"/>
                      <a:gd name="connsiteX1" fmla="*/ 420742 w 511473"/>
                      <a:gd name="connsiteY1" fmla="*/ 0 h 276102"/>
                      <a:gd name="connsiteX2" fmla="*/ 511473 w 511473"/>
                      <a:gd name="connsiteY2" fmla="*/ 130738 h 276102"/>
                      <a:gd name="connsiteX0" fmla="*/ 0 w 511473"/>
                      <a:gd name="connsiteY0" fmla="*/ 288809 h 288809"/>
                      <a:gd name="connsiteX1" fmla="*/ 414468 w 511473"/>
                      <a:gd name="connsiteY1" fmla="*/ 0 h 288809"/>
                      <a:gd name="connsiteX2" fmla="*/ 511473 w 511473"/>
                      <a:gd name="connsiteY2" fmla="*/ 143445 h 288809"/>
                      <a:gd name="connsiteX0" fmla="*/ 0 w 420173"/>
                      <a:gd name="connsiteY0" fmla="*/ 141580 h 143445"/>
                      <a:gd name="connsiteX1" fmla="*/ 323168 w 420173"/>
                      <a:gd name="connsiteY1" fmla="*/ 0 h 143445"/>
                      <a:gd name="connsiteX2" fmla="*/ 420173 w 420173"/>
                      <a:gd name="connsiteY2" fmla="*/ 143445 h 143445"/>
                      <a:gd name="connsiteX0" fmla="*/ 0 w 416933"/>
                      <a:gd name="connsiteY0" fmla="*/ 146289 h 146289"/>
                      <a:gd name="connsiteX1" fmla="*/ 319928 w 416933"/>
                      <a:gd name="connsiteY1" fmla="*/ 0 h 146289"/>
                      <a:gd name="connsiteX2" fmla="*/ 416933 w 416933"/>
                      <a:gd name="connsiteY2" fmla="*/ 143445 h 146289"/>
                      <a:gd name="connsiteX0" fmla="*/ 0 w 416933"/>
                      <a:gd name="connsiteY0" fmla="*/ 146289 h 146289"/>
                      <a:gd name="connsiteX1" fmla="*/ 319928 w 416933"/>
                      <a:gd name="connsiteY1" fmla="*/ 0 h 146289"/>
                      <a:gd name="connsiteX2" fmla="*/ 416933 w 416933"/>
                      <a:gd name="connsiteY2" fmla="*/ 143445 h 146289"/>
                      <a:gd name="connsiteX0" fmla="*/ 0 w 416933"/>
                      <a:gd name="connsiteY0" fmla="*/ 146289 h 146289"/>
                      <a:gd name="connsiteX1" fmla="*/ 319928 w 416933"/>
                      <a:gd name="connsiteY1" fmla="*/ 0 h 146289"/>
                      <a:gd name="connsiteX2" fmla="*/ 416933 w 416933"/>
                      <a:gd name="connsiteY2" fmla="*/ 143445 h 146289"/>
                      <a:gd name="connsiteX0" fmla="*/ 0 w 416933"/>
                      <a:gd name="connsiteY0" fmla="*/ 146289 h 146289"/>
                      <a:gd name="connsiteX1" fmla="*/ 144455 w 416933"/>
                      <a:gd name="connsiteY1" fmla="*/ 83108 h 146289"/>
                      <a:gd name="connsiteX2" fmla="*/ 319928 w 416933"/>
                      <a:gd name="connsiteY2" fmla="*/ 0 h 146289"/>
                      <a:gd name="connsiteX3" fmla="*/ 416933 w 416933"/>
                      <a:gd name="connsiteY3" fmla="*/ 143445 h 146289"/>
                      <a:gd name="connsiteX0" fmla="*/ 0 w 416933"/>
                      <a:gd name="connsiteY0" fmla="*/ 278015 h 278015"/>
                      <a:gd name="connsiteX1" fmla="*/ 144455 w 416933"/>
                      <a:gd name="connsiteY1" fmla="*/ 214834 h 278015"/>
                      <a:gd name="connsiteX2" fmla="*/ 224351 w 416933"/>
                      <a:gd name="connsiteY2" fmla="*/ 0 h 278015"/>
                      <a:gd name="connsiteX3" fmla="*/ 416933 w 416933"/>
                      <a:gd name="connsiteY3" fmla="*/ 275171 h 278015"/>
                      <a:gd name="connsiteX0" fmla="*/ 0 w 416933"/>
                      <a:gd name="connsiteY0" fmla="*/ 278015 h 278015"/>
                      <a:gd name="connsiteX1" fmla="*/ 134736 w 416933"/>
                      <a:gd name="connsiteY1" fmla="*/ 200709 h 278015"/>
                      <a:gd name="connsiteX2" fmla="*/ 224351 w 416933"/>
                      <a:gd name="connsiteY2" fmla="*/ 0 h 278015"/>
                      <a:gd name="connsiteX3" fmla="*/ 416933 w 416933"/>
                      <a:gd name="connsiteY3" fmla="*/ 275171 h 278015"/>
                      <a:gd name="connsiteX0" fmla="*/ 0 w 416933"/>
                      <a:gd name="connsiteY0" fmla="*/ 278015 h 278015"/>
                      <a:gd name="connsiteX1" fmla="*/ 132306 w 416933"/>
                      <a:gd name="connsiteY1" fmla="*/ 197176 h 278015"/>
                      <a:gd name="connsiteX2" fmla="*/ 224351 w 416933"/>
                      <a:gd name="connsiteY2" fmla="*/ 0 h 278015"/>
                      <a:gd name="connsiteX3" fmla="*/ 416933 w 416933"/>
                      <a:gd name="connsiteY3" fmla="*/ 275171 h 278015"/>
                      <a:gd name="connsiteX0" fmla="*/ 564212 w 981145"/>
                      <a:gd name="connsiteY0" fmla="*/ 278015 h 1639561"/>
                      <a:gd name="connsiteX1" fmla="*/ 0 w 981145"/>
                      <a:gd name="connsiteY1" fmla="*/ 1639561 h 1639561"/>
                      <a:gd name="connsiteX2" fmla="*/ 788563 w 981145"/>
                      <a:gd name="connsiteY2" fmla="*/ 0 h 1639561"/>
                      <a:gd name="connsiteX3" fmla="*/ 981145 w 981145"/>
                      <a:gd name="connsiteY3" fmla="*/ 275171 h 1639561"/>
                      <a:gd name="connsiteX0" fmla="*/ 0 w 1880881"/>
                      <a:gd name="connsiteY0" fmla="*/ 1875473 h 1875473"/>
                      <a:gd name="connsiteX1" fmla="*/ 899736 w 1880881"/>
                      <a:gd name="connsiteY1" fmla="*/ 1639561 h 1875473"/>
                      <a:gd name="connsiteX2" fmla="*/ 1688299 w 1880881"/>
                      <a:gd name="connsiteY2" fmla="*/ 0 h 1875473"/>
                      <a:gd name="connsiteX3" fmla="*/ 1880881 w 1880881"/>
                      <a:gd name="connsiteY3" fmla="*/ 275171 h 1875473"/>
                      <a:gd name="connsiteX0" fmla="*/ 0 w 1880881"/>
                      <a:gd name="connsiteY0" fmla="*/ 1875473 h 2535861"/>
                      <a:gd name="connsiteX1" fmla="*/ 469482 w 1880881"/>
                      <a:gd name="connsiteY1" fmla="*/ 2535861 h 2535861"/>
                      <a:gd name="connsiteX2" fmla="*/ 1688299 w 1880881"/>
                      <a:gd name="connsiteY2" fmla="*/ 0 h 2535861"/>
                      <a:gd name="connsiteX3" fmla="*/ 1880881 w 1880881"/>
                      <a:gd name="connsiteY3" fmla="*/ 275171 h 2535861"/>
                      <a:gd name="connsiteX0" fmla="*/ 62649 w 1411399"/>
                      <a:gd name="connsiteY0" fmla="*/ 2648822 h 2648822"/>
                      <a:gd name="connsiteX1" fmla="*/ 0 w 1411399"/>
                      <a:gd name="connsiteY1" fmla="*/ 2535861 h 2648822"/>
                      <a:gd name="connsiteX2" fmla="*/ 1218817 w 1411399"/>
                      <a:gd name="connsiteY2" fmla="*/ 0 h 2648822"/>
                      <a:gd name="connsiteX3" fmla="*/ 1411399 w 1411399"/>
                      <a:gd name="connsiteY3" fmla="*/ 275171 h 2648822"/>
                      <a:gd name="connsiteX0" fmla="*/ 71368 w 1420118"/>
                      <a:gd name="connsiteY0" fmla="*/ 2648822 h 2648822"/>
                      <a:gd name="connsiteX1" fmla="*/ 0 w 1420118"/>
                      <a:gd name="connsiteY1" fmla="*/ 2541133 h 2648822"/>
                      <a:gd name="connsiteX2" fmla="*/ 1227536 w 1420118"/>
                      <a:gd name="connsiteY2" fmla="*/ 0 h 2648822"/>
                      <a:gd name="connsiteX3" fmla="*/ 1420118 w 1420118"/>
                      <a:gd name="connsiteY3" fmla="*/ 275171 h 2648822"/>
                      <a:gd name="connsiteX0" fmla="*/ 66108 w 1420118"/>
                      <a:gd name="connsiteY0" fmla="*/ 2634001 h 2634001"/>
                      <a:gd name="connsiteX1" fmla="*/ 0 w 1420118"/>
                      <a:gd name="connsiteY1" fmla="*/ 2541133 h 2634001"/>
                      <a:gd name="connsiteX2" fmla="*/ 1227536 w 1420118"/>
                      <a:gd name="connsiteY2" fmla="*/ 0 h 2634001"/>
                      <a:gd name="connsiteX3" fmla="*/ 1420118 w 1420118"/>
                      <a:gd name="connsiteY3" fmla="*/ 275171 h 2634001"/>
                      <a:gd name="connsiteX0" fmla="*/ 51529 w 1420118"/>
                      <a:gd name="connsiteY0" fmla="*/ 2612813 h 2612813"/>
                      <a:gd name="connsiteX1" fmla="*/ 0 w 1420118"/>
                      <a:gd name="connsiteY1" fmla="*/ 2541133 h 2612813"/>
                      <a:gd name="connsiteX2" fmla="*/ 1227536 w 1420118"/>
                      <a:gd name="connsiteY2" fmla="*/ 0 h 2612813"/>
                      <a:gd name="connsiteX3" fmla="*/ 1420118 w 1420118"/>
                      <a:gd name="connsiteY3" fmla="*/ 275171 h 2612813"/>
                      <a:gd name="connsiteX0" fmla="*/ 51529 w 1420118"/>
                      <a:gd name="connsiteY0" fmla="*/ 2691955 h 2691955"/>
                      <a:gd name="connsiteX1" fmla="*/ 0 w 1420118"/>
                      <a:gd name="connsiteY1" fmla="*/ 2620275 h 2691955"/>
                      <a:gd name="connsiteX2" fmla="*/ 1190936 w 1420118"/>
                      <a:gd name="connsiteY2" fmla="*/ 0 h 2691955"/>
                      <a:gd name="connsiteX3" fmla="*/ 1420118 w 1420118"/>
                      <a:gd name="connsiteY3" fmla="*/ 354313 h 2691955"/>
                      <a:gd name="connsiteX0" fmla="*/ 1 w 1368590"/>
                      <a:gd name="connsiteY0" fmla="*/ 2691955 h 2691955"/>
                      <a:gd name="connsiteX1" fmla="*/ 403616 w 1368590"/>
                      <a:gd name="connsiteY1" fmla="*/ 1516727 h 2691955"/>
                      <a:gd name="connsiteX2" fmla="*/ 1139408 w 1368590"/>
                      <a:gd name="connsiteY2" fmla="*/ 0 h 2691955"/>
                      <a:gd name="connsiteX3" fmla="*/ 1368590 w 1368590"/>
                      <a:gd name="connsiteY3" fmla="*/ 354313 h 2691955"/>
                      <a:gd name="connsiteX0" fmla="*/ 1 w 1368590"/>
                      <a:gd name="connsiteY0" fmla="*/ 2691955 h 2691955"/>
                      <a:gd name="connsiteX1" fmla="*/ 591447 w 1368590"/>
                      <a:gd name="connsiteY1" fmla="*/ 1218672 h 2691955"/>
                      <a:gd name="connsiteX2" fmla="*/ 1139408 w 1368590"/>
                      <a:gd name="connsiteY2" fmla="*/ 0 h 2691955"/>
                      <a:gd name="connsiteX3" fmla="*/ 1368590 w 1368590"/>
                      <a:gd name="connsiteY3" fmla="*/ 354313 h 2691955"/>
                      <a:gd name="connsiteX0" fmla="*/ 114493 w 777144"/>
                      <a:gd name="connsiteY0" fmla="*/ 1407811 h 1407810"/>
                      <a:gd name="connsiteX1" fmla="*/ 1 w 777144"/>
                      <a:gd name="connsiteY1" fmla="*/ 1218672 h 1407810"/>
                      <a:gd name="connsiteX2" fmla="*/ 547962 w 777144"/>
                      <a:gd name="connsiteY2" fmla="*/ 0 h 1407810"/>
                      <a:gd name="connsiteX3" fmla="*/ 777144 w 777144"/>
                      <a:gd name="connsiteY3" fmla="*/ 354313 h 1407810"/>
                      <a:gd name="connsiteX0" fmla="*/ 126181 w 788832"/>
                      <a:gd name="connsiteY0" fmla="*/ 1407811 h 1407810"/>
                      <a:gd name="connsiteX1" fmla="*/ -2 w 788832"/>
                      <a:gd name="connsiteY1" fmla="*/ 1149785 h 1407810"/>
                      <a:gd name="connsiteX2" fmla="*/ 559650 w 788832"/>
                      <a:gd name="connsiteY2" fmla="*/ 0 h 1407810"/>
                      <a:gd name="connsiteX3" fmla="*/ 788832 w 788832"/>
                      <a:gd name="connsiteY3" fmla="*/ 354313 h 1407810"/>
                      <a:gd name="connsiteX0" fmla="*/ 151102 w 788832"/>
                      <a:gd name="connsiteY0" fmla="*/ 1418067 h 1418067"/>
                      <a:gd name="connsiteX1" fmla="*/ -2 w 788832"/>
                      <a:gd name="connsiteY1" fmla="*/ 1149785 h 1418067"/>
                      <a:gd name="connsiteX2" fmla="*/ 559650 w 788832"/>
                      <a:gd name="connsiteY2" fmla="*/ 0 h 1418067"/>
                      <a:gd name="connsiteX3" fmla="*/ 788832 w 788832"/>
                      <a:gd name="connsiteY3" fmla="*/ 354313 h 1418067"/>
                      <a:gd name="connsiteX0" fmla="*/ 382666 w 788832"/>
                      <a:gd name="connsiteY0" fmla="*/ 1495038 h 1495042"/>
                      <a:gd name="connsiteX1" fmla="*/ -2 w 788832"/>
                      <a:gd name="connsiteY1" fmla="*/ 1149785 h 1495042"/>
                      <a:gd name="connsiteX2" fmla="*/ 559650 w 788832"/>
                      <a:gd name="connsiteY2" fmla="*/ 0 h 1495042"/>
                      <a:gd name="connsiteX3" fmla="*/ 788832 w 788832"/>
                      <a:gd name="connsiteY3" fmla="*/ 354313 h 1495042"/>
                      <a:gd name="connsiteX0" fmla="*/ 241967 w 648133"/>
                      <a:gd name="connsiteY0" fmla="*/ 1495038 h 1495042"/>
                      <a:gd name="connsiteX1" fmla="*/ -2 w 648133"/>
                      <a:gd name="connsiteY1" fmla="*/ 1198521 h 1495042"/>
                      <a:gd name="connsiteX2" fmla="*/ 418951 w 648133"/>
                      <a:gd name="connsiteY2" fmla="*/ 0 h 1495042"/>
                      <a:gd name="connsiteX3" fmla="*/ 648133 w 648133"/>
                      <a:gd name="connsiteY3" fmla="*/ 354313 h 1495042"/>
                      <a:gd name="connsiteX0" fmla="*/ 241967 w 648133"/>
                      <a:gd name="connsiteY0" fmla="*/ 1425969 h 1425973"/>
                      <a:gd name="connsiteX1" fmla="*/ -2 w 648133"/>
                      <a:gd name="connsiteY1" fmla="*/ 1129452 h 1425973"/>
                      <a:gd name="connsiteX2" fmla="*/ 520055 w 648133"/>
                      <a:gd name="connsiteY2" fmla="*/ -4 h 1425973"/>
                      <a:gd name="connsiteX3" fmla="*/ 648133 w 648133"/>
                      <a:gd name="connsiteY3" fmla="*/ 285244 h 1425973"/>
                      <a:gd name="connsiteX0" fmla="*/ 241967 w 686275"/>
                      <a:gd name="connsiteY0" fmla="*/ 1425969 h 1425973"/>
                      <a:gd name="connsiteX1" fmla="*/ -2 w 686275"/>
                      <a:gd name="connsiteY1" fmla="*/ 1129452 h 1425973"/>
                      <a:gd name="connsiteX2" fmla="*/ 520055 w 686275"/>
                      <a:gd name="connsiteY2" fmla="*/ -4 h 1425973"/>
                      <a:gd name="connsiteX3" fmla="*/ 686275 w 686275"/>
                      <a:gd name="connsiteY3" fmla="*/ 236859 h 1425973"/>
                      <a:gd name="connsiteX0" fmla="*/ 236073 w 686275"/>
                      <a:gd name="connsiteY0" fmla="*/ 1469325 h 1469325"/>
                      <a:gd name="connsiteX1" fmla="*/ -2 w 686275"/>
                      <a:gd name="connsiteY1" fmla="*/ 1129452 h 1469325"/>
                      <a:gd name="connsiteX2" fmla="*/ 520055 w 686275"/>
                      <a:gd name="connsiteY2" fmla="*/ -4 h 1469325"/>
                      <a:gd name="connsiteX3" fmla="*/ 686275 w 686275"/>
                      <a:gd name="connsiteY3" fmla="*/ 236859 h 1469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6275" h="1469325">
                        <a:moveTo>
                          <a:pt x="236073" y="1469325"/>
                        </a:moveTo>
                        <a:lnTo>
                          <a:pt x="-2" y="1129452"/>
                        </a:lnTo>
                        <a:lnTo>
                          <a:pt x="520055" y="-4"/>
                        </a:lnTo>
                        <a:lnTo>
                          <a:pt x="686275" y="236859"/>
                        </a:lnTo>
                      </a:path>
                    </a:pathLst>
                  </a:custGeom>
                  <a:ln w="25400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2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2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2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2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 dirty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49" name="Straight Connector 48"/>
                  <p:cNvCxnSpPr/>
                  <p:nvPr/>
                </p:nvCxnSpPr>
                <p:spPr bwMode="auto">
                  <a:xfrm flipV="1">
                    <a:off x="3494921" y="6295198"/>
                    <a:ext cx="308728" cy="25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</p:grpSp>
      <p:sp>
        <p:nvSpPr>
          <p:cNvPr id="76" name="Freeform 75"/>
          <p:cNvSpPr/>
          <p:nvPr/>
        </p:nvSpPr>
        <p:spPr>
          <a:xfrm rot="7792210" flipV="1">
            <a:off x="1949384" y="560339"/>
            <a:ext cx="2514584" cy="1778333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41190 h 1041190"/>
              <a:gd name="connsiteX1" fmla="*/ 141873 w 301067"/>
              <a:gd name="connsiteY1" fmla="*/ 0 h 1041190"/>
              <a:gd name="connsiteX2" fmla="*/ 301067 w 301067"/>
              <a:gd name="connsiteY2" fmla="*/ 20108 h 1041190"/>
              <a:gd name="connsiteX0" fmla="*/ 0 w 307390"/>
              <a:gd name="connsiteY0" fmla="*/ 1143686 h 1143686"/>
              <a:gd name="connsiteX1" fmla="*/ 141873 w 307390"/>
              <a:gd name="connsiteY1" fmla="*/ 102496 h 1143686"/>
              <a:gd name="connsiteX2" fmla="*/ 307390 w 307390"/>
              <a:gd name="connsiteY2" fmla="*/ 0 h 1143686"/>
              <a:gd name="connsiteX0" fmla="*/ 0 w 280748"/>
              <a:gd name="connsiteY0" fmla="*/ 1146123 h 1146123"/>
              <a:gd name="connsiteX1" fmla="*/ 141873 w 280748"/>
              <a:gd name="connsiteY1" fmla="*/ 104933 h 1146123"/>
              <a:gd name="connsiteX2" fmla="*/ 280748 w 280748"/>
              <a:gd name="connsiteY2" fmla="*/ 0 h 1146123"/>
              <a:gd name="connsiteX0" fmla="*/ 0 w 206271"/>
              <a:gd name="connsiteY0" fmla="*/ 605460 h 605460"/>
              <a:gd name="connsiteX1" fmla="*/ 67396 w 206271"/>
              <a:gd name="connsiteY1" fmla="*/ 104933 h 605460"/>
              <a:gd name="connsiteX2" fmla="*/ 206271 w 206271"/>
              <a:gd name="connsiteY2" fmla="*/ 0 h 605460"/>
              <a:gd name="connsiteX0" fmla="*/ 0 w 223234"/>
              <a:gd name="connsiteY0" fmla="*/ 594784 h 594784"/>
              <a:gd name="connsiteX1" fmla="*/ 84359 w 223234"/>
              <a:gd name="connsiteY1" fmla="*/ 104933 h 594784"/>
              <a:gd name="connsiteX2" fmla="*/ 223234 w 223234"/>
              <a:gd name="connsiteY2" fmla="*/ 0 h 594784"/>
              <a:gd name="connsiteX0" fmla="*/ 0 w 223234"/>
              <a:gd name="connsiteY0" fmla="*/ 594784 h 594784"/>
              <a:gd name="connsiteX1" fmla="*/ 149879 w 223234"/>
              <a:gd name="connsiteY1" fmla="*/ 224987 h 594784"/>
              <a:gd name="connsiteX2" fmla="*/ 223234 w 223234"/>
              <a:gd name="connsiteY2" fmla="*/ 0 h 594784"/>
              <a:gd name="connsiteX0" fmla="*/ 0 w 284655"/>
              <a:gd name="connsiteY0" fmla="*/ 529853 h 529853"/>
              <a:gd name="connsiteX1" fmla="*/ 149879 w 284655"/>
              <a:gd name="connsiteY1" fmla="*/ 160056 h 529853"/>
              <a:gd name="connsiteX2" fmla="*/ 284655 w 284655"/>
              <a:gd name="connsiteY2" fmla="*/ 0 h 529853"/>
              <a:gd name="connsiteX0" fmla="*/ 100259 w 134776"/>
              <a:gd name="connsiteY0" fmla="*/ 434123 h 434123"/>
              <a:gd name="connsiteX1" fmla="*/ 0 w 134776"/>
              <a:gd name="connsiteY1" fmla="*/ 160056 h 434123"/>
              <a:gd name="connsiteX2" fmla="*/ 134776 w 134776"/>
              <a:gd name="connsiteY2" fmla="*/ 0 h 434123"/>
              <a:gd name="connsiteX0" fmla="*/ 100259 w 160619"/>
              <a:gd name="connsiteY0" fmla="*/ 422633 h 422633"/>
              <a:gd name="connsiteX1" fmla="*/ 0 w 160619"/>
              <a:gd name="connsiteY1" fmla="*/ 148566 h 422633"/>
              <a:gd name="connsiteX2" fmla="*/ 160619 w 160619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1407 w 630045"/>
              <a:gd name="connsiteY0" fmla="*/ 316727 h 316727"/>
              <a:gd name="connsiteX1" fmla="*/ 476526 w 630045"/>
              <a:gd name="connsiteY1" fmla="*/ 129906 h 316727"/>
              <a:gd name="connsiteX2" fmla="*/ 630045 w 630045"/>
              <a:gd name="connsiteY2" fmla="*/ 0 h 316727"/>
              <a:gd name="connsiteX0" fmla="*/ 1358 w 650064"/>
              <a:gd name="connsiteY0" fmla="*/ 320226 h 320226"/>
              <a:gd name="connsiteX1" fmla="*/ 496545 w 650064"/>
              <a:gd name="connsiteY1" fmla="*/ 129906 h 320226"/>
              <a:gd name="connsiteX2" fmla="*/ 650064 w 650064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945474"/>
              <a:gd name="connsiteY0" fmla="*/ 404639 h 404639"/>
              <a:gd name="connsiteX1" fmla="*/ 495187 w 945474"/>
              <a:gd name="connsiteY1" fmla="*/ 214319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55519"/>
              <a:gd name="connsiteY0" fmla="*/ 396747 h 396747"/>
              <a:gd name="connsiteX1" fmla="*/ 863437 w 955519"/>
              <a:gd name="connsiteY1" fmla="*/ 66931 h 396747"/>
              <a:gd name="connsiteX2" fmla="*/ 955519 w 955519"/>
              <a:gd name="connsiteY2" fmla="*/ 0 h 396747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83891 w 950657"/>
              <a:gd name="connsiteY1" fmla="*/ 123491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70239 w 950657"/>
              <a:gd name="connsiteY1" fmla="*/ 76722 h 402434"/>
              <a:gd name="connsiteX2" fmla="*/ 950657 w 950657"/>
              <a:gd name="connsiteY2" fmla="*/ 0 h 402434"/>
              <a:gd name="connsiteX0" fmla="*/ 0 w 1049485"/>
              <a:gd name="connsiteY0" fmla="*/ 341380 h 341380"/>
              <a:gd name="connsiteX1" fmla="*/ 870239 w 1049485"/>
              <a:gd name="connsiteY1" fmla="*/ 15668 h 341380"/>
              <a:gd name="connsiteX2" fmla="*/ 1049485 w 1049485"/>
              <a:gd name="connsiteY2" fmla="*/ 15970 h 341380"/>
              <a:gd name="connsiteX0" fmla="*/ 0 w 963281"/>
              <a:gd name="connsiteY0" fmla="*/ 403079 h 403079"/>
              <a:gd name="connsiteX1" fmla="*/ 870239 w 963281"/>
              <a:gd name="connsiteY1" fmla="*/ 77367 h 403079"/>
              <a:gd name="connsiteX2" fmla="*/ 963281 w 963281"/>
              <a:gd name="connsiteY2" fmla="*/ 0 h 403079"/>
              <a:gd name="connsiteX0" fmla="*/ 0 w 1096556"/>
              <a:gd name="connsiteY0" fmla="*/ 333040 h 333040"/>
              <a:gd name="connsiteX1" fmla="*/ 870239 w 1096556"/>
              <a:gd name="connsiteY1" fmla="*/ 7328 h 333040"/>
              <a:gd name="connsiteX2" fmla="*/ 1096556 w 1096556"/>
              <a:gd name="connsiteY2" fmla="*/ 120433 h 333040"/>
              <a:gd name="connsiteX0" fmla="*/ 0 w 1096556"/>
              <a:gd name="connsiteY0" fmla="*/ 333733 h 333733"/>
              <a:gd name="connsiteX1" fmla="*/ 870239 w 1096556"/>
              <a:gd name="connsiteY1" fmla="*/ 8021 h 333733"/>
              <a:gd name="connsiteX2" fmla="*/ 1096556 w 1096556"/>
              <a:gd name="connsiteY2" fmla="*/ 121126 h 333733"/>
              <a:gd name="connsiteX0" fmla="*/ 0 w 957459"/>
              <a:gd name="connsiteY0" fmla="*/ 398329 h 398329"/>
              <a:gd name="connsiteX1" fmla="*/ 870239 w 957459"/>
              <a:gd name="connsiteY1" fmla="*/ 72617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2379 w 957459"/>
              <a:gd name="connsiteY1" fmla="*/ 42641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8625 w 957459"/>
              <a:gd name="connsiteY1" fmla="*/ 43189 h 398329"/>
              <a:gd name="connsiteX2" fmla="*/ 957459 w 957459"/>
              <a:gd name="connsiteY2" fmla="*/ 0 h 398329"/>
              <a:gd name="connsiteX0" fmla="*/ 0 w 960302"/>
              <a:gd name="connsiteY0" fmla="*/ 395005 h 395005"/>
              <a:gd name="connsiteX1" fmla="*/ 908625 w 960302"/>
              <a:gd name="connsiteY1" fmla="*/ 39865 h 395005"/>
              <a:gd name="connsiteX2" fmla="*/ 960302 w 960302"/>
              <a:gd name="connsiteY2" fmla="*/ 0 h 395005"/>
              <a:gd name="connsiteX0" fmla="*/ 0 w 937742"/>
              <a:gd name="connsiteY0" fmla="*/ 418723 h 418723"/>
              <a:gd name="connsiteX1" fmla="*/ 908625 w 937742"/>
              <a:gd name="connsiteY1" fmla="*/ 63583 h 418723"/>
              <a:gd name="connsiteX2" fmla="*/ 928424 w 937742"/>
              <a:gd name="connsiteY2" fmla="*/ 0 h 418723"/>
              <a:gd name="connsiteX0" fmla="*/ 0 w 939519"/>
              <a:gd name="connsiteY0" fmla="*/ 418723 h 418723"/>
              <a:gd name="connsiteX1" fmla="*/ 908625 w 939519"/>
              <a:gd name="connsiteY1" fmla="*/ 63583 h 418723"/>
              <a:gd name="connsiteX2" fmla="*/ 928424 w 939519"/>
              <a:gd name="connsiteY2" fmla="*/ 0 h 418723"/>
              <a:gd name="connsiteX0" fmla="*/ 0 w 928543"/>
              <a:gd name="connsiteY0" fmla="*/ 418723 h 418723"/>
              <a:gd name="connsiteX1" fmla="*/ 884081 w 928543"/>
              <a:gd name="connsiteY1" fmla="*/ 38841 h 418723"/>
              <a:gd name="connsiteX2" fmla="*/ 928424 w 928543"/>
              <a:gd name="connsiteY2" fmla="*/ 0 h 418723"/>
              <a:gd name="connsiteX0" fmla="*/ 0 w 927770"/>
              <a:gd name="connsiteY0" fmla="*/ 414157 h 414157"/>
              <a:gd name="connsiteX1" fmla="*/ 884081 w 927770"/>
              <a:gd name="connsiteY1" fmla="*/ 34275 h 414157"/>
              <a:gd name="connsiteX2" fmla="*/ 927425 w 927770"/>
              <a:gd name="connsiteY2" fmla="*/ 409 h 414157"/>
              <a:gd name="connsiteX0" fmla="*/ 0 w 929240"/>
              <a:gd name="connsiteY0" fmla="*/ 416085 h 416085"/>
              <a:gd name="connsiteX1" fmla="*/ 884081 w 929240"/>
              <a:gd name="connsiteY1" fmla="*/ 36203 h 416085"/>
              <a:gd name="connsiteX2" fmla="*/ 927425 w 929240"/>
              <a:gd name="connsiteY2" fmla="*/ 2337 h 416085"/>
              <a:gd name="connsiteX0" fmla="*/ 0 w 971204"/>
              <a:gd name="connsiteY0" fmla="*/ 427384 h 427384"/>
              <a:gd name="connsiteX1" fmla="*/ 884081 w 971204"/>
              <a:gd name="connsiteY1" fmla="*/ 47502 h 427384"/>
              <a:gd name="connsiteX2" fmla="*/ 945841 w 971204"/>
              <a:gd name="connsiteY2" fmla="*/ 1226 h 427384"/>
              <a:gd name="connsiteX3" fmla="*/ 927425 w 971204"/>
              <a:gd name="connsiteY3" fmla="*/ 13636 h 427384"/>
              <a:gd name="connsiteX0" fmla="*/ 0 w 971204"/>
              <a:gd name="connsiteY0" fmla="*/ 473153 h 473153"/>
              <a:gd name="connsiteX1" fmla="*/ 884081 w 971204"/>
              <a:gd name="connsiteY1" fmla="*/ 93271 h 473153"/>
              <a:gd name="connsiteX2" fmla="*/ 945841 w 971204"/>
              <a:gd name="connsiteY2" fmla="*/ 46995 h 473153"/>
              <a:gd name="connsiteX3" fmla="*/ 942732 w 971204"/>
              <a:gd name="connsiteY3" fmla="*/ 1 h 473153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549"/>
              <a:gd name="connsiteY0" fmla="*/ 473203 h 473203"/>
              <a:gd name="connsiteX1" fmla="*/ 884081 w 984549"/>
              <a:gd name="connsiteY1" fmla="*/ 93321 h 473203"/>
              <a:gd name="connsiteX2" fmla="*/ 974130 w 984549"/>
              <a:gd name="connsiteY2" fmla="*/ 6127 h 473203"/>
              <a:gd name="connsiteX3" fmla="*/ 942732 w 984549"/>
              <a:gd name="connsiteY3" fmla="*/ 51 h 473203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4391"/>
              <a:gd name="connsiteY0" fmla="*/ 473311 h 473311"/>
              <a:gd name="connsiteX1" fmla="*/ 887710 w 954391"/>
              <a:gd name="connsiteY1" fmla="*/ 104312 h 473311"/>
              <a:gd name="connsiteX2" fmla="*/ 885658 w 954391"/>
              <a:gd name="connsiteY2" fmla="*/ 4965 h 473311"/>
              <a:gd name="connsiteX3" fmla="*/ 942732 w 954391"/>
              <a:gd name="connsiteY3" fmla="*/ 159 h 473311"/>
              <a:gd name="connsiteX0" fmla="*/ 0 w 942733"/>
              <a:gd name="connsiteY0" fmla="*/ 473311 h 473311"/>
              <a:gd name="connsiteX1" fmla="*/ 885658 w 942733"/>
              <a:gd name="connsiteY1" fmla="*/ 4965 h 473311"/>
              <a:gd name="connsiteX2" fmla="*/ 942732 w 942733"/>
              <a:gd name="connsiteY2" fmla="*/ 159 h 473311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32183"/>
              <a:gd name="connsiteY0" fmla="*/ 406142 h 406142"/>
              <a:gd name="connsiteX1" fmla="*/ 889386 w 932183"/>
              <a:gd name="connsiteY1" fmla="*/ 36921 h 406142"/>
              <a:gd name="connsiteX2" fmla="*/ 932181 w 932183"/>
              <a:gd name="connsiteY2" fmla="*/ 2 h 406142"/>
              <a:gd name="connsiteX0" fmla="*/ 0 w 932181"/>
              <a:gd name="connsiteY0" fmla="*/ 406140 h 406140"/>
              <a:gd name="connsiteX1" fmla="*/ 851066 w 932181"/>
              <a:gd name="connsiteY1" fmla="*/ 62820 h 406140"/>
              <a:gd name="connsiteX2" fmla="*/ 932181 w 932181"/>
              <a:gd name="connsiteY2" fmla="*/ 0 h 406140"/>
              <a:gd name="connsiteX0" fmla="*/ 0 w 928626"/>
              <a:gd name="connsiteY0" fmla="*/ 396392 h 396392"/>
              <a:gd name="connsiteX1" fmla="*/ 851066 w 928626"/>
              <a:gd name="connsiteY1" fmla="*/ 53072 h 396392"/>
              <a:gd name="connsiteX2" fmla="*/ 928626 w 928626"/>
              <a:gd name="connsiteY2" fmla="*/ 0 h 396392"/>
              <a:gd name="connsiteX0" fmla="*/ 0 w 932190"/>
              <a:gd name="connsiteY0" fmla="*/ 398801 h 398801"/>
              <a:gd name="connsiteX1" fmla="*/ 851066 w 932190"/>
              <a:gd name="connsiteY1" fmla="*/ 55481 h 398801"/>
              <a:gd name="connsiteX2" fmla="*/ 932190 w 932190"/>
              <a:gd name="connsiteY2" fmla="*/ 0 h 398801"/>
              <a:gd name="connsiteX0" fmla="*/ 0 w 581868"/>
              <a:gd name="connsiteY0" fmla="*/ 1 h 120083"/>
              <a:gd name="connsiteX1" fmla="*/ 500744 w 581868"/>
              <a:gd name="connsiteY1" fmla="*/ 120083 h 120083"/>
              <a:gd name="connsiteX2" fmla="*/ 581868 w 581868"/>
              <a:gd name="connsiteY2" fmla="*/ 64602 h 120083"/>
              <a:gd name="connsiteX0" fmla="*/ 0 w 475039"/>
              <a:gd name="connsiteY0" fmla="*/ 219845 h 219846"/>
              <a:gd name="connsiteX1" fmla="*/ 393915 w 475039"/>
              <a:gd name="connsiteY1" fmla="*/ 55481 h 219846"/>
              <a:gd name="connsiteX2" fmla="*/ 475039 w 475039"/>
              <a:gd name="connsiteY2" fmla="*/ 0 h 219846"/>
              <a:gd name="connsiteX0" fmla="*/ 0 w 475039"/>
              <a:gd name="connsiteY0" fmla="*/ 219845 h 219845"/>
              <a:gd name="connsiteX1" fmla="*/ 379825 w 475039"/>
              <a:gd name="connsiteY1" fmla="*/ 218027 h 219845"/>
              <a:gd name="connsiteX2" fmla="*/ 475039 w 475039"/>
              <a:gd name="connsiteY2" fmla="*/ 0 h 219845"/>
              <a:gd name="connsiteX0" fmla="*/ 0 w 436539"/>
              <a:gd name="connsiteY0" fmla="*/ 1818 h 81298"/>
              <a:gd name="connsiteX1" fmla="*/ 379825 w 436539"/>
              <a:gd name="connsiteY1" fmla="*/ 0 h 81298"/>
              <a:gd name="connsiteX2" fmla="*/ 436539 w 436539"/>
              <a:gd name="connsiteY2" fmla="*/ 81298 h 81298"/>
              <a:gd name="connsiteX0" fmla="*/ 0 w 508643"/>
              <a:gd name="connsiteY0" fmla="*/ 237953 h 237953"/>
              <a:gd name="connsiteX1" fmla="*/ 451929 w 508643"/>
              <a:gd name="connsiteY1" fmla="*/ 0 h 237953"/>
              <a:gd name="connsiteX2" fmla="*/ 508643 w 508643"/>
              <a:gd name="connsiteY2" fmla="*/ 81298 h 237953"/>
              <a:gd name="connsiteX0" fmla="*/ 0 w 508643"/>
              <a:gd name="connsiteY0" fmla="*/ 276102 h 276102"/>
              <a:gd name="connsiteX1" fmla="*/ 420742 w 508643"/>
              <a:gd name="connsiteY1" fmla="*/ 0 h 276102"/>
              <a:gd name="connsiteX2" fmla="*/ 508643 w 508643"/>
              <a:gd name="connsiteY2" fmla="*/ 119447 h 276102"/>
              <a:gd name="connsiteX0" fmla="*/ 0 w 511473"/>
              <a:gd name="connsiteY0" fmla="*/ 276102 h 276102"/>
              <a:gd name="connsiteX1" fmla="*/ 420742 w 511473"/>
              <a:gd name="connsiteY1" fmla="*/ 0 h 276102"/>
              <a:gd name="connsiteX2" fmla="*/ 511473 w 511473"/>
              <a:gd name="connsiteY2" fmla="*/ 130738 h 276102"/>
              <a:gd name="connsiteX0" fmla="*/ 0 w 511473"/>
              <a:gd name="connsiteY0" fmla="*/ 288809 h 288809"/>
              <a:gd name="connsiteX1" fmla="*/ 414468 w 511473"/>
              <a:gd name="connsiteY1" fmla="*/ 0 h 288809"/>
              <a:gd name="connsiteX2" fmla="*/ 511473 w 511473"/>
              <a:gd name="connsiteY2" fmla="*/ 143445 h 288809"/>
              <a:gd name="connsiteX0" fmla="*/ 0 w 420173"/>
              <a:gd name="connsiteY0" fmla="*/ 141580 h 143445"/>
              <a:gd name="connsiteX1" fmla="*/ 323168 w 420173"/>
              <a:gd name="connsiteY1" fmla="*/ 0 h 143445"/>
              <a:gd name="connsiteX2" fmla="*/ 420173 w 420173"/>
              <a:gd name="connsiteY2" fmla="*/ 143445 h 143445"/>
              <a:gd name="connsiteX0" fmla="*/ 0 w 420173"/>
              <a:gd name="connsiteY0" fmla="*/ 574160 h 576025"/>
              <a:gd name="connsiteX1" fmla="*/ 25515 w 420173"/>
              <a:gd name="connsiteY1" fmla="*/ 0 h 576025"/>
              <a:gd name="connsiteX2" fmla="*/ 420173 w 420173"/>
              <a:gd name="connsiteY2" fmla="*/ 576025 h 576025"/>
              <a:gd name="connsiteX0" fmla="*/ 0 w 465702"/>
              <a:gd name="connsiteY0" fmla="*/ 149128 h 576025"/>
              <a:gd name="connsiteX1" fmla="*/ 71044 w 465702"/>
              <a:gd name="connsiteY1" fmla="*/ 0 h 576025"/>
              <a:gd name="connsiteX2" fmla="*/ 465702 w 465702"/>
              <a:gd name="connsiteY2" fmla="*/ 576025 h 576025"/>
              <a:gd name="connsiteX0" fmla="*/ 0 w 464887"/>
              <a:gd name="connsiteY0" fmla="*/ 143134 h 576025"/>
              <a:gd name="connsiteX1" fmla="*/ 70229 w 464887"/>
              <a:gd name="connsiteY1" fmla="*/ 0 h 576025"/>
              <a:gd name="connsiteX2" fmla="*/ 464887 w 464887"/>
              <a:gd name="connsiteY2" fmla="*/ 576025 h 576025"/>
              <a:gd name="connsiteX0" fmla="*/ 0 w 1283334"/>
              <a:gd name="connsiteY0" fmla="*/ 834134 h 834134"/>
              <a:gd name="connsiteX1" fmla="*/ 888676 w 1283334"/>
              <a:gd name="connsiteY1" fmla="*/ 0 h 834134"/>
              <a:gd name="connsiteX2" fmla="*/ 1283334 w 1283334"/>
              <a:gd name="connsiteY2" fmla="*/ 576025 h 834134"/>
              <a:gd name="connsiteX0" fmla="*/ 0 w 1283334"/>
              <a:gd name="connsiteY0" fmla="*/ 1250126 h 1250126"/>
              <a:gd name="connsiteX1" fmla="*/ 597498 w 1283334"/>
              <a:gd name="connsiteY1" fmla="*/ 0 h 1250126"/>
              <a:gd name="connsiteX2" fmla="*/ 1283334 w 1283334"/>
              <a:gd name="connsiteY2" fmla="*/ 992017 h 1250126"/>
              <a:gd name="connsiteX0" fmla="*/ 0 w 1283334"/>
              <a:gd name="connsiteY0" fmla="*/ 1262114 h 1262114"/>
              <a:gd name="connsiteX1" fmla="*/ 599127 w 1283334"/>
              <a:gd name="connsiteY1" fmla="*/ 1 h 1262114"/>
              <a:gd name="connsiteX2" fmla="*/ 1283334 w 1283334"/>
              <a:gd name="connsiteY2" fmla="*/ 1004005 h 1262114"/>
              <a:gd name="connsiteX0" fmla="*/ 0 w 1283334"/>
              <a:gd name="connsiteY0" fmla="*/ 1239533 h 1239533"/>
              <a:gd name="connsiteX1" fmla="*/ 604787 w 1283334"/>
              <a:gd name="connsiteY1" fmla="*/ 0 h 1239533"/>
              <a:gd name="connsiteX2" fmla="*/ 1283334 w 1283334"/>
              <a:gd name="connsiteY2" fmla="*/ 981424 h 1239533"/>
              <a:gd name="connsiteX0" fmla="*/ 0 w 1663278"/>
              <a:gd name="connsiteY0" fmla="*/ 2065401 h 2065401"/>
              <a:gd name="connsiteX1" fmla="*/ 984731 w 1663278"/>
              <a:gd name="connsiteY1" fmla="*/ 0 h 2065401"/>
              <a:gd name="connsiteX2" fmla="*/ 1663278 w 1663278"/>
              <a:gd name="connsiteY2" fmla="*/ 981424 h 2065401"/>
              <a:gd name="connsiteX0" fmla="*/ 0 w 1671582"/>
              <a:gd name="connsiteY0" fmla="*/ 2056920 h 2056920"/>
              <a:gd name="connsiteX1" fmla="*/ 993035 w 1671582"/>
              <a:gd name="connsiteY1" fmla="*/ 0 h 2056920"/>
              <a:gd name="connsiteX2" fmla="*/ 1671582 w 1671582"/>
              <a:gd name="connsiteY2" fmla="*/ 981424 h 205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1582" h="2056920">
                <a:moveTo>
                  <a:pt x="0" y="2056920"/>
                </a:moveTo>
                <a:lnTo>
                  <a:pt x="993035" y="0"/>
                </a:lnTo>
                <a:lnTo>
                  <a:pt x="1671582" y="981424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solidFill>
                <a:srgbClr val="00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571930" y="295671"/>
            <a:ext cx="3447921" cy="6096212"/>
            <a:chOff x="2571930" y="295671"/>
            <a:chExt cx="3447921" cy="6096212"/>
          </a:xfrm>
        </p:grpSpPr>
        <p:grpSp>
          <p:nvGrpSpPr>
            <p:cNvPr id="78" name="Group 77"/>
            <p:cNvGrpSpPr/>
            <p:nvPr/>
          </p:nvGrpSpPr>
          <p:grpSpPr>
            <a:xfrm>
              <a:off x="4053461" y="295671"/>
              <a:ext cx="142868" cy="730648"/>
              <a:chOff x="2488407" y="295671"/>
              <a:chExt cx="142868" cy="730648"/>
            </a:xfrm>
          </p:grpSpPr>
          <p:sp>
            <p:nvSpPr>
              <p:cNvPr id="119" name="Freeform 118"/>
              <p:cNvSpPr/>
              <p:nvPr/>
            </p:nvSpPr>
            <p:spPr>
              <a:xfrm flipH="1">
                <a:off x="2554645" y="295671"/>
                <a:ext cx="76630" cy="730648"/>
              </a:xfrm>
              <a:custGeom>
                <a:avLst/>
                <a:gdLst>
                  <a:gd name="connsiteX0" fmla="*/ 9525 w 183832"/>
                  <a:gd name="connsiteY0" fmla="*/ 9525 h 1201508"/>
                  <a:gd name="connsiteX1" fmla="*/ 174307 w 183832"/>
                  <a:gd name="connsiteY1" fmla="*/ 9525 h 1201508"/>
                  <a:gd name="connsiteX2" fmla="*/ 174307 w 183832"/>
                  <a:gd name="connsiteY2" fmla="*/ 1191983 h 1201508"/>
                  <a:gd name="connsiteX3" fmla="*/ 9525 w 183832"/>
                  <a:gd name="connsiteY3" fmla="*/ 1191983 h 1201508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</a:cxnLst>
                <a:rect l="l" t="t" r="r" b="b"/>
                <a:pathLst>
                  <a:path w="183832" h="1201508">
                    <a:moveTo>
                      <a:pt x="9525" y="9525"/>
                    </a:moveTo>
                    <a:lnTo>
                      <a:pt x="174307" y="9525"/>
                    </a:lnTo>
                    <a:lnTo>
                      <a:pt x="174307" y="1191983"/>
                    </a:lnTo>
                    <a:lnTo>
                      <a:pt x="9525" y="1191983"/>
                    </a:lnTo>
                  </a:path>
                </a:pathLst>
              </a:cu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00" baseline="-250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20" name="Straight Connector 119"/>
              <p:cNvCxnSpPr/>
              <p:nvPr/>
            </p:nvCxnSpPr>
            <p:spPr bwMode="auto">
              <a:xfrm>
                <a:off x="2488407" y="680870"/>
                <a:ext cx="66238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79" name="Straight Connector 78"/>
            <p:cNvCxnSpPr/>
            <p:nvPr/>
          </p:nvCxnSpPr>
          <p:spPr bwMode="auto">
            <a:xfrm>
              <a:off x="4849822" y="490371"/>
              <a:ext cx="98345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0" name="Group 79"/>
            <p:cNvGrpSpPr/>
            <p:nvPr/>
          </p:nvGrpSpPr>
          <p:grpSpPr>
            <a:xfrm>
              <a:off x="4657290" y="561632"/>
              <a:ext cx="552887" cy="388834"/>
              <a:chOff x="3092808" y="566047"/>
              <a:chExt cx="552887" cy="388834"/>
            </a:xfrm>
          </p:grpSpPr>
          <p:sp>
            <p:nvSpPr>
              <p:cNvPr id="117" name="Freeform 116"/>
              <p:cNvSpPr/>
              <p:nvPr/>
            </p:nvSpPr>
            <p:spPr>
              <a:xfrm>
                <a:off x="3092808" y="566047"/>
                <a:ext cx="131405" cy="388834"/>
              </a:xfrm>
              <a:custGeom>
                <a:avLst/>
                <a:gdLst>
                  <a:gd name="connsiteX0" fmla="*/ 9525 w 183832"/>
                  <a:gd name="connsiteY0" fmla="*/ 9525 h 1201508"/>
                  <a:gd name="connsiteX1" fmla="*/ 174307 w 183832"/>
                  <a:gd name="connsiteY1" fmla="*/ 9525 h 1201508"/>
                  <a:gd name="connsiteX2" fmla="*/ 174307 w 183832"/>
                  <a:gd name="connsiteY2" fmla="*/ 1191983 h 1201508"/>
                  <a:gd name="connsiteX3" fmla="*/ 9525 w 183832"/>
                  <a:gd name="connsiteY3" fmla="*/ 1191983 h 1201508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</a:cxnLst>
                <a:rect l="l" t="t" r="r" b="b"/>
                <a:pathLst>
                  <a:path w="183832" h="1201508">
                    <a:moveTo>
                      <a:pt x="9525" y="9525"/>
                    </a:moveTo>
                    <a:lnTo>
                      <a:pt x="174307" y="9525"/>
                    </a:lnTo>
                    <a:lnTo>
                      <a:pt x="174307" y="1191983"/>
                    </a:lnTo>
                    <a:lnTo>
                      <a:pt x="9525" y="1191983"/>
                    </a:lnTo>
                  </a:path>
                </a:pathLst>
              </a:cu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00" baseline="-250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18" name="Straight Connector 117"/>
              <p:cNvCxnSpPr/>
              <p:nvPr/>
            </p:nvCxnSpPr>
            <p:spPr bwMode="auto">
              <a:xfrm flipH="1">
                <a:off x="3224213" y="763501"/>
                <a:ext cx="42148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81" name="Straight Connector 80"/>
            <p:cNvCxnSpPr/>
            <p:nvPr/>
          </p:nvCxnSpPr>
          <p:spPr bwMode="auto">
            <a:xfrm>
              <a:off x="3339326" y="2922427"/>
              <a:ext cx="14359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Freeform 81"/>
            <p:cNvSpPr/>
            <p:nvPr/>
          </p:nvSpPr>
          <p:spPr>
            <a:xfrm rot="13807790">
              <a:off x="2587393" y="2115270"/>
              <a:ext cx="1806904" cy="1837830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420173"/>
                <a:gd name="connsiteY0" fmla="*/ 574160 h 576025"/>
                <a:gd name="connsiteX1" fmla="*/ 25515 w 420173"/>
                <a:gd name="connsiteY1" fmla="*/ 0 h 576025"/>
                <a:gd name="connsiteX2" fmla="*/ 420173 w 420173"/>
                <a:gd name="connsiteY2" fmla="*/ 576025 h 576025"/>
                <a:gd name="connsiteX0" fmla="*/ 0 w 465702"/>
                <a:gd name="connsiteY0" fmla="*/ 149128 h 576025"/>
                <a:gd name="connsiteX1" fmla="*/ 71044 w 465702"/>
                <a:gd name="connsiteY1" fmla="*/ 0 h 576025"/>
                <a:gd name="connsiteX2" fmla="*/ 465702 w 465702"/>
                <a:gd name="connsiteY2" fmla="*/ 576025 h 576025"/>
                <a:gd name="connsiteX0" fmla="*/ 0 w 464887"/>
                <a:gd name="connsiteY0" fmla="*/ 143134 h 576025"/>
                <a:gd name="connsiteX1" fmla="*/ 70229 w 464887"/>
                <a:gd name="connsiteY1" fmla="*/ 0 h 576025"/>
                <a:gd name="connsiteX2" fmla="*/ 464887 w 464887"/>
                <a:gd name="connsiteY2" fmla="*/ 576025 h 576025"/>
                <a:gd name="connsiteX0" fmla="*/ 0 w 1283334"/>
                <a:gd name="connsiteY0" fmla="*/ 834134 h 834134"/>
                <a:gd name="connsiteX1" fmla="*/ 888676 w 1283334"/>
                <a:gd name="connsiteY1" fmla="*/ 0 h 834134"/>
                <a:gd name="connsiteX2" fmla="*/ 1283334 w 1283334"/>
                <a:gd name="connsiteY2" fmla="*/ 576025 h 834134"/>
                <a:gd name="connsiteX0" fmla="*/ 0 w 1283334"/>
                <a:gd name="connsiteY0" fmla="*/ 1250126 h 1250126"/>
                <a:gd name="connsiteX1" fmla="*/ 597498 w 1283334"/>
                <a:gd name="connsiteY1" fmla="*/ 0 h 1250126"/>
                <a:gd name="connsiteX2" fmla="*/ 1283334 w 1283334"/>
                <a:gd name="connsiteY2" fmla="*/ 992017 h 1250126"/>
                <a:gd name="connsiteX0" fmla="*/ 0 w 1283334"/>
                <a:gd name="connsiteY0" fmla="*/ 1262114 h 1262114"/>
                <a:gd name="connsiteX1" fmla="*/ 599127 w 1283334"/>
                <a:gd name="connsiteY1" fmla="*/ 1 h 1262114"/>
                <a:gd name="connsiteX2" fmla="*/ 1283334 w 1283334"/>
                <a:gd name="connsiteY2" fmla="*/ 1004005 h 1262114"/>
                <a:gd name="connsiteX0" fmla="*/ 0 w 1283334"/>
                <a:gd name="connsiteY0" fmla="*/ 1239533 h 1239533"/>
                <a:gd name="connsiteX1" fmla="*/ 604787 w 1283334"/>
                <a:gd name="connsiteY1" fmla="*/ 0 h 1239533"/>
                <a:gd name="connsiteX2" fmla="*/ 1283334 w 1283334"/>
                <a:gd name="connsiteY2" fmla="*/ 981424 h 1239533"/>
                <a:gd name="connsiteX0" fmla="*/ 0 w 1283334"/>
                <a:gd name="connsiteY0" fmla="*/ 613802 h 613802"/>
                <a:gd name="connsiteX1" fmla="*/ 1030406 w 1283334"/>
                <a:gd name="connsiteY1" fmla="*/ 0 h 613802"/>
                <a:gd name="connsiteX2" fmla="*/ 1283334 w 1283334"/>
                <a:gd name="connsiteY2" fmla="*/ 355693 h 613802"/>
                <a:gd name="connsiteX0" fmla="*/ 0 w 901163"/>
                <a:gd name="connsiteY0" fmla="*/ 1355824 h 1355824"/>
                <a:gd name="connsiteX1" fmla="*/ 648235 w 901163"/>
                <a:gd name="connsiteY1" fmla="*/ 0 h 1355824"/>
                <a:gd name="connsiteX2" fmla="*/ 901163 w 901163"/>
                <a:gd name="connsiteY2" fmla="*/ 355693 h 1355824"/>
                <a:gd name="connsiteX0" fmla="*/ 0 w 901163"/>
                <a:gd name="connsiteY0" fmla="*/ 1362514 h 1362514"/>
                <a:gd name="connsiteX1" fmla="*/ 653509 w 901163"/>
                <a:gd name="connsiteY1" fmla="*/ 0 h 1362514"/>
                <a:gd name="connsiteX2" fmla="*/ 901163 w 901163"/>
                <a:gd name="connsiteY2" fmla="*/ 362383 h 1362514"/>
                <a:gd name="connsiteX0" fmla="*/ 0 w 1267540"/>
                <a:gd name="connsiteY0" fmla="*/ 2102833 h 2102833"/>
                <a:gd name="connsiteX1" fmla="*/ 1019886 w 1267540"/>
                <a:gd name="connsiteY1" fmla="*/ 0 h 2102833"/>
                <a:gd name="connsiteX2" fmla="*/ 1267540 w 1267540"/>
                <a:gd name="connsiteY2" fmla="*/ 362383 h 2102833"/>
                <a:gd name="connsiteX0" fmla="*/ 0 w 1276473"/>
                <a:gd name="connsiteY0" fmla="*/ 2125738 h 2125738"/>
                <a:gd name="connsiteX1" fmla="*/ 1028819 w 1276473"/>
                <a:gd name="connsiteY1" fmla="*/ 0 h 2125738"/>
                <a:gd name="connsiteX2" fmla="*/ 1276473 w 1276473"/>
                <a:gd name="connsiteY2" fmla="*/ 362383 h 2125738"/>
                <a:gd name="connsiteX0" fmla="*/ 0 w 1201148"/>
                <a:gd name="connsiteY0" fmla="*/ 2125738 h 2125738"/>
                <a:gd name="connsiteX1" fmla="*/ 1028819 w 1201148"/>
                <a:gd name="connsiteY1" fmla="*/ 0 h 2125738"/>
                <a:gd name="connsiteX2" fmla="*/ 1201148 w 1201148"/>
                <a:gd name="connsiteY2" fmla="*/ 252912 h 212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148" h="2125738">
                  <a:moveTo>
                    <a:pt x="0" y="2125738"/>
                  </a:moveTo>
                  <a:lnTo>
                    <a:pt x="1028819" y="0"/>
                  </a:lnTo>
                  <a:lnTo>
                    <a:pt x="1201148" y="252912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 rot="7792210" flipV="1">
              <a:off x="3184557" y="661796"/>
              <a:ext cx="1105666" cy="1238796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420173"/>
                <a:gd name="connsiteY0" fmla="*/ 574160 h 576025"/>
                <a:gd name="connsiteX1" fmla="*/ 25515 w 420173"/>
                <a:gd name="connsiteY1" fmla="*/ 0 h 576025"/>
                <a:gd name="connsiteX2" fmla="*/ 420173 w 420173"/>
                <a:gd name="connsiteY2" fmla="*/ 576025 h 576025"/>
                <a:gd name="connsiteX0" fmla="*/ 0 w 465702"/>
                <a:gd name="connsiteY0" fmla="*/ 149128 h 576025"/>
                <a:gd name="connsiteX1" fmla="*/ 71044 w 465702"/>
                <a:gd name="connsiteY1" fmla="*/ 0 h 576025"/>
                <a:gd name="connsiteX2" fmla="*/ 465702 w 465702"/>
                <a:gd name="connsiteY2" fmla="*/ 576025 h 576025"/>
                <a:gd name="connsiteX0" fmla="*/ 0 w 464887"/>
                <a:gd name="connsiteY0" fmla="*/ 143134 h 576025"/>
                <a:gd name="connsiteX1" fmla="*/ 70229 w 464887"/>
                <a:gd name="connsiteY1" fmla="*/ 0 h 576025"/>
                <a:gd name="connsiteX2" fmla="*/ 464887 w 464887"/>
                <a:gd name="connsiteY2" fmla="*/ 576025 h 576025"/>
                <a:gd name="connsiteX0" fmla="*/ 0 w 1283334"/>
                <a:gd name="connsiteY0" fmla="*/ 834134 h 834134"/>
                <a:gd name="connsiteX1" fmla="*/ 888676 w 1283334"/>
                <a:gd name="connsiteY1" fmla="*/ 0 h 834134"/>
                <a:gd name="connsiteX2" fmla="*/ 1283334 w 1283334"/>
                <a:gd name="connsiteY2" fmla="*/ 576025 h 834134"/>
                <a:gd name="connsiteX0" fmla="*/ 0 w 1283334"/>
                <a:gd name="connsiteY0" fmla="*/ 1250126 h 1250126"/>
                <a:gd name="connsiteX1" fmla="*/ 597498 w 1283334"/>
                <a:gd name="connsiteY1" fmla="*/ 0 h 1250126"/>
                <a:gd name="connsiteX2" fmla="*/ 1283334 w 1283334"/>
                <a:gd name="connsiteY2" fmla="*/ 992017 h 1250126"/>
                <a:gd name="connsiteX0" fmla="*/ 0 w 1283334"/>
                <a:gd name="connsiteY0" fmla="*/ 1262114 h 1262114"/>
                <a:gd name="connsiteX1" fmla="*/ 599127 w 1283334"/>
                <a:gd name="connsiteY1" fmla="*/ 1 h 1262114"/>
                <a:gd name="connsiteX2" fmla="*/ 1283334 w 1283334"/>
                <a:gd name="connsiteY2" fmla="*/ 1004005 h 1262114"/>
                <a:gd name="connsiteX0" fmla="*/ 0 w 1283334"/>
                <a:gd name="connsiteY0" fmla="*/ 1239533 h 1239533"/>
                <a:gd name="connsiteX1" fmla="*/ 604787 w 1283334"/>
                <a:gd name="connsiteY1" fmla="*/ 0 h 1239533"/>
                <a:gd name="connsiteX2" fmla="*/ 1283334 w 1283334"/>
                <a:gd name="connsiteY2" fmla="*/ 981424 h 1239533"/>
                <a:gd name="connsiteX0" fmla="*/ 0 w 1077964"/>
                <a:gd name="connsiteY0" fmla="*/ 834624 h 981424"/>
                <a:gd name="connsiteX1" fmla="*/ 399417 w 1077964"/>
                <a:gd name="connsiteY1" fmla="*/ 0 h 981424"/>
                <a:gd name="connsiteX2" fmla="*/ 1077964 w 1077964"/>
                <a:gd name="connsiteY2" fmla="*/ 981424 h 981424"/>
                <a:gd name="connsiteX0" fmla="*/ 0 w 748594"/>
                <a:gd name="connsiteY0" fmla="*/ 834624 h 834623"/>
                <a:gd name="connsiteX1" fmla="*/ 399417 w 748594"/>
                <a:gd name="connsiteY1" fmla="*/ 0 h 834623"/>
                <a:gd name="connsiteX2" fmla="*/ 748594 w 748594"/>
                <a:gd name="connsiteY2" fmla="*/ 493180 h 834623"/>
                <a:gd name="connsiteX0" fmla="*/ 0 w 951613"/>
                <a:gd name="connsiteY0" fmla="*/ 834624 h 834624"/>
                <a:gd name="connsiteX1" fmla="*/ 399417 w 951613"/>
                <a:gd name="connsiteY1" fmla="*/ 0 h 834624"/>
                <a:gd name="connsiteX2" fmla="*/ 951613 w 951613"/>
                <a:gd name="connsiteY2" fmla="*/ 797800 h 834624"/>
                <a:gd name="connsiteX0" fmla="*/ 0 w 465648"/>
                <a:gd name="connsiteY0" fmla="*/ 834624 h 834624"/>
                <a:gd name="connsiteX1" fmla="*/ 399417 w 465648"/>
                <a:gd name="connsiteY1" fmla="*/ 0 h 834624"/>
                <a:gd name="connsiteX2" fmla="*/ 465648 w 465648"/>
                <a:gd name="connsiteY2" fmla="*/ 91546 h 834624"/>
                <a:gd name="connsiteX0" fmla="*/ 0 w 752822"/>
                <a:gd name="connsiteY0" fmla="*/ 1432860 h 1432860"/>
                <a:gd name="connsiteX1" fmla="*/ 686591 w 752822"/>
                <a:gd name="connsiteY1" fmla="*/ 0 h 1432860"/>
                <a:gd name="connsiteX2" fmla="*/ 752822 w 752822"/>
                <a:gd name="connsiteY2" fmla="*/ 91546 h 1432860"/>
                <a:gd name="connsiteX0" fmla="*/ 0 w 721835"/>
                <a:gd name="connsiteY0" fmla="*/ 1432860 h 1432860"/>
                <a:gd name="connsiteX1" fmla="*/ 686591 w 721835"/>
                <a:gd name="connsiteY1" fmla="*/ 0 h 1432860"/>
                <a:gd name="connsiteX2" fmla="*/ 721835 w 721835"/>
                <a:gd name="connsiteY2" fmla="*/ 57278 h 1432860"/>
                <a:gd name="connsiteX0" fmla="*/ 0 w 734998"/>
                <a:gd name="connsiteY0" fmla="*/ 1432860 h 1432860"/>
                <a:gd name="connsiteX1" fmla="*/ 686591 w 734998"/>
                <a:gd name="connsiteY1" fmla="*/ 0 h 1432860"/>
                <a:gd name="connsiteX2" fmla="*/ 734998 w 734998"/>
                <a:gd name="connsiteY2" fmla="*/ 72820 h 143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4998" h="1432860">
                  <a:moveTo>
                    <a:pt x="0" y="1432860"/>
                  </a:moveTo>
                  <a:lnTo>
                    <a:pt x="686591" y="0"/>
                  </a:lnTo>
                  <a:lnTo>
                    <a:pt x="734998" y="7282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 rot="13807790">
              <a:off x="2836873" y="1908090"/>
              <a:ext cx="812637" cy="599545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420173"/>
                <a:gd name="connsiteY0" fmla="*/ 574160 h 576025"/>
                <a:gd name="connsiteX1" fmla="*/ 25515 w 420173"/>
                <a:gd name="connsiteY1" fmla="*/ 0 h 576025"/>
                <a:gd name="connsiteX2" fmla="*/ 420173 w 420173"/>
                <a:gd name="connsiteY2" fmla="*/ 576025 h 576025"/>
                <a:gd name="connsiteX0" fmla="*/ 0 w 465702"/>
                <a:gd name="connsiteY0" fmla="*/ 149128 h 576025"/>
                <a:gd name="connsiteX1" fmla="*/ 71044 w 465702"/>
                <a:gd name="connsiteY1" fmla="*/ 0 h 576025"/>
                <a:gd name="connsiteX2" fmla="*/ 465702 w 465702"/>
                <a:gd name="connsiteY2" fmla="*/ 576025 h 576025"/>
                <a:gd name="connsiteX0" fmla="*/ 0 w 464887"/>
                <a:gd name="connsiteY0" fmla="*/ 143134 h 576025"/>
                <a:gd name="connsiteX1" fmla="*/ 70229 w 464887"/>
                <a:gd name="connsiteY1" fmla="*/ 0 h 576025"/>
                <a:gd name="connsiteX2" fmla="*/ 464887 w 464887"/>
                <a:gd name="connsiteY2" fmla="*/ 576025 h 576025"/>
                <a:gd name="connsiteX0" fmla="*/ 0 w 1283334"/>
                <a:gd name="connsiteY0" fmla="*/ 834134 h 834134"/>
                <a:gd name="connsiteX1" fmla="*/ 888676 w 1283334"/>
                <a:gd name="connsiteY1" fmla="*/ 0 h 834134"/>
                <a:gd name="connsiteX2" fmla="*/ 1283334 w 1283334"/>
                <a:gd name="connsiteY2" fmla="*/ 576025 h 834134"/>
                <a:gd name="connsiteX0" fmla="*/ 0 w 1283334"/>
                <a:gd name="connsiteY0" fmla="*/ 1250126 h 1250126"/>
                <a:gd name="connsiteX1" fmla="*/ 597498 w 1283334"/>
                <a:gd name="connsiteY1" fmla="*/ 0 h 1250126"/>
                <a:gd name="connsiteX2" fmla="*/ 1283334 w 1283334"/>
                <a:gd name="connsiteY2" fmla="*/ 992017 h 1250126"/>
                <a:gd name="connsiteX0" fmla="*/ 0 w 1283334"/>
                <a:gd name="connsiteY0" fmla="*/ 1262114 h 1262114"/>
                <a:gd name="connsiteX1" fmla="*/ 599127 w 1283334"/>
                <a:gd name="connsiteY1" fmla="*/ 1 h 1262114"/>
                <a:gd name="connsiteX2" fmla="*/ 1283334 w 1283334"/>
                <a:gd name="connsiteY2" fmla="*/ 1004005 h 1262114"/>
                <a:gd name="connsiteX0" fmla="*/ 0 w 1283334"/>
                <a:gd name="connsiteY0" fmla="*/ 1239533 h 1239533"/>
                <a:gd name="connsiteX1" fmla="*/ 604787 w 1283334"/>
                <a:gd name="connsiteY1" fmla="*/ 0 h 1239533"/>
                <a:gd name="connsiteX2" fmla="*/ 1283334 w 1283334"/>
                <a:gd name="connsiteY2" fmla="*/ 981424 h 1239533"/>
                <a:gd name="connsiteX0" fmla="*/ 0 w 1077964"/>
                <a:gd name="connsiteY0" fmla="*/ 834624 h 981424"/>
                <a:gd name="connsiteX1" fmla="*/ 399417 w 1077964"/>
                <a:gd name="connsiteY1" fmla="*/ 0 h 981424"/>
                <a:gd name="connsiteX2" fmla="*/ 1077964 w 1077964"/>
                <a:gd name="connsiteY2" fmla="*/ 981424 h 981424"/>
                <a:gd name="connsiteX0" fmla="*/ 0 w 748594"/>
                <a:gd name="connsiteY0" fmla="*/ 834624 h 834623"/>
                <a:gd name="connsiteX1" fmla="*/ 399417 w 748594"/>
                <a:gd name="connsiteY1" fmla="*/ 0 h 834623"/>
                <a:gd name="connsiteX2" fmla="*/ 748594 w 748594"/>
                <a:gd name="connsiteY2" fmla="*/ 493180 h 834623"/>
                <a:gd name="connsiteX0" fmla="*/ 0 w 951613"/>
                <a:gd name="connsiteY0" fmla="*/ 834624 h 834624"/>
                <a:gd name="connsiteX1" fmla="*/ 399417 w 951613"/>
                <a:gd name="connsiteY1" fmla="*/ 0 h 834624"/>
                <a:gd name="connsiteX2" fmla="*/ 951613 w 951613"/>
                <a:gd name="connsiteY2" fmla="*/ 797800 h 834624"/>
                <a:gd name="connsiteX0" fmla="*/ 0 w 465648"/>
                <a:gd name="connsiteY0" fmla="*/ 834624 h 834624"/>
                <a:gd name="connsiteX1" fmla="*/ 399417 w 465648"/>
                <a:gd name="connsiteY1" fmla="*/ 0 h 834624"/>
                <a:gd name="connsiteX2" fmla="*/ 465648 w 465648"/>
                <a:gd name="connsiteY2" fmla="*/ 91546 h 834624"/>
                <a:gd name="connsiteX0" fmla="*/ 0 w 465648"/>
                <a:gd name="connsiteY0" fmla="*/ 1196207 h 1196207"/>
                <a:gd name="connsiteX1" fmla="*/ 160494 w 465648"/>
                <a:gd name="connsiteY1" fmla="*/ 0 h 1196207"/>
                <a:gd name="connsiteX2" fmla="*/ 465648 w 465648"/>
                <a:gd name="connsiteY2" fmla="*/ 453129 h 1196207"/>
                <a:gd name="connsiteX0" fmla="*/ 0 w 465648"/>
                <a:gd name="connsiteY0" fmla="*/ 1176911 h 1176911"/>
                <a:gd name="connsiteX1" fmla="*/ 170480 w 465648"/>
                <a:gd name="connsiteY1" fmla="*/ 1 h 1176911"/>
                <a:gd name="connsiteX2" fmla="*/ 465648 w 465648"/>
                <a:gd name="connsiteY2" fmla="*/ 433833 h 1176911"/>
                <a:gd name="connsiteX0" fmla="*/ 0 w 596636"/>
                <a:gd name="connsiteY0" fmla="*/ 642035 h 642035"/>
                <a:gd name="connsiteX1" fmla="*/ 301468 w 596636"/>
                <a:gd name="connsiteY1" fmla="*/ 0 h 642035"/>
                <a:gd name="connsiteX2" fmla="*/ 596636 w 596636"/>
                <a:gd name="connsiteY2" fmla="*/ 433832 h 642035"/>
                <a:gd name="connsiteX0" fmla="*/ 0 w 508348"/>
                <a:gd name="connsiteY0" fmla="*/ 642035 h 642035"/>
                <a:gd name="connsiteX1" fmla="*/ 301468 w 508348"/>
                <a:gd name="connsiteY1" fmla="*/ 0 h 642035"/>
                <a:gd name="connsiteX2" fmla="*/ 508348 w 508348"/>
                <a:gd name="connsiteY2" fmla="*/ 312701 h 642035"/>
                <a:gd name="connsiteX0" fmla="*/ 0 w 540205"/>
                <a:gd name="connsiteY0" fmla="*/ 699807 h 699806"/>
                <a:gd name="connsiteX1" fmla="*/ 333325 w 540205"/>
                <a:gd name="connsiteY1" fmla="*/ 0 h 699806"/>
                <a:gd name="connsiteX2" fmla="*/ 540205 w 540205"/>
                <a:gd name="connsiteY2" fmla="*/ 312701 h 699806"/>
                <a:gd name="connsiteX0" fmla="*/ 0 w 540205"/>
                <a:gd name="connsiteY0" fmla="*/ 696276 h 696276"/>
                <a:gd name="connsiteX1" fmla="*/ 335755 w 540205"/>
                <a:gd name="connsiteY1" fmla="*/ 0 h 696276"/>
                <a:gd name="connsiteX2" fmla="*/ 540205 w 540205"/>
                <a:gd name="connsiteY2" fmla="*/ 309170 h 696276"/>
                <a:gd name="connsiteX0" fmla="*/ 0 w 540205"/>
                <a:gd name="connsiteY0" fmla="*/ 693466 h 693466"/>
                <a:gd name="connsiteX1" fmla="*/ 330281 w 540205"/>
                <a:gd name="connsiteY1" fmla="*/ 0 h 693466"/>
                <a:gd name="connsiteX2" fmla="*/ 540205 w 540205"/>
                <a:gd name="connsiteY2" fmla="*/ 306360 h 69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0205" h="693466">
                  <a:moveTo>
                    <a:pt x="0" y="693466"/>
                  </a:moveTo>
                  <a:lnTo>
                    <a:pt x="330281" y="0"/>
                  </a:lnTo>
                  <a:lnTo>
                    <a:pt x="540205" y="30636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 rot="13807790" flipH="1" flipV="1">
              <a:off x="5236847" y="875818"/>
              <a:ext cx="464246" cy="693924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420173"/>
                <a:gd name="connsiteY0" fmla="*/ 574160 h 576025"/>
                <a:gd name="connsiteX1" fmla="*/ 25515 w 420173"/>
                <a:gd name="connsiteY1" fmla="*/ 0 h 576025"/>
                <a:gd name="connsiteX2" fmla="*/ 420173 w 420173"/>
                <a:gd name="connsiteY2" fmla="*/ 576025 h 576025"/>
                <a:gd name="connsiteX0" fmla="*/ 0 w 465702"/>
                <a:gd name="connsiteY0" fmla="*/ 149128 h 576025"/>
                <a:gd name="connsiteX1" fmla="*/ 71044 w 465702"/>
                <a:gd name="connsiteY1" fmla="*/ 0 h 576025"/>
                <a:gd name="connsiteX2" fmla="*/ 465702 w 465702"/>
                <a:gd name="connsiteY2" fmla="*/ 576025 h 576025"/>
                <a:gd name="connsiteX0" fmla="*/ 0 w 464887"/>
                <a:gd name="connsiteY0" fmla="*/ 143134 h 576025"/>
                <a:gd name="connsiteX1" fmla="*/ 70229 w 464887"/>
                <a:gd name="connsiteY1" fmla="*/ 0 h 576025"/>
                <a:gd name="connsiteX2" fmla="*/ 464887 w 464887"/>
                <a:gd name="connsiteY2" fmla="*/ 576025 h 576025"/>
                <a:gd name="connsiteX0" fmla="*/ 0 w 1283334"/>
                <a:gd name="connsiteY0" fmla="*/ 834134 h 834134"/>
                <a:gd name="connsiteX1" fmla="*/ 888676 w 1283334"/>
                <a:gd name="connsiteY1" fmla="*/ 0 h 834134"/>
                <a:gd name="connsiteX2" fmla="*/ 1283334 w 1283334"/>
                <a:gd name="connsiteY2" fmla="*/ 576025 h 834134"/>
                <a:gd name="connsiteX0" fmla="*/ 0 w 1283334"/>
                <a:gd name="connsiteY0" fmla="*/ 1250126 h 1250126"/>
                <a:gd name="connsiteX1" fmla="*/ 597498 w 1283334"/>
                <a:gd name="connsiteY1" fmla="*/ 0 h 1250126"/>
                <a:gd name="connsiteX2" fmla="*/ 1283334 w 1283334"/>
                <a:gd name="connsiteY2" fmla="*/ 992017 h 1250126"/>
                <a:gd name="connsiteX0" fmla="*/ 0 w 1283334"/>
                <a:gd name="connsiteY0" fmla="*/ 1262114 h 1262114"/>
                <a:gd name="connsiteX1" fmla="*/ 599127 w 1283334"/>
                <a:gd name="connsiteY1" fmla="*/ 1 h 1262114"/>
                <a:gd name="connsiteX2" fmla="*/ 1283334 w 1283334"/>
                <a:gd name="connsiteY2" fmla="*/ 1004005 h 1262114"/>
                <a:gd name="connsiteX0" fmla="*/ 0 w 1283334"/>
                <a:gd name="connsiteY0" fmla="*/ 1239533 h 1239533"/>
                <a:gd name="connsiteX1" fmla="*/ 604787 w 1283334"/>
                <a:gd name="connsiteY1" fmla="*/ 0 h 1239533"/>
                <a:gd name="connsiteX2" fmla="*/ 1283334 w 1283334"/>
                <a:gd name="connsiteY2" fmla="*/ 981424 h 1239533"/>
                <a:gd name="connsiteX0" fmla="*/ 0 w 1077964"/>
                <a:gd name="connsiteY0" fmla="*/ 834624 h 981424"/>
                <a:gd name="connsiteX1" fmla="*/ 399417 w 1077964"/>
                <a:gd name="connsiteY1" fmla="*/ 0 h 981424"/>
                <a:gd name="connsiteX2" fmla="*/ 1077964 w 1077964"/>
                <a:gd name="connsiteY2" fmla="*/ 981424 h 981424"/>
                <a:gd name="connsiteX0" fmla="*/ 0 w 748594"/>
                <a:gd name="connsiteY0" fmla="*/ 834624 h 834623"/>
                <a:gd name="connsiteX1" fmla="*/ 399417 w 748594"/>
                <a:gd name="connsiteY1" fmla="*/ 0 h 834623"/>
                <a:gd name="connsiteX2" fmla="*/ 748594 w 748594"/>
                <a:gd name="connsiteY2" fmla="*/ 493180 h 834623"/>
                <a:gd name="connsiteX0" fmla="*/ 0 w 951613"/>
                <a:gd name="connsiteY0" fmla="*/ 834624 h 834624"/>
                <a:gd name="connsiteX1" fmla="*/ 399417 w 951613"/>
                <a:gd name="connsiteY1" fmla="*/ 0 h 834624"/>
                <a:gd name="connsiteX2" fmla="*/ 951613 w 951613"/>
                <a:gd name="connsiteY2" fmla="*/ 797800 h 834624"/>
                <a:gd name="connsiteX0" fmla="*/ 0 w 465648"/>
                <a:gd name="connsiteY0" fmla="*/ 834624 h 834624"/>
                <a:gd name="connsiteX1" fmla="*/ 399417 w 465648"/>
                <a:gd name="connsiteY1" fmla="*/ 0 h 834624"/>
                <a:gd name="connsiteX2" fmla="*/ 465648 w 465648"/>
                <a:gd name="connsiteY2" fmla="*/ 91546 h 834624"/>
                <a:gd name="connsiteX0" fmla="*/ 0 w 490225"/>
                <a:gd name="connsiteY0" fmla="*/ 1229544 h 1229544"/>
                <a:gd name="connsiteX1" fmla="*/ 423994 w 490225"/>
                <a:gd name="connsiteY1" fmla="*/ 0 h 1229544"/>
                <a:gd name="connsiteX2" fmla="*/ 490225 w 490225"/>
                <a:gd name="connsiteY2" fmla="*/ 91546 h 1229544"/>
                <a:gd name="connsiteX0" fmla="*/ 0 w 490225"/>
                <a:gd name="connsiteY0" fmla="*/ 1137998 h 1137998"/>
                <a:gd name="connsiteX1" fmla="*/ 159372 w 490225"/>
                <a:gd name="connsiteY1" fmla="*/ 421042 h 1137998"/>
                <a:gd name="connsiteX2" fmla="*/ 490225 w 490225"/>
                <a:gd name="connsiteY2" fmla="*/ 0 h 1137998"/>
                <a:gd name="connsiteX0" fmla="*/ 0 w 243207"/>
                <a:gd name="connsiteY0" fmla="*/ 894095 h 894095"/>
                <a:gd name="connsiteX1" fmla="*/ 159372 w 243207"/>
                <a:gd name="connsiteY1" fmla="*/ 177139 h 894095"/>
                <a:gd name="connsiteX2" fmla="*/ 243207 w 243207"/>
                <a:gd name="connsiteY2" fmla="*/ 0 h 894095"/>
                <a:gd name="connsiteX0" fmla="*/ 0 w 248480"/>
                <a:gd name="connsiteY0" fmla="*/ 900785 h 900785"/>
                <a:gd name="connsiteX1" fmla="*/ 159372 w 248480"/>
                <a:gd name="connsiteY1" fmla="*/ 183829 h 900785"/>
                <a:gd name="connsiteX2" fmla="*/ 248480 w 248480"/>
                <a:gd name="connsiteY2" fmla="*/ 0 h 900785"/>
                <a:gd name="connsiteX0" fmla="*/ 0 w 242805"/>
                <a:gd name="connsiteY0" fmla="*/ 901854 h 901854"/>
                <a:gd name="connsiteX1" fmla="*/ 159372 w 242805"/>
                <a:gd name="connsiteY1" fmla="*/ 184898 h 901854"/>
                <a:gd name="connsiteX2" fmla="*/ 242805 w 242805"/>
                <a:gd name="connsiteY2" fmla="*/ 0 h 901854"/>
                <a:gd name="connsiteX0" fmla="*/ 0 w 245235"/>
                <a:gd name="connsiteY0" fmla="*/ 898323 h 898323"/>
                <a:gd name="connsiteX1" fmla="*/ 159372 w 245235"/>
                <a:gd name="connsiteY1" fmla="*/ 181367 h 898323"/>
                <a:gd name="connsiteX2" fmla="*/ 245235 w 245235"/>
                <a:gd name="connsiteY2" fmla="*/ 0 h 898323"/>
                <a:gd name="connsiteX0" fmla="*/ 0 w 308611"/>
                <a:gd name="connsiteY0" fmla="*/ 802631 h 802631"/>
                <a:gd name="connsiteX1" fmla="*/ 222748 w 308611"/>
                <a:gd name="connsiteY1" fmla="*/ 181367 h 802631"/>
                <a:gd name="connsiteX2" fmla="*/ 308611 w 308611"/>
                <a:gd name="connsiteY2" fmla="*/ 0 h 80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611" h="802631">
                  <a:moveTo>
                    <a:pt x="0" y="802631"/>
                  </a:moveTo>
                  <a:lnTo>
                    <a:pt x="222748" y="181367"/>
                  </a:lnTo>
                  <a:lnTo>
                    <a:pt x="308611" y="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4681739" y="1452001"/>
              <a:ext cx="1215222" cy="1321781"/>
              <a:chOff x="6372824" y="1450444"/>
              <a:chExt cx="1215222" cy="1321781"/>
            </a:xfrm>
          </p:grpSpPr>
          <p:cxnSp>
            <p:nvCxnSpPr>
              <p:cNvPr id="110" name="Straight Connector 109"/>
              <p:cNvCxnSpPr/>
              <p:nvPr/>
            </p:nvCxnSpPr>
            <p:spPr bwMode="auto">
              <a:xfrm>
                <a:off x="6810981" y="1450444"/>
                <a:ext cx="77230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>
                <a:off x="6372824" y="1708233"/>
                <a:ext cx="121045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2" name="Straight Connector 111"/>
              <p:cNvCxnSpPr/>
              <p:nvPr/>
            </p:nvCxnSpPr>
            <p:spPr bwMode="auto">
              <a:xfrm>
                <a:off x="6694300" y="1911429"/>
                <a:ext cx="89136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3" name="Straight Connector 112"/>
              <p:cNvCxnSpPr/>
              <p:nvPr/>
            </p:nvCxnSpPr>
            <p:spPr bwMode="auto">
              <a:xfrm>
                <a:off x="7139982" y="2118334"/>
                <a:ext cx="443301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Straight Connector 113"/>
              <p:cNvCxnSpPr/>
              <p:nvPr/>
            </p:nvCxnSpPr>
            <p:spPr bwMode="auto">
              <a:xfrm>
                <a:off x="6425219" y="2380362"/>
                <a:ext cx="115092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>
                <a:off x="7370972" y="2598386"/>
                <a:ext cx="217073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" name="Straight Connector 115"/>
              <p:cNvCxnSpPr/>
              <p:nvPr/>
            </p:nvCxnSpPr>
            <p:spPr bwMode="auto">
              <a:xfrm>
                <a:off x="7311044" y="2772225"/>
                <a:ext cx="27700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7" name="Group 86"/>
            <p:cNvGrpSpPr/>
            <p:nvPr/>
          </p:nvGrpSpPr>
          <p:grpSpPr>
            <a:xfrm>
              <a:off x="5368641" y="3226162"/>
              <a:ext cx="625759" cy="970766"/>
              <a:chOff x="707390" y="4163000"/>
              <a:chExt cx="625759" cy="970766"/>
            </a:xfrm>
          </p:grpSpPr>
          <p:sp>
            <p:nvSpPr>
              <p:cNvPr id="106" name="Freeform 105"/>
              <p:cNvSpPr/>
              <p:nvPr/>
            </p:nvSpPr>
            <p:spPr>
              <a:xfrm rot="8407790" flipH="1" flipV="1">
                <a:off x="1013943" y="4163000"/>
                <a:ext cx="144218" cy="175675"/>
              </a:xfrm>
              <a:custGeom>
                <a:avLst/>
                <a:gdLst>
                  <a:gd name="connsiteX0" fmla="*/ 914971 w 921321"/>
                  <a:gd name="connsiteY0" fmla="*/ 176314 h 182664"/>
                  <a:gd name="connsiteX1" fmla="*/ 326529 w 921321"/>
                  <a:gd name="connsiteY1" fmla="*/ 176314 h 182664"/>
                  <a:gd name="connsiteX2" fmla="*/ 6350 w 921321"/>
                  <a:gd name="connsiteY2" fmla="*/ 6350 h 182664"/>
                  <a:gd name="connsiteX0" fmla="*/ 1138355 w 1138355"/>
                  <a:gd name="connsiteY0" fmla="*/ 191657 h 191657"/>
                  <a:gd name="connsiteX1" fmla="*/ 549913 w 1138355"/>
                  <a:gd name="connsiteY1" fmla="*/ 191657 h 191657"/>
                  <a:gd name="connsiteX2" fmla="*/ 0 w 1138355"/>
                  <a:gd name="connsiteY2" fmla="*/ 0 h 191657"/>
                  <a:gd name="connsiteX0" fmla="*/ 1138355 w 1138355"/>
                  <a:gd name="connsiteY0" fmla="*/ 191657 h 248688"/>
                  <a:gd name="connsiteX1" fmla="*/ 534437 w 1138355"/>
                  <a:gd name="connsiteY1" fmla="*/ 248688 h 248688"/>
                  <a:gd name="connsiteX2" fmla="*/ 0 w 1138355"/>
                  <a:gd name="connsiteY2" fmla="*/ 0 h 248688"/>
                  <a:gd name="connsiteX0" fmla="*/ 1138355 w 3031831"/>
                  <a:gd name="connsiteY0" fmla="*/ 191657 h 625399"/>
                  <a:gd name="connsiteX1" fmla="*/ 3031831 w 3031831"/>
                  <a:gd name="connsiteY1" fmla="*/ 625399 h 625399"/>
                  <a:gd name="connsiteX2" fmla="*/ 534437 w 3031831"/>
                  <a:gd name="connsiteY2" fmla="*/ 248688 h 625399"/>
                  <a:gd name="connsiteX3" fmla="*/ 0 w 3031831"/>
                  <a:gd name="connsiteY3" fmla="*/ 0 h 625399"/>
                  <a:gd name="connsiteX0" fmla="*/ 3035638 w 3035638"/>
                  <a:gd name="connsiteY0" fmla="*/ 633596 h 633596"/>
                  <a:gd name="connsiteX1" fmla="*/ 3031831 w 3035638"/>
                  <a:gd name="connsiteY1" fmla="*/ 625399 h 633596"/>
                  <a:gd name="connsiteX2" fmla="*/ 534437 w 3035638"/>
                  <a:gd name="connsiteY2" fmla="*/ 248688 h 633596"/>
                  <a:gd name="connsiteX3" fmla="*/ 0 w 3035638"/>
                  <a:gd name="connsiteY3" fmla="*/ 0 h 633596"/>
                  <a:gd name="connsiteX0" fmla="*/ 3135129 w 3135129"/>
                  <a:gd name="connsiteY0" fmla="*/ 586257 h 586257"/>
                  <a:gd name="connsiteX1" fmla="*/ 3131322 w 3135129"/>
                  <a:gd name="connsiteY1" fmla="*/ 578060 h 586257"/>
                  <a:gd name="connsiteX2" fmla="*/ 633928 w 3135129"/>
                  <a:gd name="connsiteY2" fmla="*/ 201349 h 586257"/>
                  <a:gd name="connsiteX3" fmla="*/ 0 w 3135129"/>
                  <a:gd name="connsiteY3" fmla="*/ 0 h 586257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724170 w 3225371"/>
                  <a:gd name="connsiteY2" fmla="*/ 136616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521198 w 3225371"/>
                  <a:gd name="connsiteY1" fmla="*/ 331799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66840 w 3225371"/>
                  <a:gd name="connsiteY1" fmla="*/ 114304 h 521524"/>
                  <a:gd name="connsiteX2" fmla="*/ 0 w 3225371"/>
                  <a:gd name="connsiteY2" fmla="*/ 0 h 521524"/>
                  <a:gd name="connsiteX0" fmla="*/ 1526588 w 1526588"/>
                  <a:gd name="connsiteY0" fmla="*/ 350629 h 350629"/>
                  <a:gd name="connsiteX1" fmla="*/ 166840 w 1526588"/>
                  <a:gd name="connsiteY1" fmla="*/ 114304 h 350629"/>
                  <a:gd name="connsiteX2" fmla="*/ 0 w 1526588"/>
                  <a:gd name="connsiteY2" fmla="*/ 0 h 350629"/>
                  <a:gd name="connsiteX0" fmla="*/ 1961290 w 1961290"/>
                  <a:gd name="connsiteY0" fmla="*/ 531879 h 531879"/>
                  <a:gd name="connsiteX1" fmla="*/ 601542 w 1961290"/>
                  <a:gd name="connsiteY1" fmla="*/ 295554 h 531879"/>
                  <a:gd name="connsiteX2" fmla="*/ 0 w 1961290"/>
                  <a:gd name="connsiteY2" fmla="*/ 0 h 531879"/>
                  <a:gd name="connsiteX0" fmla="*/ 1910264 w 1910264"/>
                  <a:gd name="connsiteY0" fmla="*/ 491639 h 491639"/>
                  <a:gd name="connsiteX1" fmla="*/ 550516 w 1910264"/>
                  <a:gd name="connsiteY1" fmla="*/ 255314 h 491639"/>
                  <a:gd name="connsiteX2" fmla="*/ 0 w 1910264"/>
                  <a:gd name="connsiteY2" fmla="*/ 0 h 491639"/>
                  <a:gd name="connsiteX0" fmla="*/ 1881827 w 1881827"/>
                  <a:gd name="connsiteY0" fmla="*/ 657727 h 657727"/>
                  <a:gd name="connsiteX1" fmla="*/ 522079 w 1881827"/>
                  <a:gd name="connsiteY1" fmla="*/ 421402 h 657727"/>
                  <a:gd name="connsiteX2" fmla="*/ -1 w 1881827"/>
                  <a:gd name="connsiteY2" fmla="*/ 0 h 657727"/>
                  <a:gd name="connsiteX0" fmla="*/ 1934744 w 1934744"/>
                  <a:gd name="connsiteY0" fmla="*/ 663939 h 663939"/>
                  <a:gd name="connsiteX1" fmla="*/ 574996 w 1934744"/>
                  <a:gd name="connsiteY1" fmla="*/ 427614 h 663939"/>
                  <a:gd name="connsiteX2" fmla="*/ -1 w 1934744"/>
                  <a:gd name="connsiteY2" fmla="*/ 0 h 663939"/>
                  <a:gd name="connsiteX0" fmla="*/ 1883857 w 1883857"/>
                  <a:gd name="connsiteY0" fmla="*/ 635376 h 635376"/>
                  <a:gd name="connsiteX1" fmla="*/ 524109 w 1883857"/>
                  <a:gd name="connsiteY1" fmla="*/ 399051 h 635376"/>
                  <a:gd name="connsiteX2" fmla="*/ 0 w 1883857"/>
                  <a:gd name="connsiteY2" fmla="*/ 0 h 635376"/>
                  <a:gd name="connsiteX0" fmla="*/ 2051233 w 2051233"/>
                  <a:gd name="connsiteY0" fmla="*/ 635376 h 635376"/>
                  <a:gd name="connsiteX1" fmla="*/ 7566 w 2051233"/>
                  <a:gd name="connsiteY1" fmla="*/ 126764 h 635376"/>
                  <a:gd name="connsiteX2" fmla="*/ 167376 w 2051233"/>
                  <a:gd name="connsiteY2" fmla="*/ 0 h 635376"/>
                  <a:gd name="connsiteX0" fmla="*/ 124482 w 174942"/>
                  <a:gd name="connsiteY0" fmla="*/ 979004 h 979004"/>
                  <a:gd name="connsiteX1" fmla="*/ 7566 w 174942"/>
                  <a:gd name="connsiteY1" fmla="*/ 126764 h 979004"/>
                  <a:gd name="connsiteX2" fmla="*/ 167376 w 174942"/>
                  <a:gd name="connsiteY2" fmla="*/ 0 h 979004"/>
                  <a:gd name="connsiteX0" fmla="*/ 115234 w 165938"/>
                  <a:gd name="connsiteY0" fmla="*/ 979004 h 979004"/>
                  <a:gd name="connsiteX1" fmla="*/ 7811 w 165938"/>
                  <a:gd name="connsiteY1" fmla="*/ 120349 h 979004"/>
                  <a:gd name="connsiteX2" fmla="*/ 158128 w 165938"/>
                  <a:gd name="connsiteY2" fmla="*/ 0 h 979004"/>
                  <a:gd name="connsiteX0" fmla="*/ 107423 w 169684"/>
                  <a:gd name="connsiteY0" fmla="*/ 979004 h 979004"/>
                  <a:gd name="connsiteX1" fmla="*/ 0 w 169684"/>
                  <a:gd name="connsiteY1" fmla="*/ 120349 h 979004"/>
                  <a:gd name="connsiteX2" fmla="*/ 150317 w 169684"/>
                  <a:gd name="connsiteY2" fmla="*/ 0 h 979004"/>
                  <a:gd name="connsiteX0" fmla="*/ 107423 w 150318"/>
                  <a:gd name="connsiteY0" fmla="*/ 979004 h 979004"/>
                  <a:gd name="connsiteX1" fmla="*/ 0 w 150318"/>
                  <a:gd name="connsiteY1" fmla="*/ 120349 h 979004"/>
                  <a:gd name="connsiteX2" fmla="*/ 150317 w 150318"/>
                  <a:gd name="connsiteY2" fmla="*/ 0 h 979004"/>
                  <a:gd name="connsiteX0" fmla="*/ 141724 w 184619"/>
                  <a:gd name="connsiteY0" fmla="*/ 979004 h 979004"/>
                  <a:gd name="connsiteX1" fmla="*/ -1 w 184619"/>
                  <a:gd name="connsiteY1" fmla="*/ 125312 h 979004"/>
                  <a:gd name="connsiteX2" fmla="*/ 184618 w 184619"/>
                  <a:gd name="connsiteY2" fmla="*/ 0 h 979004"/>
                  <a:gd name="connsiteX0" fmla="*/ 141725 w 141725"/>
                  <a:gd name="connsiteY0" fmla="*/ 1005526 h 1005526"/>
                  <a:gd name="connsiteX1" fmla="*/ 0 w 141725"/>
                  <a:gd name="connsiteY1" fmla="*/ 151834 h 1005526"/>
                  <a:gd name="connsiteX2" fmla="*/ 85821 w 141725"/>
                  <a:gd name="connsiteY2" fmla="*/ -1 h 1005526"/>
                  <a:gd name="connsiteX0" fmla="*/ 0 w 385293"/>
                  <a:gd name="connsiteY0" fmla="*/ 928570 h 928570"/>
                  <a:gd name="connsiteX1" fmla="*/ 299473 w 385293"/>
                  <a:gd name="connsiteY1" fmla="*/ 151835 h 928570"/>
                  <a:gd name="connsiteX2" fmla="*/ 385294 w 385293"/>
                  <a:gd name="connsiteY2" fmla="*/ 0 h 928570"/>
                  <a:gd name="connsiteX0" fmla="*/ 0 w 385294"/>
                  <a:gd name="connsiteY0" fmla="*/ 928570 h 928570"/>
                  <a:gd name="connsiteX1" fmla="*/ 207448 w 385294"/>
                  <a:gd name="connsiteY1" fmla="*/ 57624 h 928570"/>
                  <a:gd name="connsiteX2" fmla="*/ 385294 w 385294"/>
                  <a:gd name="connsiteY2" fmla="*/ 0 h 928570"/>
                  <a:gd name="connsiteX0" fmla="*/ 0 w 301067"/>
                  <a:gd name="connsiteY0" fmla="*/ 1021082 h 1021082"/>
                  <a:gd name="connsiteX1" fmla="*/ 207448 w 301067"/>
                  <a:gd name="connsiteY1" fmla="*/ 150136 h 1021082"/>
                  <a:gd name="connsiteX2" fmla="*/ 301067 w 301067"/>
                  <a:gd name="connsiteY2" fmla="*/ 0 h 1021082"/>
                  <a:gd name="connsiteX0" fmla="*/ 0 w 301067"/>
                  <a:gd name="connsiteY0" fmla="*/ 1041190 h 1041190"/>
                  <a:gd name="connsiteX1" fmla="*/ 141873 w 301067"/>
                  <a:gd name="connsiteY1" fmla="*/ 0 h 1041190"/>
                  <a:gd name="connsiteX2" fmla="*/ 301067 w 301067"/>
                  <a:gd name="connsiteY2" fmla="*/ 20108 h 1041190"/>
                  <a:gd name="connsiteX0" fmla="*/ 0 w 307390"/>
                  <a:gd name="connsiteY0" fmla="*/ 1143686 h 1143686"/>
                  <a:gd name="connsiteX1" fmla="*/ 141873 w 307390"/>
                  <a:gd name="connsiteY1" fmla="*/ 102496 h 1143686"/>
                  <a:gd name="connsiteX2" fmla="*/ 307390 w 307390"/>
                  <a:gd name="connsiteY2" fmla="*/ 0 h 1143686"/>
                  <a:gd name="connsiteX0" fmla="*/ 0 w 280748"/>
                  <a:gd name="connsiteY0" fmla="*/ 1146123 h 1146123"/>
                  <a:gd name="connsiteX1" fmla="*/ 141873 w 280748"/>
                  <a:gd name="connsiteY1" fmla="*/ 104933 h 1146123"/>
                  <a:gd name="connsiteX2" fmla="*/ 280748 w 280748"/>
                  <a:gd name="connsiteY2" fmla="*/ 0 h 1146123"/>
                  <a:gd name="connsiteX0" fmla="*/ 0 w 206271"/>
                  <a:gd name="connsiteY0" fmla="*/ 605460 h 605460"/>
                  <a:gd name="connsiteX1" fmla="*/ 67396 w 206271"/>
                  <a:gd name="connsiteY1" fmla="*/ 104933 h 605460"/>
                  <a:gd name="connsiteX2" fmla="*/ 206271 w 206271"/>
                  <a:gd name="connsiteY2" fmla="*/ 0 h 605460"/>
                  <a:gd name="connsiteX0" fmla="*/ 0 w 223234"/>
                  <a:gd name="connsiteY0" fmla="*/ 594784 h 594784"/>
                  <a:gd name="connsiteX1" fmla="*/ 84359 w 223234"/>
                  <a:gd name="connsiteY1" fmla="*/ 104933 h 594784"/>
                  <a:gd name="connsiteX2" fmla="*/ 223234 w 223234"/>
                  <a:gd name="connsiteY2" fmla="*/ 0 h 594784"/>
                  <a:gd name="connsiteX0" fmla="*/ 0 w 223234"/>
                  <a:gd name="connsiteY0" fmla="*/ 594784 h 594784"/>
                  <a:gd name="connsiteX1" fmla="*/ 149879 w 223234"/>
                  <a:gd name="connsiteY1" fmla="*/ 224987 h 594784"/>
                  <a:gd name="connsiteX2" fmla="*/ 223234 w 223234"/>
                  <a:gd name="connsiteY2" fmla="*/ 0 h 594784"/>
                  <a:gd name="connsiteX0" fmla="*/ 0 w 284655"/>
                  <a:gd name="connsiteY0" fmla="*/ 529853 h 529853"/>
                  <a:gd name="connsiteX1" fmla="*/ 149879 w 284655"/>
                  <a:gd name="connsiteY1" fmla="*/ 160056 h 529853"/>
                  <a:gd name="connsiteX2" fmla="*/ 284655 w 284655"/>
                  <a:gd name="connsiteY2" fmla="*/ 0 h 529853"/>
                  <a:gd name="connsiteX0" fmla="*/ 100259 w 134776"/>
                  <a:gd name="connsiteY0" fmla="*/ 434123 h 434123"/>
                  <a:gd name="connsiteX1" fmla="*/ 0 w 134776"/>
                  <a:gd name="connsiteY1" fmla="*/ 160056 h 434123"/>
                  <a:gd name="connsiteX2" fmla="*/ 134776 w 134776"/>
                  <a:gd name="connsiteY2" fmla="*/ 0 h 434123"/>
                  <a:gd name="connsiteX0" fmla="*/ 100259 w 160619"/>
                  <a:gd name="connsiteY0" fmla="*/ 422633 h 422633"/>
                  <a:gd name="connsiteX1" fmla="*/ 0 w 160619"/>
                  <a:gd name="connsiteY1" fmla="*/ 148566 h 422633"/>
                  <a:gd name="connsiteX2" fmla="*/ 160619 w 160619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1407 w 630045"/>
                  <a:gd name="connsiteY0" fmla="*/ 316727 h 316727"/>
                  <a:gd name="connsiteX1" fmla="*/ 476526 w 630045"/>
                  <a:gd name="connsiteY1" fmla="*/ 129906 h 316727"/>
                  <a:gd name="connsiteX2" fmla="*/ 630045 w 630045"/>
                  <a:gd name="connsiteY2" fmla="*/ 0 h 316727"/>
                  <a:gd name="connsiteX0" fmla="*/ 1358 w 650064"/>
                  <a:gd name="connsiteY0" fmla="*/ 320226 h 320226"/>
                  <a:gd name="connsiteX1" fmla="*/ 496545 w 650064"/>
                  <a:gd name="connsiteY1" fmla="*/ 129906 h 320226"/>
                  <a:gd name="connsiteX2" fmla="*/ 650064 w 650064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945474"/>
                  <a:gd name="connsiteY0" fmla="*/ 404639 h 404639"/>
                  <a:gd name="connsiteX1" fmla="*/ 495187 w 945474"/>
                  <a:gd name="connsiteY1" fmla="*/ 214319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55519"/>
                  <a:gd name="connsiteY0" fmla="*/ 396747 h 396747"/>
                  <a:gd name="connsiteX1" fmla="*/ 863437 w 955519"/>
                  <a:gd name="connsiteY1" fmla="*/ 66931 h 396747"/>
                  <a:gd name="connsiteX2" fmla="*/ 955519 w 955519"/>
                  <a:gd name="connsiteY2" fmla="*/ 0 h 396747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83891 w 950657"/>
                  <a:gd name="connsiteY1" fmla="*/ 123491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70239 w 950657"/>
                  <a:gd name="connsiteY1" fmla="*/ 76722 h 402434"/>
                  <a:gd name="connsiteX2" fmla="*/ 950657 w 950657"/>
                  <a:gd name="connsiteY2" fmla="*/ 0 h 402434"/>
                  <a:gd name="connsiteX0" fmla="*/ 0 w 1049485"/>
                  <a:gd name="connsiteY0" fmla="*/ 341380 h 341380"/>
                  <a:gd name="connsiteX1" fmla="*/ 870239 w 1049485"/>
                  <a:gd name="connsiteY1" fmla="*/ 15668 h 341380"/>
                  <a:gd name="connsiteX2" fmla="*/ 1049485 w 1049485"/>
                  <a:gd name="connsiteY2" fmla="*/ 15970 h 341380"/>
                  <a:gd name="connsiteX0" fmla="*/ 0 w 963281"/>
                  <a:gd name="connsiteY0" fmla="*/ 403079 h 403079"/>
                  <a:gd name="connsiteX1" fmla="*/ 870239 w 963281"/>
                  <a:gd name="connsiteY1" fmla="*/ 77367 h 403079"/>
                  <a:gd name="connsiteX2" fmla="*/ 963281 w 963281"/>
                  <a:gd name="connsiteY2" fmla="*/ 0 h 403079"/>
                  <a:gd name="connsiteX0" fmla="*/ 0 w 1096556"/>
                  <a:gd name="connsiteY0" fmla="*/ 333040 h 333040"/>
                  <a:gd name="connsiteX1" fmla="*/ 870239 w 1096556"/>
                  <a:gd name="connsiteY1" fmla="*/ 7328 h 333040"/>
                  <a:gd name="connsiteX2" fmla="*/ 1096556 w 1096556"/>
                  <a:gd name="connsiteY2" fmla="*/ 120433 h 333040"/>
                  <a:gd name="connsiteX0" fmla="*/ 0 w 1096556"/>
                  <a:gd name="connsiteY0" fmla="*/ 333733 h 333733"/>
                  <a:gd name="connsiteX1" fmla="*/ 870239 w 1096556"/>
                  <a:gd name="connsiteY1" fmla="*/ 8021 h 333733"/>
                  <a:gd name="connsiteX2" fmla="*/ 1096556 w 1096556"/>
                  <a:gd name="connsiteY2" fmla="*/ 121126 h 333733"/>
                  <a:gd name="connsiteX0" fmla="*/ 0 w 957459"/>
                  <a:gd name="connsiteY0" fmla="*/ 398329 h 398329"/>
                  <a:gd name="connsiteX1" fmla="*/ 870239 w 957459"/>
                  <a:gd name="connsiteY1" fmla="*/ 72617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2379 w 957459"/>
                  <a:gd name="connsiteY1" fmla="*/ 42641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8625 w 957459"/>
                  <a:gd name="connsiteY1" fmla="*/ 43189 h 398329"/>
                  <a:gd name="connsiteX2" fmla="*/ 957459 w 957459"/>
                  <a:gd name="connsiteY2" fmla="*/ 0 h 398329"/>
                  <a:gd name="connsiteX0" fmla="*/ 0 w 960302"/>
                  <a:gd name="connsiteY0" fmla="*/ 395005 h 395005"/>
                  <a:gd name="connsiteX1" fmla="*/ 908625 w 960302"/>
                  <a:gd name="connsiteY1" fmla="*/ 39865 h 395005"/>
                  <a:gd name="connsiteX2" fmla="*/ 960302 w 960302"/>
                  <a:gd name="connsiteY2" fmla="*/ 0 h 395005"/>
                  <a:gd name="connsiteX0" fmla="*/ 0 w 937742"/>
                  <a:gd name="connsiteY0" fmla="*/ 418723 h 418723"/>
                  <a:gd name="connsiteX1" fmla="*/ 908625 w 937742"/>
                  <a:gd name="connsiteY1" fmla="*/ 63583 h 418723"/>
                  <a:gd name="connsiteX2" fmla="*/ 928424 w 937742"/>
                  <a:gd name="connsiteY2" fmla="*/ 0 h 418723"/>
                  <a:gd name="connsiteX0" fmla="*/ 0 w 939519"/>
                  <a:gd name="connsiteY0" fmla="*/ 418723 h 418723"/>
                  <a:gd name="connsiteX1" fmla="*/ 908625 w 939519"/>
                  <a:gd name="connsiteY1" fmla="*/ 63583 h 418723"/>
                  <a:gd name="connsiteX2" fmla="*/ 928424 w 939519"/>
                  <a:gd name="connsiteY2" fmla="*/ 0 h 418723"/>
                  <a:gd name="connsiteX0" fmla="*/ 0 w 928543"/>
                  <a:gd name="connsiteY0" fmla="*/ 418723 h 418723"/>
                  <a:gd name="connsiteX1" fmla="*/ 884081 w 928543"/>
                  <a:gd name="connsiteY1" fmla="*/ 38841 h 418723"/>
                  <a:gd name="connsiteX2" fmla="*/ 928424 w 928543"/>
                  <a:gd name="connsiteY2" fmla="*/ 0 h 418723"/>
                  <a:gd name="connsiteX0" fmla="*/ 0 w 927770"/>
                  <a:gd name="connsiteY0" fmla="*/ 414157 h 414157"/>
                  <a:gd name="connsiteX1" fmla="*/ 884081 w 927770"/>
                  <a:gd name="connsiteY1" fmla="*/ 34275 h 414157"/>
                  <a:gd name="connsiteX2" fmla="*/ 927425 w 927770"/>
                  <a:gd name="connsiteY2" fmla="*/ 409 h 414157"/>
                  <a:gd name="connsiteX0" fmla="*/ 0 w 929240"/>
                  <a:gd name="connsiteY0" fmla="*/ 416085 h 416085"/>
                  <a:gd name="connsiteX1" fmla="*/ 884081 w 929240"/>
                  <a:gd name="connsiteY1" fmla="*/ 36203 h 416085"/>
                  <a:gd name="connsiteX2" fmla="*/ 927425 w 929240"/>
                  <a:gd name="connsiteY2" fmla="*/ 2337 h 416085"/>
                  <a:gd name="connsiteX0" fmla="*/ 0 w 971204"/>
                  <a:gd name="connsiteY0" fmla="*/ 427384 h 427384"/>
                  <a:gd name="connsiteX1" fmla="*/ 884081 w 971204"/>
                  <a:gd name="connsiteY1" fmla="*/ 47502 h 427384"/>
                  <a:gd name="connsiteX2" fmla="*/ 945841 w 971204"/>
                  <a:gd name="connsiteY2" fmla="*/ 1226 h 427384"/>
                  <a:gd name="connsiteX3" fmla="*/ 927425 w 971204"/>
                  <a:gd name="connsiteY3" fmla="*/ 13636 h 427384"/>
                  <a:gd name="connsiteX0" fmla="*/ 0 w 971204"/>
                  <a:gd name="connsiteY0" fmla="*/ 473153 h 473153"/>
                  <a:gd name="connsiteX1" fmla="*/ 884081 w 971204"/>
                  <a:gd name="connsiteY1" fmla="*/ 93271 h 473153"/>
                  <a:gd name="connsiteX2" fmla="*/ 945841 w 971204"/>
                  <a:gd name="connsiteY2" fmla="*/ 46995 h 473153"/>
                  <a:gd name="connsiteX3" fmla="*/ 942732 w 971204"/>
                  <a:gd name="connsiteY3" fmla="*/ 1 h 473153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549"/>
                  <a:gd name="connsiteY0" fmla="*/ 473203 h 473203"/>
                  <a:gd name="connsiteX1" fmla="*/ 884081 w 984549"/>
                  <a:gd name="connsiteY1" fmla="*/ 93321 h 473203"/>
                  <a:gd name="connsiteX2" fmla="*/ 974130 w 984549"/>
                  <a:gd name="connsiteY2" fmla="*/ 6127 h 473203"/>
                  <a:gd name="connsiteX3" fmla="*/ 942732 w 984549"/>
                  <a:gd name="connsiteY3" fmla="*/ 51 h 473203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4391"/>
                  <a:gd name="connsiteY0" fmla="*/ 473311 h 473311"/>
                  <a:gd name="connsiteX1" fmla="*/ 887710 w 954391"/>
                  <a:gd name="connsiteY1" fmla="*/ 104312 h 473311"/>
                  <a:gd name="connsiteX2" fmla="*/ 885658 w 954391"/>
                  <a:gd name="connsiteY2" fmla="*/ 4965 h 473311"/>
                  <a:gd name="connsiteX3" fmla="*/ 942732 w 954391"/>
                  <a:gd name="connsiteY3" fmla="*/ 159 h 473311"/>
                  <a:gd name="connsiteX0" fmla="*/ 0 w 942733"/>
                  <a:gd name="connsiteY0" fmla="*/ 473311 h 473311"/>
                  <a:gd name="connsiteX1" fmla="*/ 885658 w 942733"/>
                  <a:gd name="connsiteY1" fmla="*/ 4965 h 473311"/>
                  <a:gd name="connsiteX2" fmla="*/ 942732 w 942733"/>
                  <a:gd name="connsiteY2" fmla="*/ 159 h 473311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32183"/>
                  <a:gd name="connsiteY0" fmla="*/ 406142 h 406142"/>
                  <a:gd name="connsiteX1" fmla="*/ 889386 w 932183"/>
                  <a:gd name="connsiteY1" fmla="*/ 36921 h 406142"/>
                  <a:gd name="connsiteX2" fmla="*/ 932181 w 932183"/>
                  <a:gd name="connsiteY2" fmla="*/ 2 h 406142"/>
                  <a:gd name="connsiteX0" fmla="*/ 0 w 932181"/>
                  <a:gd name="connsiteY0" fmla="*/ 406140 h 406140"/>
                  <a:gd name="connsiteX1" fmla="*/ 851066 w 932181"/>
                  <a:gd name="connsiteY1" fmla="*/ 62820 h 406140"/>
                  <a:gd name="connsiteX2" fmla="*/ 932181 w 932181"/>
                  <a:gd name="connsiteY2" fmla="*/ 0 h 406140"/>
                  <a:gd name="connsiteX0" fmla="*/ 0 w 928626"/>
                  <a:gd name="connsiteY0" fmla="*/ 396392 h 396392"/>
                  <a:gd name="connsiteX1" fmla="*/ 851066 w 928626"/>
                  <a:gd name="connsiteY1" fmla="*/ 53072 h 396392"/>
                  <a:gd name="connsiteX2" fmla="*/ 928626 w 928626"/>
                  <a:gd name="connsiteY2" fmla="*/ 0 h 396392"/>
                  <a:gd name="connsiteX0" fmla="*/ 0 w 932190"/>
                  <a:gd name="connsiteY0" fmla="*/ 398801 h 398801"/>
                  <a:gd name="connsiteX1" fmla="*/ 851066 w 932190"/>
                  <a:gd name="connsiteY1" fmla="*/ 55481 h 398801"/>
                  <a:gd name="connsiteX2" fmla="*/ 932190 w 932190"/>
                  <a:gd name="connsiteY2" fmla="*/ 0 h 398801"/>
                  <a:gd name="connsiteX0" fmla="*/ 0 w 581868"/>
                  <a:gd name="connsiteY0" fmla="*/ 1 h 120083"/>
                  <a:gd name="connsiteX1" fmla="*/ 500744 w 581868"/>
                  <a:gd name="connsiteY1" fmla="*/ 120083 h 120083"/>
                  <a:gd name="connsiteX2" fmla="*/ 581868 w 581868"/>
                  <a:gd name="connsiteY2" fmla="*/ 64602 h 120083"/>
                  <a:gd name="connsiteX0" fmla="*/ 0 w 475039"/>
                  <a:gd name="connsiteY0" fmla="*/ 219845 h 219846"/>
                  <a:gd name="connsiteX1" fmla="*/ 393915 w 475039"/>
                  <a:gd name="connsiteY1" fmla="*/ 55481 h 219846"/>
                  <a:gd name="connsiteX2" fmla="*/ 475039 w 475039"/>
                  <a:gd name="connsiteY2" fmla="*/ 0 h 219846"/>
                  <a:gd name="connsiteX0" fmla="*/ 0 w 475039"/>
                  <a:gd name="connsiteY0" fmla="*/ 219845 h 219845"/>
                  <a:gd name="connsiteX1" fmla="*/ 379825 w 475039"/>
                  <a:gd name="connsiteY1" fmla="*/ 218027 h 219845"/>
                  <a:gd name="connsiteX2" fmla="*/ 475039 w 475039"/>
                  <a:gd name="connsiteY2" fmla="*/ 0 h 219845"/>
                  <a:gd name="connsiteX0" fmla="*/ 0 w 436539"/>
                  <a:gd name="connsiteY0" fmla="*/ 1818 h 81298"/>
                  <a:gd name="connsiteX1" fmla="*/ 379825 w 436539"/>
                  <a:gd name="connsiteY1" fmla="*/ 0 h 81298"/>
                  <a:gd name="connsiteX2" fmla="*/ 436539 w 436539"/>
                  <a:gd name="connsiteY2" fmla="*/ 81298 h 81298"/>
                  <a:gd name="connsiteX0" fmla="*/ 0 w 508643"/>
                  <a:gd name="connsiteY0" fmla="*/ 237953 h 237953"/>
                  <a:gd name="connsiteX1" fmla="*/ 451929 w 508643"/>
                  <a:gd name="connsiteY1" fmla="*/ 0 h 237953"/>
                  <a:gd name="connsiteX2" fmla="*/ 508643 w 508643"/>
                  <a:gd name="connsiteY2" fmla="*/ 81298 h 237953"/>
                  <a:gd name="connsiteX0" fmla="*/ 0 w 508643"/>
                  <a:gd name="connsiteY0" fmla="*/ 276102 h 276102"/>
                  <a:gd name="connsiteX1" fmla="*/ 420742 w 508643"/>
                  <a:gd name="connsiteY1" fmla="*/ 0 h 276102"/>
                  <a:gd name="connsiteX2" fmla="*/ 508643 w 508643"/>
                  <a:gd name="connsiteY2" fmla="*/ 119447 h 276102"/>
                  <a:gd name="connsiteX0" fmla="*/ 0 w 511473"/>
                  <a:gd name="connsiteY0" fmla="*/ 276102 h 276102"/>
                  <a:gd name="connsiteX1" fmla="*/ 420742 w 511473"/>
                  <a:gd name="connsiteY1" fmla="*/ 0 h 276102"/>
                  <a:gd name="connsiteX2" fmla="*/ 511473 w 511473"/>
                  <a:gd name="connsiteY2" fmla="*/ 130738 h 276102"/>
                  <a:gd name="connsiteX0" fmla="*/ 0 w 511473"/>
                  <a:gd name="connsiteY0" fmla="*/ 288809 h 288809"/>
                  <a:gd name="connsiteX1" fmla="*/ 414468 w 511473"/>
                  <a:gd name="connsiteY1" fmla="*/ 0 h 288809"/>
                  <a:gd name="connsiteX2" fmla="*/ 511473 w 511473"/>
                  <a:gd name="connsiteY2" fmla="*/ 143445 h 288809"/>
                  <a:gd name="connsiteX0" fmla="*/ 0 w 420173"/>
                  <a:gd name="connsiteY0" fmla="*/ 141580 h 143445"/>
                  <a:gd name="connsiteX1" fmla="*/ 323168 w 420173"/>
                  <a:gd name="connsiteY1" fmla="*/ 0 h 143445"/>
                  <a:gd name="connsiteX2" fmla="*/ 420173 w 420173"/>
                  <a:gd name="connsiteY2" fmla="*/ 143445 h 143445"/>
                  <a:gd name="connsiteX0" fmla="*/ 0 w 416933"/>
                  <a:gd name="connsiteY0" fmla="*/ 146289 h 146289"/>
                  <a:gd name="connsiteX1" fmla="*/ 319928 w 416933"/>
                  <a:gd name="connsiteY1" fmla="*/ 0 h 146289"/>
                  <a:gd name="connsiteX2" fmla="*/ 416933 w 416933"/>
                  <a:gd name="connsiteY2" fmla="*/ 143445 h 146289"/>
                  <a:gd name="connsiteX0" fmla="*/ 0 w 416933"/>
                  <a:gd name="connsiteY0" fmla="*/ 146289 h 146289"/>
                  <a:gd name="connsiteX1" fmla="*/ 319928 w 416933"/>
                  <a:gd name="connsiteY1" fmla="*/ 0 h 146289"/>
                  <a:gd name="connsiteX2" fmla="*/ 416933 w 416933"/>
                  <a:gd name="connsiteY2" fmla="*/ 143445 h 146289"/>
                  <a:gd name="connsiteX0" fmla="*/ 0 w 416933"/>
                  <a:gd name="connsiteY0" fmla="*/ 146289 h 146289"/>
                  <a:gd name="connsiteX1" fmla="*/ 319928 w 416933"/>
                  <a:gd name="connsiteY1" fmla="*/ 0 h 146289"/>
                  <a:gd name="connsiteX2" fmla="*/ 416933 w 416933"/>
                  <a:gd name="connsiteY2" fmla="*/ 143445 h 146289"/>
                  <a:gd name="connsiteX0" fmla="*/ 0 w 416933"/>
                  <a:gd name="connsiteY0" fmla="*/ 146289 h 146289"/>
                  <a:gd name="connsiteX1" fmla="*/ 144455 w 416933"/>
                  <a:gd name="connsiteY1" fmla="*/ 83108 h 146289"/>
                  <a:gd name="connsiteX2" fmla="*/ 319928 w 416933"/>
                  <a:gd name="connsiteY2" fmla="*/ 0 h 146289"/>
                  <a:gd name="connsiteX3" fmla="*/ 416933 w 416933"/>
                  <a:gd name="connsiteY3" fmla="*/ 143445 h 146289"/>
                  <a:gd name="connsiteX0" fmla="*/ 0 w 416933"/>
                  <a:gd name="connsiteY0" fmla="*/ 278015 h 278015"/>
                  <a:gd name="connsiteX1" fmla="*/ 144455 w 416933"/>
                  <a:gd name="connsiteY1" fmla="*/ 214834 h 278015"/>
                  <a:gd name="connsiteX2" fmla="*/ 224351 w 416933"/>
                  <a:gd name="connsiteY2" fmla="*/ 0 h 278015"/>
                  <a:gd name="connsiteX3" fmla="*/ 416933 w 416933"/>
                  <a:gd name="connsiteY3" fmla="*/ 275171 h 278015"/>
                  <a:gd name="connsiteX0" fmla="*/ 0 w 416933"/>
                  <a:gd name="connsiteY0" fmla="*/ 278015 h 278015"/>
                  <a:gd name="connsiteX1" fmla="*/ 134736 w 416933"/>
                  <a:gd name="connsiteY1" fmla="*/ 200709 h 278015"/>
                  <a:gd name="connsiteX2" fmla="*/ 224351 w 416933"/>
                  <a:gd name="connsiteY2" fmla="*/ 0 h 278015"/>
                  <a:gd name="connsiteX3" fmla="*/ 416933 w 416933"/>
                  <a:gd name="connsiteY3" fmla="*/ 275171 h 278015"/>
                  <a:gd name="connsiteX0" fmla="*/ 0 w 416933"/>
                  <a:gd name="connsiteY0" fmla="*/ 278015 h 278015"/>
                  <a:gd name="connsiteX1" fmla="*/ 132306 w 416933"/>
                  <a:gd name="connsiteY1" fmla="*/ 197176 h 278015"/>
                  <a:gd name="connsiteX2" fmla="*/ 224351 w 416933"/>
                  <a:gd name="connsiteY2" fmla="*/ 0 h 278015"/>
                  <a:gd name="connsiteX3" fmla="*/ 416933 w 416933"/>
                  <a:gd name="connsiteY3" fmla="*/ 275171 h 278015"/>
                  <a:gd name="connsiteX0" fmla="*/ 564212 w 981145"/>
                  <a:gd name="connsiteY0" fmla="*/ 278015 h 1639561"/>
                  <a:gd name="connsiteX1" fmla="*/ 0 w 981145"/>
                  <a:gd name="connsiteY1" fmla="*/ 1639561 h 1639561"/>
                  <a:gd name="connsiteX2" fmla="*/ 788563 w 981145"/>
                  <a:gd name="connsiteY2" fmla="*/ 0 h 1639561"/>
                  <a:gd name="connsiteX3" fmla="*/ 981145 w 981145"/>
                  <a:gd name="connsiteY3" fmla="*/ 275171 h 1639561"/>
                  <a:gd name="connsiteX0" fmla="*/ 0 w 1880881"/>
                  <a:gd name="connsiteY0" fmla="*/ 1875473 h 1875473"/>
                  <a:gd name="connsiteX1" fmla="*/ 899736 w 1880881"/>
                  <a:gd name="connsiteY1" fmla="*/ 1639561 h 1875473"/>
                  <a:gd name="connsiteX2" fmla="*/ 1688299 w 1880881"/>
                  <a:gd name="connsiteY2" fmla="*/ 0 h 1875473"/>
                  <a:gd name="connsiteX3" fmla="*/ 1880881 w 1880881"/>
                  <a:gd name="connsiteY3" fmla="*/ 275171 h 1875473"/>
                  <a:gd name="connsiteX0" fmla="*/ 0 w 1880881"/>
                  <a:gd name="connsiteY0" fmla="*/ 1875473 h 2535861"/>
                  <a:gd name="connsiteX1" fmla="*/ 469482 w 1880881"/>
                  <a:gd name="connsiteY1" fmla="*/ 2535861 h 2535861"/>
                  <a:gd name="connsiteX2" fmla="*/ 1688299 w 1880881"/>
                  <a:gd name="connsiteY2" fmla="*/ 0 h 2535861"/>
                  <a:gd name="connsiteX3" fmla="*/ 1880881 w 1880881"/>
                  <a:gd name="connsiteY3" fmla="*/ 275171 h 2535861"/>
                  <a:gd name="connsiteX0" fmla="*/ 62649 w 1411399"/>
                  <a:gd name="connsiteY0" fmla="*/ 2648822 h 2648822"/>
                  <a:gd name="connsiteX1" fmla="*/ 0 w 1411399"/>
                  <a:gd name="connsiteY1" fmla="*/ 2535861 h 2648822"/>
                  <a:gd name="connsiteX2" fmla="*/ 1218817 w 1411399"/>
                  <a:gd name="connsiteY2" fmla="*/ 0 h 2648822"/>
                  <a:gd name="connsiteX3" fmla="*/ 1411399 w 1411399"/>
                  <a:gd name="connsiteY3" fmla="*/ 275171 h 2648822"/>
                  <a:gd name="connsiteX0" fmla="*/ 71368 w 1420118"/>
                  <a:gd name="connsiteY0" fmla="*/ 2648822 h 2648822"/>
                  <a:gd name="connsiteX1" fmla="*/ 0 w 1420118"/>
                  <a:gd name="connsiteY1" fmla="*/ 2541133 h 2648822"/>
                  <a:gd name="connsiteX2" fmla="*/ 1227536 w 1420118"/>
                  <a:gd name="connsiteY2" fmla="*/ 0 h 2648822"/>
                  <a:gd name="connsiteX3" fmla="*/ 1420118 w 1420118"/>
                  <a:gd name="connsiteY3" fmla="*/ 275171 h 2648822"/>
                  <a:gd name="connsiteX0" fmla="*/ 66108 w 1420118"/>
                  <a:gd name="connsiteY0" fmla="*/ 2634001 h 2634001"/>
                  <a:gd name="connsiteX1" fmla="*/ 0 w 1420118"/>
                  <a:gd name="connsiteY1" fmla="*/ 2541133 h 2634001"/>
                  <a:gd name="connsiteX2" fmla="*/ 1227536 w 1420118"/>
                  <a:gd name="connsiteY2" fmla="*/ 0 h 2634001"/>
                  <a:gd name="connsiteX3" fmla="*/ 1420118 w 1420118"/>
                  <a:gd name="connsiteY3" fmla="*/ 275171 h 2634001"/>
                  <a:gd name="connsiteX0" fmla="*/ 51529 w 1420118"/>
                  <a:gd name="connsiteY0" fmla="*/ 2612813 h 2612813"/>
                  <a:gd name="connsiteX1" fmla="*/ 0 w 1420118"/>
                  <a:gd name="connsiteY1" fmla="*/ 2541133 h 2612813"/>
                  <a:gd name="connsiteX2" fmla="*/ 1227536 w 1420118"/>
                  <a:gd name="connsiteY2" fmla="*/ 0 h 2612813"/>
                  <a:gd name="connsiteX3" fmla="*/ 1420118 w 1420118"/>
                  <a:gd name="connsiteY3" fmla="*/ 275171 h 2612813"/>
                  <a:gd name="connsiteX0" fmla="*/ 51529 w 1420118"/>
                  <a:gd name="connsiteY0" fmla="*/ 2691955 h 2691955"/>
                  <a:gd name="connsiteX1" fmla="*/ 0 w 1420118"/>
                  <a:gd name="connsiteY1" fmla="*/ 2620275 h 2691955"/>
                  <a:gd name="connsiteX2" fmla="*/ 1190936 w 1420118"/>
                  <a:gd name="connsiteY2" fmla="*/ 0 h 2691955"/>
                  <a:gd name="connsiteX3" fmla="*/ 1420118 w 1420118"/>
                  <a:gd name="connsiteY3" fmla="*/ 354313 h 2691955"/>
                  <a:gd name="connsiteX0" fmla="*/ 1 w 1368590"/>
                  <a:gd name="connsiteY0" fmla="*/ 2691955 h 2691955"/>
                  <a:gd name="connsiteX1" fmla="*/ 403616 w 1368590"/>
                  <a:gd name="connsiteY1" fmla="*/ 1516727 h 2691955"/>
                  <a:gd name="connsiteX2" fmla="*/ 1139408 w 1368590"/>
                  <a:gd name="connsiteY2" fmla="*/ 0 h 2691955"/>
                  <a:gd name="connsiteX3" fmla="*/ 1368590 w 1368590"/>
                  <a:gd name="connsiteY3" fmla="*/ 354313 h 2691955"/>
                  <a:gd name="connsiteX0" fmla="*/ 1 w 1368590"/>
                  <a:gd name="connsiteY0" fmla="*/ 2691955 h 2691955"/>
                  <a:gd name="connsiteX1" fmla="*/ 591447 w 1368590"/>
                  <a:gd name="connsiteY1" fmla="*/ 1218672 h 2691955"/>
                  <a:gd name="connsiteX2" fmla="*/ 1139408 w 1368590"/>
                  <a:gd name="connsiteY2" fmla="*/ 0 h 2691955"/>
                  <a:gd name="connsiteX3" fmla="*/ 1368590 w 1368590"/>
                  <a:gd name="connsiteY3" fmla="*/ 354313 h 2691955"/>
                  <a:gd name="connsiteX0" fmla="*/ 114493 w 777144"/>
                  <a:gd name="connsiteY0" fmla="*/ 1407811 h 1407810"/>
                  <a:gd name="connsiteX1" fmla="*/ 1 w 777144"/>
                  <a:gd name="connsiteY1" fmla="*/ 1218672 h 1407810"/>
                  <a:gd name="connsiteX2" fmla="*/ 547962 w 777144"/>
                  <a:gd name="connsiteY2" fmla="*/ 0 h 1407810"/>
                  <a:gd name="connsiteX3" fmla="*/ 777144 w 777144"/>
                  <a:gd name="connsiteY3" fmla="*/ 354313 h 1407810"/>
                  <a:gd name="connsiteX0" fmla="*/ 126181 w 788832"/>
                  <a:gd name="connsiteY0" fmla="*/ 1407811 h 1407810"/>
                  <a:gd name="connsiteX1" fmla="*/ -2 w 788832"/>
                  <a:gd name="connsiteY1" fmla="*/ 1149785 h 1407810"/>
                  <a:gd name="connsiteX2" fmla="*/ 559650 w 788832"/>
                  <a:gd name="connsiteY2" fmla="*/ 0 h 1407810"/>
                  <a:gd name="connsiteX3" fmla="*/ 788832 w 788832"/>
                  <a:gd name="connsiteY3" fmla="*/ 354313 h 1407810"/>
                  <a:gd name="connsiteX0" fmla="*/ 151102 w 788832"/>
                  <a:gd name="connsiteY0" fmla="*/ 1418067 h 1418067"/>
                  <a:gd name="connsiteX1" fmla="*/ -2 w 788832"/>
                  <a:gd name="connsiteY1" fmla="*/ 1149785 h 1418067"/>
                  <a:gd name="connsiteX2" fmla="*/ 559650 w 788832"/>
                  <a:gd name="connsiteY2" fmla="*/ 0 h 1418067"/>
                  <a:gd name="connsiteX3" fmla="*/ 788832 w 788832"/>
                  <a:gd name="connsiteY3" fmla="*/ 354313 h 1418067"/>
                  <a:gd name="connsiteX0" fmla="*/ 466297 w 788832"/>
                  <a:gd name="connsiteY0" fmla="*/ 1382977 h 1382980"/>
                  <a:gd name="connsiteX1" fmla="*/ -2 w 788832"/>
                  <a:gd name="connsiteY1" fmla="*/ 1149785 h 1382980"/>
                  <a:gd name="connsiteX2" fmla="*/ 559650 w 788832"/>
                  <a:gd name="connsiteY2" fmla="*/ 0 h 1382980"/>
                  <a:gd name="connsiteX3" fmla="*/ 788832 w 788832"/>
                  <a:gd name="connsiteY3" fmla="*/ 354313 h 1382980"/>
                  <a:gd name="connsiteX0" fmla="*/ 370876 w 693411"/>
                  <a:gd name="connsiteY0" fmla="*/ 1382977 h 1382980"/>
                  <a:gd name="connsiteX1" fmla="*/ -2 w 693411"/>
                  <a:gd name="connsiteY1" fmla="*/ 951023 h 1382980"/>
                  <a:gd name="connsiteX2" fmla="*/ 464229 w 693411"/>
                  <a:gd name="connsiteY2" fmla="*/ 0 h 1382980"/>
                  <a:gd name="connsiteX3" fmla="*/ 693411 w 693411"/>
                  <a:gd name="connsiteY3" fmla="*/ 354313 h 1382980"/>
                  <a:gd name="connsiteX0" fmla="*/ 359089 w 693411"/>
                  <a:gd name="connsiteY0" fmla="*/ 1469686 h 1469684"/>
                  <a:gd name="connsiteX1" fmla="*/ -2 w 693411"/>
                  <a:gd name="connsiteY1" fmla="*/ 951023 h 1469684"/>
                  <a:gd name="connsiteX2" fmla="*/ 464229 w 693411"/>
                  <a:gd name="connsiteY2" fmla="*/ 0 h 1469684"/>
                  <a:gd name="connsiteX3" fmla="*/ 693411 w 693411"/>
                  <a:gd name="connsiteY3" fmla="*/ 354313 h 146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3411" h="1469684">
                    <a:moveTo>
                      <a:pt x="359089" y="1469686"/>
                    </a:moveTo>
                    <a:lnTo>
                      <a:pt x="-2" y="951023"/>
                    </a:lnTo>
                    <a:lnTo>
                      <a:pt x="464229" y="0"/>
                    </a:lnTo>
                    <a:lnTo>
                      <a:pt x="693411" y="354313"/>
                    </a:lnTo>
                  </a:path>
                </a:pathLst>
              </a:cu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106"/>
              <p:cNvSpPr/>
              <p:nvPr/>
            </p:nvSpPr>
            <p:spPr>
              <a:xfrm rot="8407790" flipH="1" flipV="1">
                <a:off x="1032238" y="4331214"/>
                <a:ext cx="209838" cy="291832"/>
              </a:xfrm>
              <a:custGeom>
                <a:avLst/>
                <a:gdLst>
                  <a:gd name="connsiteX0" fmla="*/ 914971 w 921321"/>
                  <a:gd name="connsiteY0" fmla="*/ 176314 h 182664"/>
                  <a:gd name="connsiteX1" fmla="*/ 326529 w 921321"/>
                  <a:gd name="connsiteY1" fmla="*/ 176314 h 182664"/>
                  <a:gd name="connsiteX2" fmla="*/ 6350 w 921321"/>
                  <a:gd name="connsiteY2" fmla="*/ 6350 h 182664"/>
                  <a:gd name="connsiteX0" fmla="*/ 1138355 w 1138355"/>
                  <a:gd name="connsiteY0" fmla="*/ 191657 h 191657"/>
                  <a:gd name="connsiteX1" fmla="*/ 549913 w 1138355"/>
                  <a:gd name="connsiteY1" fmla="*/ 191657 h 191657"/>
                  <a:gd name="connsiteX2" fmla="*/ 0 w 1138355"/>
                  <a:gd name="connsiteY2" fmla="*/ 0 h 191657"/>
                  <a:gd name="connsiteX0" fmla="*/ 1138355 w 1138355"/>
                  <a:gd name="connsiteY0" fmla="*/ 191657 h 248688"/>
                  <a:gd name="connsiteX1" fmla="*/ 534437 w 1138355"/>
                  <a:gd name="connsiteY1" fmla="*/ 248688 h 248688"/>
                  <a:gd name="connsiteX2" fmla="*/ 0 w 1138355"/>
                  <a:gd name="connsiteY2" fmla="*/ 0 h 248688"/>
                  <a:gd name="connsiteX0" fmla="*/ 1138355 w 3031831"/>
                  <a:gd name="connsiteY0" fmla="*/ 191657 h 625399"/>
                  <a:gd name="connsiteX1" fmla="*/ 3031831 w 3031831"/>
                  <a:gd name="connsiteY1" fmla="*/ 625399 h 625399"/>
                  <a:gd name="connsiteX2" fmla="*/ 534437 w 3031831"/>
                  <a:gd name="connsiteY2" fmla="*/ 248688 h 625399"/>
                  <a:gd name="connsiteX3" fmla="*/ 0 w 3031831"/>
                  <a:gd name="connsiteY3" fmla="*/ 0 h 625399"/>
                  <a:gd name="connsiteX0" fmla="*/ 3035638 w 3035638"/>
                  <a:gd name="connsiteY0" fmla="*/ 633596 h 633596"/>
                  <a:gd name="connsiteX1" fmla="*/ 3031831 w 3035638"/>
                  <a:gd name="connsiteY1" fmla="*/ 625399 h 633596"/>
                  <a:gd name="connsiteX2" fmla="*/ 534437 w 3035638"/>
                  <a:gd name="connsiteY2" fmla="*/ 248688 h 633596"/>
                  <a:gd name="connsiteX3" fmla="*/ 0 w 3035638"/>
                  <a:gd name="connsiteY3" fmla="*/ 0 h 633596"/>
                  <a:gd name="connsiteX0" fmla="*/ 3135129 w 3135129"/>
                  <a:gd name="connsiteY0" fmla="*/ 586257 h 586257"/>
                  <a:gd name="connsiteX1" fmla="*/ 3131322 w 3135129"/>
                  <a:gd name="connsiteY1" fmla="*/ 578060 h 586257"/>
                  <a:gd name="connsiteX2" fmla="*/ 633928 w 3135129"/>
                  <a:gd name="connsiteY2" fmla="*/ 201349 h 586257"/>
                  <a:gd name="connsiteX3" fmla="*/ 0 w 3135129"/>
                  <a:gd name="connsiteY3" fmla="*/ 0 h 586257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724170 w 3225371"/>
                  <a:gd name="connsiteY2" fmla="*/ 136616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521198 w 3225371"/>
                  <a:gd name="connsiteY1" fmla="*/ 331799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66840 w 3225371"/>
                  <a:gd name="connsiteY1" fmla="*/ 114304 h 521524"/>
                  <a:gd name="connsiteX2" fmla="*/ 0 w 3225371"/>
                  <a:gd name="connsiteY2" fmla="*/ 0 h 521524"/>
                  <a:gd name="connsiteX0" fmla="*/ 1526588 w 1526588"/>
                  <a:gd name="connsiteY0" fmla="*/ 350629 h 350629"/>
                  <a:gd name="connsiteX1" fmla="*/ 166840 w 1526588"/>
                  <a:gd name="connsiteY1" fmla="*/ 114304 h 350629"/>
                  <a:gd name="connsiteX2" fmla="*/ 0 w 1526588"/>
                  <a:gd name="connsiteY2" fmla="*/ 0 h 350629"/>
                  <a:gd name="connsiteX0" fmla="*/ 1961290 w 1961290"/>
                  <a:gd name="connsiteY0" fmla="*/ 531879 h 531879"/>
                  <a:gd name="connsiteX1" fmla="*/ 601542 w 1961290"/>
                  <a:gd name="connsiteY1" fmla="*/ 295554 h 531879"/>
                  <a:gd name="connsiteX2" fmla="*/ 0 w 1961290"/>
                  <a:gd name="connsiteY2" fmla="*/ 0 h 531879"/>
                  <a:gd name="connsiteX0" fmla="*/ 1910264 w 1910264"/>
                  <a:gd name="connsiteY0" fmla="*/ 491639 h 491639"/>
                  <a:gd name="connsiteX1" fmla="*/ 550516 w 1910264"/>
                  <a:gd name="connsiteY1" fmla="*/ 255314 h 491639"/>
                  <a:gd name="connsiteX2" fmla="*/ 0 w 1910264"/>
                  <a:gd name="connsiteY2" fmla="*/ 0 h 491639"/>
                  <a:gd name="connsiteX0" fmla="*/ 1881827 w 1881827"/>
                  <a:gd name="connsiteY0" fmla="*/ 657727 h 657727"/>
                  <a:gd name="connsiteX1" fmla="*/ 522079 w 1881827"/>
                  <a:gd name="connsiteY1" fmla="*/ 421402 h 657727"/>
                  <a:gd name="connsiteX2" fmla="*/ -1 w 1881827"/>
                  <a:gd name="connsiteY2" fmla="*/ 0 h 657727"/>
                  <a:gd name="connsiteX0" fmla="*/ 1934744 w 1934744"/>
                  <a:gd name="connsiteY0" fmla="*/ 663939 h 663939"/>
                  <a:gd name="connsiteX1" fmla="*/ 574996 w 1934744"/>
                  <a:gd name="connsiteY1" fmla="*/ 427614 h 663939"/>
                  <a:gd name="connsiteX2" fmla="*/ -1 w 1934744"/>
                  <a:gd name="connsiteY2" fmla="*/ 0 h 663939"/>
                  <a:gd name="connsiteX0" fmla="*/ 1883857 w 1883857"/>
                  <a:gd name="connsiteY0" fmla="*/ 635376 h 635376"/>
                  <a:gd name="connsiteX1" fmla="*/ 524109 w 1883857"/>
                  <a:gd name="connsiteY1" fmla="*/ 399051 h 635376"/>
                  <a:gd name="connsiteX2" fmla="*/ 0 w 1883857"/>
                  <a:gd name="connsiteY2" fmla="*/ 0 h 635376"/>
                  <a:gd name="connsiteX0" fmla="*/ 2051233 w 2051233"/>
                  <a:gd name="connsiteY0" fmla="*/ 635376 h 635376"/>
                  <a:gd name="connsiteX1" fmla="*/ 7566 w 2051233"/>
                  <a:gd name="connsiteY1" fmla="*/ 126764 h 635376"/>
                  <a:gd name="connsiteX2" fmla="*/ 167376 w 2051233"/>
                  <a:gd name="connsiteY2" fmla="*/ 0 h 635376"/>
                  <a:gd name="connsiteX0" fmla="*/ 124482 w 174942"/>
                  <a:gd name="connsiteY0" fmla="*/ 979004 h 979004"/>
                  <a:gd name="connsiteX1" fmla="*/ 7566 w 174942"/>
                  <a:gd name="connsiteY1" fmla="*/ 126764 h 979004"/>
                  <a:gd name="connsiteX2" fmla="*/ 167376 w 174942"/>
                  <a:gd name="connsiteY2" fmla="*/ 0 h 979004"/>
                  <a:gd name="connsiteX0" fmla="*/ 115234 w 165938"/>
                  <a:gd name="connsiteY0" fmla="*/ 979004 h 979004"/>
                  <a:gd name="connsiteX1" fmla="*/ 7811 w 165938"/>
                  <a:gd name="connsiteY1" fmla="*/ 120349 h 979004"/>
                  <a:gd name="connsiteX2" fmla="*/ 158128 w 165938"/>
                  <a:gd name="connsiteY2" fmla="*/ 0 h 979004"/>
                  <a:gd name="connsiteX0" fmla="*/ 107423 w 169684"/>
                  <a:gd name="connsiteY0" fmla="*/ 979004 h 979004"/>
                  <a:gd name="connsiteX1" fmla="*/ 0 w 169684"/>
                  <a:gd name="connsiteY1" fmla="*/ 120349 h 979004"/>
                  <a:gd name="connsiteX2" fmla="*/ 150317 w 169684"/>
                  <a:gd name="connsiteY2" fmla="*/ 0 h 979004"/>
                  <a:gd name="connsiteX0" fmla="*/ 107423 w 150318"/>
                  <a:gd name="connsiteY0" fmla="*/ 979004 h 979004"/>
                  <a:gd name="connsiteX1" fmla="*/ 0 w 150318"/>
                  <a:gd name="connsiteY1" fmla="*/ 120349 h 979004"/>
                  <a:gd name="connsiteX2" fmla="*/ 150317 w 150318"/>
                  <a:gd name="connsiteY2" fmla="*/ 0 h 979004"/>
                  <a:gd name="connsiteX0" fmla="*/ 141724 w 184619"/>
                  <a:gd name="connsiteY0" fmla="*/ 979004 h 979004"/>
                  <a:gd name="connsiteX1" fmla="*/ -1 w 184619"/>
                  <a:gd name="connsiteY1" fmla="*/ 125312 h 979004"/>
                  <a:gd name="connsiteX2" fmla="*/ 184618 w 184619"/>
                  <a:gd name="connsiteY2" fmla="*/ 0 h 979004"/>
                  <a:gd name="connsiteX0" fmla="*/ 141725 w 141725"/>
                  <a:gd name="connsiteY0" fmla="*/ 1005526 h 1005526"/>
                  <a:gd name="connsiteX1" fmla="*/ 0 w 141725"/>
                  <a:gd name="connsiteY1" fmla="*/ 151834 h 1005526"/>
                  <a:gd name="connsiteX2" fmla="*/ 85821 w 141725"/>
                  <a:gd name="connsiteY2" fmla="*/ -1 h 1005526"/>
                  <a:gd name="connsiteX0" fmla="*/ 0 w 385293"/>
                  <a:gd name="connsiteY0" fmla="*/ 928570 h 928570"/>
                  <a:gd name="connsiteX1" fmla="*/ 299473 w 385293"/>
                  <a:gd name="connsiteY1" fmla="*/ 151835 h 928570"/>
                  <a:gd name="connsiteX2" fmla="*/ 385294 w 385293"/>
                  <a:gd name="connsiteY2" fmla="*/ 0 h 928570"/>
                  <a:gd name="connsiteX0" fmla="*/ 0 w 385294"/>
                  <a:gd name="connsiteY0" fmla="*/ 928570 h 928570"/>
                  <a:gd name="connsiteX1" fmla="*/ 207448 w 385294"/>
                  <a:gd name="connsiteY1" fmla="*/ 57624 h 928570"/>
                  <a:gd name="connsiteX2" fmla="*/ 385294 w 385294"/>
                  <a:gd name="connsiteY2" fmla="*/ 0 h 928570"/>
                  <a:gd name="connsiteX0" fmla="*/ 0 w 301067"/>
                  <a:gd name="connsiteY0" fmla="*/ 1021082 h 1021082"/>
                  <a:gd name="connsiteX1" fmla="*/ 207448 w 301067"/>
                  <a:gd name="connsiteY1" fmla="*/ 150136 h 1021082"/>
                  <a:gd name="connsiteX2" fmla="*/ 301067 w 301067"/>
                  <a:gd name="connsiteY2" fmla="*/ 0 h 1021082"/>
                  <a:gd name="connsiteX0" fmla="*/ 0 w 301067"/>
                  <a:gd name="connsiteY0" fmla="*/ 1041190 h 1041190"/>
                  <a:gd name="connsiteX1" fmla="*/ 141873 w 301067"/>
                  <a:gd name="connsiteY1" fmla="*/ 0 h 1041190"/>
                  <a:gd name="connsiteX2" fmla="*/ 301067 w 301067"/>
                  <a:gd name="connsiteY2" fmla="*/ 20108 h 1041190"/>
                  <a:gd name="connsiteX0" fmla="*/ 0 w 307390"/>
                  <a:gd name="connsiteY0" fmla="*/ 1143686 h 1143686"/>
                  <a:gd name="connsiteX1" fmla="*/ 141873 w 307390"/>
                  <a:gd name="connsiteY1" fmla="*/ 102496 h 1143686"/>
                  <a:gd name="connsiteX2" fmla="*/ 307390 w 307390"/>
                  <a:gd name="connsiteY2" fmla="*/ 0 h 1143686"/>
                  <a:gd name="connsiteX0" fmla="*/ 0 w 280748"/>
                  <a:gd name="connsiteY0" fmla="*/ 1146123 h 1146123"/>
                  <a:gd name="connsiteX1" fmla="*/ 141873 w 280748"/>
                  <a:gd name="connsiteY1" fmla="*/ 104933 h 1146123"/>
                  <a:gd name="connsiteX2" fmla="*/ 280748 w 280748"/>
                  <a:gd name="connsiteY2" fmla="*/ 0 h 1146123"/>
                  <a:gd name="connsiteX0" fmla="*/ 0 w 206271"/>
                  <a:gd name="connsiteY0" fmla="*/ 605460 h 605460"/>
                  <a:gd name="connsiteX1" fmla="*/ 67396 w 206271"/>
                  <a:gd name="connsiteY1" fmla="*/ 104933 h 605460"/>
                  <a:gd name="connsiteX2" fmla="*/ 206271 w 206271"/>
                  <a:gd name="connsiteY2" fmla="*/ 0 h 605460"/>
                  <a:gd name="connsiteX0" fmla="*/ 0 w 223234"/>
                  <a:gd name="connsiteY0" fmla="*/ 594784 h 594784"/>
                  <a:gd name="connsiteX1" fmla="*/ 84359 w 223234"/>
                  <a:gd name="connsiteY1" fmla="*/ 104933 h 594784"/>
                  <a:gd name="connsiteX2" fmla="*/ 223234 w 223234"/>
                  <a:gd name="connsiteY2" fmla="*/ 0 h 594784"/>
                  <a:gd name="connsiteX0" fmla="*/ 0 w 223234"/>
                  <a:gd name="connsiteY0" fmla="*/ 594784 h 594784"/>
                  <a:gd name="connsiteX1" fmla="*/ 149879 w 223234"/>
                  <a:gd name="connsiteY1" fmla="*/ 224987 h 594784"/>
                  <a:gd name="connsiteX2" fmla="*/ 223234 w 223234"/>
                  <a:gd name="connsiteY2" fmla="*/ 0 h 594784"/>
                  <a:gd name="connsiteX0" fmla="*/ 0 w 284655"/>
                  <a:gd name="connsiteY0" fmla="*/ 529853 h 529853"/>
                  <a:gd name="connsiteX1" fmla="*/ 149879 w 284655"/>
                  <a:gd name="connsiteY1" fmla="*/ 160056 h 529853"/>
                  <a:gd name="connsiteX2" fmla="*/ 284655 w 284655"/>
                  <a:gd name="connsiteY2" fmla="*/ 0 h 529853"/>
                  <a:gd name="connsiteX0" fmla="*/ 100259 w 134776"/>
                  <a:gd name="connsiteY0" fmla="*/ 434123 h 434123"/>
                  <a:gd name="connsiteX1" fmla="*/ 0 w 134776"/>
                  <a:gd name="connsiteY1" fmla="*/ 160056 h 434123"/>
                  <a:gd name="connsiteX2" fmla="*/ 134776 w 134776"/>
                  <a:gd name="connsiteY2" fmla="*/ 0 h 434123"/>
                  <a:gd name="connsiteX0" fmla="*/ 100259 w 160619"/>
                  <a:gd name="connsiteY0" fmla="*/ 422633 h 422633"/>
                  <a:gd name="connsiteX1" fmla="*/ 0 w 160619"/>
                  <a:gd name="connsiteY1" fmla="*/ 148566 h 422633"/>
                  <a:gd name="connsiteX2" fmla="*/ 160619 w 160619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1407 w 630045"/>
                  <a:gd name="connsiteY0" fmla="*/ 316727 h 316727"/>
                  <a:gd name="connsiteX1" fmla="*/ 476526 w 630045"/>
                  <a:gd name="connsiteY1" fmla="*/ 129906 h 316727"/>
                  <a:gd name="connsiteX2" fmla="*/ 630045 w 630045"/>
                  <a:gd name="connsiteY2" fmla="*/ 0 h 316727"/>
                  <a:gd name="connsiteX0" fmla="*/ 1358 w 650064"/>
                  <a:gd name="connsiteY0" fmla="*/ 320226 h 320226"/>
                  <a:gd name="connsiteX1" fmla="*/ 496545 w 650064"/>
                  <a:gd name="connsiteY1" fmla="*/ 129906 h 320226"/>
                  <a:gd name="connsiteX2" fmla="*/ 650064 w 650064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945474"/>
                  <a:gd name="connsiteY0" fmla="*/ 404639 h 404639"/>
                  <a:gd name="connsiteX1" fmla="*/ 495187 w 945474"/>
                  <a:gd name="connsiteY1" fmla="*/ 214319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55519"/>
                  <a:gd name="connsiteY0" fmla="*/ 396747 h 396747"/>
                  <a:gd name="connsiteX1" fmla="*/ 863437 w 955519"/>
                  <a:gd name="connsiteY1" fmla="*/ 66931 h 396747"/>
                  <a:gd name="connsiteX2" fmla="*/ 955519 w 955519"/>
                  <a:gd name="connsiteY2" fmla="*/ 0 h 396747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83891 w 950657"/>
                  <a:gd name="connsiteY1" fmla="*/ 123491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70239 w 950657"/>
                  <a:gd name="connsiteY1" fmla="*/ 76722 h 402434"/>
                  <a:gd name="connsiteX2" fmla="*/ 950657 w 950657"/>
                  <a:gd name="connsiteY2" fmla="*/ 0 h 402434"/>
                  <a:gd name="connsiteX0" fmla="*/ 0 w 1049485"/>
                  <a:gd name="connsiteY0" fmla="*/ 341380 h 341380"/>
                  <a:gd name="connsiteX1" fmla="*/ 870239 w 1049485"/>
                  <a:gd name="connsiteY1" fmla="*/ 15668 h 341380"/>
                  <a:gd name="connsiteX2" fmla="*/ 1049485 w 1049485"/>
                  <a:gd name="connsiteY2" fmla="*/ 15970 h 341380"/>
                  <a:gd name="connsiteX0" fmla="*/ 0 w 963281"/>
                  <a:gd name="connsiteY0" fmla="*/ 403079 h 403079"/>
                  <a:gd name="connsiteX1" fmla="*/ 870239 w 963281"/>
                  <a:gd name="connsiteY1" fmla="*/ 77367 h 403079"/>
                  <a:gd name="connsiteX2" fmla="*/ 963281 w 963281"/>
                  <a:gd name="connsiteY2" fmla="*/ 0 h 403079"/>
                  <a:gd name="connsiteX0" fmla="*/ 0 w 1096556"/>
                  <a:gd name="connsiteY0" fmla="*/ 333040 h 333040"/>
                  <a:gd name="connsiteX1" fmla="*/ 870239 w 1096556"/>
                  <a:gd name="connsiteY1" fmla="*/ 7328 h 333040"/>
                  <a:gd name="connsiteX2" fmla="*/ 1096556 w 1096556"/>
                  <a:gd name="connsiteY2" fmla="*/ 120433 h 333040"/>
                  <a:gd name="connsiteX0" fmla="*/ 0 w 1096556"/>
                  <a:gd name="connsiteY0" fmla="*/ 333733 h 333733"/>
                  <a:gd name="connsiteX1" fmla="*/ 870239 w 1096556"/>
                  <a:gd name="connsiteY1" fmla="*/ 8021 h 333733"/>
                  <a:gd name="connsiteX2" fmla="*/ 1096556 w 1096556"/>
                  <a:gd name="connsiteY2" fmla="*/ 121126 h 333733"/>
                  <a:gd name="connsiteX0" fmla="*/ 0 w 957459"/>
                  <a:gd name="connsiteY0" fmla="*/ 398329 h 398329"/>
                  <a:gd name="connsiteX1" fmla="*/ 870239 w 957459"/>
                  <a:gd name="connsiteY1" fmla="*/ 72617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2379 w 957459"/>
                  <a:gd name="connsiteY1" fmla="*/ 42641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8625 w 957459"/>
                  <a:gd name="connsiteY1" fmla="*/ 43189 h 398329"/>
                  <a:gd name="connsiteX2" fmla="*/ 957459 w 957459"/>
                  <a:gd name="connsiteY2" fmla="*/ 0 h 398329"/>
                  <a:gd name="connsiteX0" fmla="*/ 0 w 960302"/>
                  <a:gd name="connsiteY0" fmla="*/ 395005 h 395005"/>
                  <a:gd name="connsiteX1" fmla="*/ 908625 w 960302"/>
                  <a:gd name="connsiteY1" fmla="*/ 39865 h 395005"/>
                  <a:gd name="connsiteX2" fmla="*/ 960302 w 960302"/>
                  <a:gd name="connsiteY2" fmla="*/ 0 h 395005"/>
                  <a:gd name="connsiteX0" fmla="*/ 0 w 937742"/>
                  <a:gd name="connsiteY0" fmla="*/ 418723 h 418723"/>
                  <a:gd name="connsiteX1" fmla="*/ 908625 w 937742"/>
                  <a:gd name="connsiteY1" fmla="*/ 63583 h 418723"/>
                  <a:gd name="connsiteX2" fmla="*/ 928424 w 937742"/>
                  <a:gd name="connsiteY2" fmla="*/ 0 h 418723"/>
                  <a:gd name="connsiteX0" fmla="*/ 0 w 939519"/>
                  <a:gd name="connsiteY0" fmla="*/ 418723 h 418723"/>
                  <a:gd name="connsiteX1" fmla="*/ 908625 w 939519"/>
                  <a:gd name="connsiteY1" fmla="*/ 63583 h 418723"/>
                  <a:gd name="connsiteX2" fmla="*/ 928424 w 939519"/>
                  <a:gd name="connsiteY2" fmla="*/ 0 h 418723"/>
                  <a:gd name="connsiteX0" fmla="*/ 0 w 928543"/>
                  <a:gd name="connsiteY0" fmla="*/ 418723 h 418723"/>
                  <a:gd name="connsiteX1" fmla="*/ 884081 w 928543"/>
                  <a:gd name="connsiteY1" fmla="*/ 38841 h 418723"/>
                  <a:gd name="connsiteX2" fmla="*/ 928424 w 928543"/>
                  <a:gd name="connsiteY2" fmla="*/ 0 h 418723"/>
                  <a:gd name="connsiteX0" fmla="*/ 0 w 927770"/>
                  <a:gd name="connsiteY0" fmla="*/ 414157 h 414157"/>
                  <a:gd name="connsiteX1" fmla="*/ 884081 w 927770"/>
                  <a:gd name="connsiteY1" fmla="*/ 34275 h 414157"/>
                  <a:gd name="connsiteX2" fmla="*/ 927425 w 927770"/>
                  <a:gd name="connsiteY2" fmla="*/ 409 h 414157"/>
                  <a:gd name="connsiteX0" fmla="*/ 0 w 929240"/>
                  <a:gd name="connsiteY0" fmla="*/ 416085 h 416085"/>
                  <a:gd name="connsiteX1" fmla="*/ 884081 w 929240"/>
                  <a:gd name="connsiteY1" fmla="*/ 36203 h 416085"/>
                  <a:gd name="connsiteX2" fmla="*/ 927425 w 929240"/>
                  <a:gd name="connsiteY2" fmla="*/ 2337 h 416085"/>
                  <a:gd name="connsiteX0" fmla="*/ 0 w 971204"/>
                  <a:gd name="connsiteY0" fmla="*/ 427384 h 427384"/>
                  <a:gd name="connsiteX1" fmla="*/ 884081 w 971204"/>
                  <a:gd name="connsiteY1" fmla="*/ 47502 h 427384"/>
                  <a:gd name="connsiteX2" fmla="*/ 945841 w 971204"/>
                  <a:gd name="connsiteY2" fmla="*/ 1226 h 427384"/>
                  <a:gd name="connsiteX3" fmla="*/ 927425 w 971204"/>
                  <a:gd name="connsiteY3" fmla="*/ 13636 h 427384"/>
                  <a:gd name="connsiteX0" fmla="*/ 0 w 971204"/>
                  <a:gd name="connsiteY0" fmla="*/ 473153 h 473153"/>
                  <a:gd name="connsiteX1" fmla="*/ 884081 w 971204"/>
                  <a:gd name="connsiteY1" fmla="*/ 93271 h 473153"/>
                  <a:gd name="connsiteX2" fmla="*/ 945841 w 971204"/>
                  <a:gd name="connsiteY2" fmla="*/ 46995 h 473153"/>
                  <a:gd name="connsiteX3" fmla="*/ 942732 w 971204"/>
                  <a:gd name="connsiteY3" fmla="*/ 1 h 473153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549"/>
                  <a:gd name="connsiteY0" fmla="*/ 473203 h 473203"/>
                  <a:gd name="connsiteX1" fmla="*/ 884081 w 984549"/>
                  <a:gd name="connsiteY1" fmla="*/ 93321 h 473203"/>
                  <a:gd name="connsiteX2" fmla="*/ 974130 w 984549"/>
                  <a:gd name="connsiteY2" fmla="*/ 6127 h 473203"/>
                  <a:gd name="connsiteX3" fmla="*/ 942732 w 984549"/>
                  <a:gd name="connsiteY3" fmla="*/ 51 h 473203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4391"/>
                  <a:gd name="connsiteY0" fmla="*/ 473311 h 473311"/>
                  <a:gd name="connsiteX1" fmla="*/ 887710 w 954391"/>
                  <a:gd name="connsiteY1" fmla="*/ 104312 h 473311"/>
                  <a:gd name="connsiteX2" fmla="*/ 885658 w 954391"/>
                  <a:gd name="connsiteY2" fmla="*/ 4965 h 473311"/>
                  <a:gd name="connsiteX3" fmla="*/ 942732 w 954391"/>
                  <a:gd name="connsiteY3" fmla="*/ 159 h 473311"/>
                  <a:gd name="connsiteX0" fmla="*/ 0 w 942733"/>
                  <a:gd name="connsiteY0" fmla="*/ 473311 h 473311"/>
                  <a:gd name="connsiteX1" fmla="*/ 885658 w 942733"/>
                  <a:gd name="connsiteY1" fmla="*/ 4965 h 473311"/>
                  <a:gd name="connsiteX2" fmla="*/ 942732 w 942733"/>
                  <a:gd name="connsiteY2" fmla="*/ 159 h 473311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32183"/>
                  <a:gd name="connsiteY0" fmla="*/ 406142 h 406142"/>
                  <a:gd name="connsiteX1" fmla="*/ 889386 w 932183"/>
                  <a:gd name="connsiteY1" fmla="*/ 36921 h 406142"/>
                  <a:gd name="connsiteX2" fmla="*/ 932181 w 932183"/>
                  <a:gd name="connsiteY2" fmla="*/ 2 h 406142"/>
                  <a:gd name="connsiteX0" fmla="*/ 0 w 932181"/>
                  <a:gd name="connsiteY0" fmla="*/ 406140 h 406140"/>
                  <a:gd name="connsiteX1" fmla="*/ 851066 w 932181"/>
                  <a:gd name="connsiteY1" fmla="*/ 62820 h 406140"/>
                  <a:gd name="connsiteX2" fmla="*/ 932181 w 932181"/>
                  <a:gd name="connsiteY2" fmla="*/ 0 h 406140"/>
                  <a:gd name="connsiteX0" fmla="*/ 0 w 928626"/>
                  <a:gd name="connsiteY0" fmla="*/ 396392 h 396392"/>
                  <a:gd name="connsiteX1" fmla="*/ 851066 w 928626"/>
                  <a:gd name="connsiteY1" fmla="*/ 53072 h 396392"/>
                  <a:gd name="connsiteX2" fmla="*/ 928626 w 928626"/>
                  <a:gd name="connsiteY2" fmla="*/ 0 h 396392"/>
                  <a:gd name="connsiteX0" fmla="*/ 0 w 932190"/>
                  <a:gd name="connsiteY0" fmla="*/ 398801 h 398801"/>
                  <a:gd name="connsiteX1" fmla="*/ 851066 w 932190"/>
                  <a:gd name="connsiteY1" fmla="*/ 55481 h 398801"/>
                  <a:gd name="connsiteX2" fmla="*/ 932190 w 932190"/>
                  <a:gd name="connsiteY2" fmla="*/ 0 h 398801"/>
                  <a:gd name="connsiteX0" fmla="*/ 0 w 581868"/>
                  <a:gd name="connsiteY0" fmla="*/ 1 h 120083"/>
                  <a:gd name="connsiteX1" fmla="*/ 500744 w 581868"/>
                  <a:gd name="connsiteY1" fmla="*/ 120083 h 120083"/>
                  <a:gd name="connsiteX2" fmla="*/ 581868 w 581868"/>
                  <a:gd name="connsiteY2" fmla="*/ 64602 h 120083"/>
                  <a:gd name="connsiteX0" fmla="*/ 0 w 475039"/>
                  <a:gd name="connsiteY0" fmla="*/ 219845 h 219846"/>
                  <a:gd name="connsiteX1" fmla="*/ 393915 w 475039"/>
                  <a:gd name="connsiteY1" fmla="*/ 55481 h 219846"/>
                  <a:gd name="connsiteX2" fmla="*/ 475039 w 475039"/>
                  <a:gd name="connsiteY2" fmla="*/ 0 h 219846"/>
                  <a:gd name="connsiteX0" fmla="*/ 0 w 475039"/>
                  <a:gd name="connsiteY0" fmla="*/ 219845 h 219845"/>
                  <a:gd name="connsiteX1" fmla="*/ 379825 w 475039"/>
                  <a:gd name="connsiteY1" fmla="*/ 218027 h 219845"/>
                  <a:gd name="connsiteX2" fmla="*/ 475039 w 475039"/>
                  <a:gd name="connsiteY2" fmla="*/ 0 h 219845"/>
                  <a:gd name="connsiteX0" fmla="*/ 0 w 436539"/>
                  <a:gd name="connsiteY0" fmla="*/ 1818 h 81298"/>
                  <a:gd name="connsiteX1" fmla="*/ 379825 w 436539"/>
                  <a:gd name="connsiteY1" fmla="*/ 0 h 81298"/>
                  <a:gd name="connsiteX2" fmla="*/ 436539 w 436539"/>
                  <a:gd name="connsiteY2" fmla="*/ 81298 h 81298"/>
                  <a:gd name="connsiteX0" fmla="*/ 0 w 508643"/>
                  <a:gd name="connsiteY0" fmla="*/ 237953 h 237953"/>
                  <a:gd name="connsiteX1" fmla="*/ 451929 w 508643"/>
                  <a:gd name="connsiteY1" fmla="*/ 0 h 237953"/>
                  <a:gd name="connsiteX2" fmla="*/ 508643 w 508643"/>
                  <a:gd name="connsiteY2" fmla="*/ 81298 h 237953"/>
                  <a:gd name="connsiteX0" fmla="*/ 0 w 508643"/>
                  <a:gd name="connsiteY0" fmla="*/ 276102 h 276102"/>
                  <a:gd name="connsiteX1" fmla="*/ 420742 w 508643"/>
                  <a:gd name="connsiteY1" fmla="*/ 0 h 276102"/>
                  <a:gd name="connsiteX2" fmla="*/ 508643 w 508643"/>
                  <a:gd name="connsiteY2" fmla="*/ 119447 h 276102"/>
                  <a:gd name="connsiteX0" fmla="*/ 0 w 511473"/>
                  <a:gd name="connsiteY0" fmla="*/ 276102 h 276102"/>
                  <a:gd name="connsiteX1" fmla="*/ 420742 w 511473"/>
                  <a:gd name="connsiteY1" fmla="*/ 0 h 276102"/>
                  <a:gd name="connsiteX2" fmla="*/ 511473 w 511473"/>
                  <a:gd name="connsiteY2" fmla="*/ 130738 h 276102"/>
                  <a:gd name="connsiteX0" fmla="*/ 0 w 511473"/>
                  <a:gd name="connsiteY0" fmla="*/ 288809 h 288809"/>
                  <a:gd name="connsiteX1" fmla="*/ 414468 w 511473"/>
                  <a:gd name="connsiteY1" fmla="*/ 0 h 288809"/>
                  <a:gd name="connsiteX2" fmla="*/ 511473 w 511473"/>
                  <a:gd name="connsiteY2" fmla="*/ 143445 h 288809"/>
                  <a:gd name="connsiteX0" fmla="*/ 0 w 420173"/>
                  <a:gd name="connsiteY0" fmla="*/ 141580 h 143445"/>
                  <a:gd name="connsiteX1" fmla="*/ 323168 w 420173"/>
                  <a:gd name="connsiteY1" fmla="*/ 0 h 143445"/>
                  <a:gd name="connsiteX2" fmla="*/ 420173 w 420173"/>
                  <a:gd name="connsiteY2" fmla="*/ 143445 h 143445"/>
                  <a:gd name="connsiteX0" fmla="*/ 0 w 416933"/>
                  <a:gd name="connsiteY0" fmla="*/ 146289 h 146289"/>
                  <a:gd name="connsiteX1" fmla="*/ 319928 w 416933"/>
                  <a:gd name="connsiteY1" fmla="*/ 0 h 146289"/>
                  <a:gd name="connsiteX2" fmla="*/ 416933 w 416933"/>
                  <a:gd name="connsiteY2" fmla="*/ 143445 h 146289"/>
                  <a:gd name="connsiteX0" fmla="*/ 0 w 416933"/>
                  <a:gd name="connsiteY0" fmla="*/ 146289 h 146289"/>
                  <a:gd name="connsiteX1" fmla="*/ 319928 w 416933"/>
                  <a:gd name="connsiteY1" fmla="*/ 0 h 146289"/>
                  <a:gd name="connsiteX2" fmla="*/ 416933 w 416933"/>
                  <a:gd name="connsiteY2" fmla="*/ 143445 h 146289"/>
                  <a:gd name="connsiteX0" fmla="*/ 0 w 416933"/>
                  <a:gd name="connsiteY0" fmla="*/ 146289 h 146289"/>
                  <a:gd name="connsiteX1" fmla="*/ 319928 w 416933"/>
                  <a:gd name="connsiteY1" fmla="*/ 0 h 146289"/>
                  <a:gd name="connsiteX2" fmla="*/ 416933 w 416933"/>
                  <a:gd name="connsiteY2" fmla="*/ 143445 h 146289"/>
                  <a:gd name="connsiteX0" fmla="*/ 0 w 416933"/>
                  <a:gd name="connsiteY0" fmla="*/ 146289 h 146289"/>
                  <a:gd name="connsiteX1" fmla="*/ 144455 w 416933"/>
                  <a:gd name="connsiteY1" fmla="*/ 83108 h 146289"/>
                  <a:gd name="connsiteX2" fmla="*/ 319928 w 416933"/>
                  <a:gd name="connsiteY2" fmla="*/ 0 h 146289"/>
                  <a:gd name="connsiteX3" fmla="*/ 416933 w 416933"/>
                  <a:gd name="connsiteY3" fmla="*/ 143445 h 146289"/>
                  <a:gd name="connsiteX0" fmla="*/ 0 w 416933"/>
                  <a:gd name="connsiteY0" fmla="*/ 278015 h 278015"/>
                  <a:gd name="connsiteX1" fmla="*/ 144455 w 416933"/>
                  <a:gd name="connsiteY1" fmla="*/ 214834 h 278015"/>
                  <a:gd name="connsiteX2" fmla="*/ 224351 w 416933"/>
                  <a:gd name="connsiteY2" fmla="*/ 0 h 278015"/>
                  <a:gd name="connsiteX3" fmla="*/ 416933 w 416933"/>
                  <a:gd name="connsiteY3" fmla="*/ 275171 h 278015"/>
                  <a:gd name="connsiteX0" fmla="*/ 0 w 416933"/>
                  <a:gd name="connsiteY0" fmla="*/ 278015 h 278015"/>
                  <a:gd name="connsiteX1" fmla="*/ 134736 w 416933"/>
                  <a:gd name="connsiteY1" fmla="*/ 200709 h 278015"/>
                  <a:gd name="connsiteX2" fmla="*/ 224351 w 416933"/>
                  <a:gd name="connsiteY2" fmla="*/ 0 h 278015"/>
                  <a:gd name="connsiteX3" fmla="*/ 416933 w 416933"/>
                  <a:gd name="connsiteY3" fmla="*/ 275171 h 278015"/>
                  <a:gd name="connsiteX0" fmla="*/ 0 w 416933"/>
                  <a:gd name="connsiteY0" fmla="*/ 278015 h 278015"/>
                  <a:gd name="connsiteX1" fmla="*/ 132306 w 416933"/>
                  <a:gd name="connsiteY1" fmla="*/ 197176 h 278015"/>
                  <a:gd name="connsiteX2" fmla="*/ 224351 w 416933"/>
                  <a:gd name="connsiteY2" fmla="*/ 0 h 278015"/>
                  <a:gd name="connsiteX3" fmla="*/ 416933 w 416933"/>
                  <a:gd name="connsiteY3" fmla="*/ 275171 h 278015"/>
                  <a:gd name="connsiteX0" fmla="*/ 564212 w 981145"/>
                  <a:gd name="connsiteY0" fmla="*/ 278015 h 1639561"/>
                  <a:gd name="connsiteX1" fmla="*/ 0 w 981145"/>
                  <a:gd name="connsiteY1" fmla="*/ 1639561 h 1639561"/>
                  <a:gd name="connsiteX2" fmla="*/ 788563 w 981145"/>
                  <a:gd name="connsiteY2" fmla="*/ 0 h 1639561"/>
                  <a:gd name="connsiteX3" fmla="*/ 981145 w 981145"/>
                  <a:gd name="connsiteY3" fmla="*/ 275171 h 1639561"/>
                  <a:gd name="connsiteX0" fmla="*/ 0 w 1880881"/>
                  <a:gd name="connsiteY0" fmla="*/ 1875473 h 1875473"/>
                  <a:gd name="connsiteX1" fmla="*/ 899736 w 1880881"/>
                  <a:gd name="connsiteY1" fmla="*/ 1639561 h 1875473"/>
                  <a:gd name="connsiteX2" fmla="*/ 1688299 w 1880881"/>
                  <a:gd name="connsiteY2" fmla="*/ 0 h 1875473"/>
                  <a:gd name="connsiteX3" fmla="*/ 1880881 w 1880881"/>
                  <a:gd name="connsiteY3" fmla="*/ 275171 h 1875473"/>
                  <a:gd name="connsiteX0" fmla="*/ 0 w 1880881"/>
                  <a:gd name="connsiteY0" fmla="*/ 1875473 h 2535861"/>
                  <a:gd name="connsiteX1" fmla="*/ 469482 w 1880881"/>
                  <a:gd name="connsiteY1" fmla="*/ 2535861 h 2535861"/>
                  <a:gd name="connsiteX2" fmla="*/ 1688299 w 1880881"/>
                  <a:gd name="connsiteY2" fmla="*/ 0 h 2535861"/>
                  <a:gd name="connsiteX3" fmla="*/ 1880881 w 1880881"/>
                  <a:gd name="connsiteY3" fmla="*/ 275171 h 2535861"/>
                  <a:gd name="connsiteX0" fmla="*/ 62649 w 1411399"/>
                  <a:gd name="connsiteY0" fmla="*/ 2648822 h 2648822"/>
                  <a:gd name="connsiteX1" fmla="*/ 0 w 1411399"/>
                  <a:gd name="connsiteY1" fmla="*/ 2535861 h 2648822"/>
                  <a:gd name="connsiteX2" fmla="*/ 1218817 w 1411399"/>
                  <a:gd name="connsiteY2" fmla="*/ 0 h 2648822"/>
                  <a:gd name="connsiteX3" fmla="*/ 1411399 w 1411399"/>
                  <a:gd name="connsiteY3" fmla="*/ 275171 h 2648822"/>
                  <a:gd name="connsiteX0" fmla="*/ 71368 w 1420118"/>
                  <a:gd name="connsiteY0" fmla="*/ 2648822 h 2648822"/>
                  <a:gd name="connsiteX1" fmla="*/ 0 w 1420118"/>
                  <a:gd name="connsiteY1" fmla="*/ 2541133 h 2648822"/>
                  <a:gd name="connsiteX2" fmla="*/ 1227536 w 1420118"/>
                  <a:gd name="connsiteY2" fmla="*/ 0 h 2648822"/>
                  <a:gd name="connsiteX3" fmla="*/ 1420118 w 1420118"/>
                  <a:gd name="connsiteY3" fmla="*/ 275171 h 2648822"/>
                  <a:gd name="connsiteX0" fmla="*/ 66108 w 1420118"/>
                  <a:gd name="connsiteY0" fmla="*/ 2634001 h 2634001"/>
                  <a:gd name="connsiteX1" fmla="*/ 0 w 1420118"/>
                  <a:gd name="connsiteY1" fmla="*/ 2541133 h 2634001"/>
                  <a:gd name="connsiteX2" fmla="*/ 1227536 w 1420118"/>
                  <a:gd name="connsiteY2" fmla="*/ 0 h 2634001"/>
                  <a:gd name="connsiteX3" fmla="*/ 1420118 w 1420118"/>
                  <a:gd name="connsiteY3" fmla="*/ 275171 h 2634001"/>
                  <a:gd name="connsiteX0" fmla="*/ 51529 w 1420118"/>
                  <a:gd name="connsiteY0" fmla="*/ 2612813 h 2612813"/>
                  <a:gd name="connsiteX1" fmla="*/ 0 w 1420118"/>
                  <a:gd name="connsiteY1" fmla="*/ 2541133 h 2612813"/>
                  <a:gd name="connsiteX2" fmla="*/ 1227536 w 1420118"/>
                  <a:gd name="connsiteY2" fmla="*/ 0 h 2612813"/>
                  <a:gd name="connsiteX3" fmla="*/ 1420118 w 1420118"/>
                  <a:gd name="connsiteY3" fmla="*/ 275171 h 2612813"/>
                  <a:gd name="connsiteX0" fmla="*/ 51529 w 1420118"/>
                  <a:gd name="connsiteY0" fmla="*/ 2691955 h 2691955"/>
                  <a:gd name="connsiteX1" fmla="*/ 0 w 1420118"/>
                  <a:gd name="connsiteY1" fmla="*/ 2620275 h 2691955"/>
                  <a:gd name="connsiteX2" fmla="*/ 1190936 w 1420118"/>
                  <a:gd name="connsiteY2" fmla="*/ 0 h 2691955"/>
                  <a:gd name="connsiteX3" fmla="*/ 1420118 w 1420118"/>
                  <a:gd name="connsiteY3" fmla="*/ 354313 h 2691955"/>
                  <a:gd name="connsiteX0" fmla="*/ 1 w 1368590"/>
                  <a:gd name="connsiteY0" fmla="*/ 2691955 h 2691955"/>
                  <a:gd name="connsiteX1" fmla="*/ 403616 w 1368590"/>
                  <a:gd name="connsiteY1" fmla="*/ 1516727 h 2691955"/>
                  <a:gd name="connsiteX2" fmla="*/ 1139408 w 1368590"/>
                  <a:gd name="connsiteY2" fmla="*/ 0 h 2691955"/>
                  <a:gd name="connsiteX3" fmla="*/ 1368590 w 1368590"/>
                  <a:gd name="connsiteY3" fmla="*/ 354313 h 2691955"/>
                  <a:gd name="connsiteX0" fmla="*/ 1 w 1368590"/>
                  <a:gd name="connsiteY0" fmla="*/ 2691955 h 2691955"/>
                  <a:gd name="connsiteX1" fmla="*/ 591447 w 1368590"/>
                  <a:gd name="connsiteY1" fmla="*/ 1218672 h 2691955"/>
                  <a:gd name="connsiteX2" fmla="*/ 1139408 w 1368590"/>
                  <a:gd name="connsiteY2" fmla="*/ 0 h 2691955"/>
                  <a:gd name="connsiteX3" fmla="*/ 1368590 w 1368590"/>
                  <a:gd name="connsiteY3" fmla="*/ 354313 h 2691955"/>
                  <a:gd name="connsiteX0" fmla="*/ 114493 w 777144"/>
                  <a:gd name="connsiteY0" fmla="*/ 1407811 h 1407810"/>
                  <a:gd name="connsiteX1" fmla="*/ 1 w 777144"/>
                  <a:gd name="connsiteY1" fmla="*/ 1218672 h 1407810"/>
                  <a:gd name="connsiteX2" fmla="*/ 547962 w 777144"/>
                  <a:gd name="connsiteY2" fmla="*/ 0 h 1407810"/>
                  <a:gd name="connsiteX3" fmla="*/ 777144 w 777144"/>
                  <a:gd name="connsiteY3" fmla="*/ 354313 h 1407810"/>
                  <a:gd name="connsiteX0" fmla="*/ 126181 w 788832"/>
                  <a:gd name="connsiteY0" fmla="*/ 1407811 h 1407810"/>
                  <a:gd name="connsiteX1" fmla="*/ -2 w 788832"/>
                  <a:gd name="connsiteY1" fmla="*/ 1149785 h 1407810"/>
                  <a:gd name="connsiteX2" fmla="*/ 559650 w 788832"/>
                  <a:gd name="connsiteY2" fmla="*/ 0 h 1407810"/>
                  <a:gd name="connsiteX3" fmla="*/ 788832 w 788832"/>
                  <a:gd name="connsiteY3" fmla="*/ 354313 h 1407810"/>
                  <a:gd name="connsiteX0" fmla="*/ 151102 w 788832"/>
                  <a:gd name="connsiteY0" fmla="*/ 1418067 h 1418067"/>
                  <a:gd name="connsiteX1" fmla="*/ -2 w 788832"/>
                  <a:gd name="connsiteY1" fmla="*/ 1149785 h 1418067"/>
                  <a:gd name="connsiteX2" fmla="*/ 559650 w 788832"/>
                  <a:gd name="connsiteY2" fmla="*/ 0 h 1418067"/>
                  <a:gd name="connsiteX3" fmla="*/ 788832 w 788832"/>
                  <a:gd name="connsiteY3" fmla="*/ 354313 h 1418067"/>
                  <a:gd name="connsiteX0" fmla="*/ 466297 w 788832"/>
                  <a:gd name="connsiteY0" fmla="*/ 1382977 h 1382980"/>
                  <a:gd name="connsiteX1" fmla="*/ -2 w 788832"/>
                  <a:gd name="connsiteY1" fmla="*/ 1149785 h 1382980"/>
                  <a:gd name="connsiteX2" fmla="*/ 559650 w 788832"/>
                  <a:gd name="connsiteY2" fmla="*/ 0 h 1382980"/>
                  <a:gd name="connsiteX3" fmla="*/ 788832 w 788832"/>
                  <a:gd name="connsiteY3" fmla="*/ 354313 h 1382980"/>
                  <a:gd name="connsiteX0" fmla="*/ 370876 w 693411"/>
                  <a:gd name="connsiteY0" fmla="*/ 1382977 h 1382980"/>
                  <a:gd name="connsiteX1" fmla="*/ -2 w 693411"/>
                  <a:gd name="connsiteY1" fmla="*/ 951023 h 1382980"/>
                  <a:gd name="connsiteX2" fmla="*/ 464229 w 693411"/>
                  <a:gd name="connsiteY2" fmla="*/ 0 h 1382980"/>
                  <a:gd name="connsiteX3" fmla="*/ 693411 w 693411"/>
                  <a:gd name="connsiteY3" fmla="*/ 354313 h 1382980"/>
                  <a:gd name="connsiteX0" fmla="*/ 359089 w 693411"/>
                  <a:gd name="connsiteY0" fmla="*/ 1469686 h 1469684"/>
                  <a:gd name="connsiteX1" fmla="*/ -2 w 693411"/>
                  <a:gd name="connsiteY1" fmla="*/ 951023 h 1469684"/>
                  <a:gd name="connsiteX2" fmla="*/ 464229 w 693411"/>
                  <a:gd name="connsiteY2" fmla="*/ 0 h 1469684"/>
                  <a:gd name="connsiteX3" fmla="*/ 693411 w 693411"/>
                  <a:gd name="connsiteY3" fmla="*/ 354313 h 1469684"/>
                  <a:gd name="connsiteX0" fmla="*/ 359092 w 622086"/>
                  <a:gd name="connsiteY0" fmla="*/ 1469686 h 1469684"/>
                  <a:gd name="connsiteX1" fmla="*/ 1 w 622086"/>
                  <a:gd name="connsiteY1" fmla="*/ 951023 h 1469684"/>
                  <a:gd name="connsiteX2" fmla="*/ 464232 w 622086"/>
                  <a:gd name="connsiteY2" fmla="*/ 0 h 1469684"/>
                  <a:gd name="connsiteX3" fmla="*/ 622086 w 622086"/>
                  <a:gd name="connsiteY3" fmla="*/ 233689 h 1469684"/>
                  <a:gd name="connsiteX0" fmla="*/ 391601 w 622086"/>
                  <a:gd name="connsiteY0" fmla="*/ 1517309 h 1517309"/>
                  <a:gd name="connsiteX1" fmla="*/ 1 w 622086"/>
                  <a:gd name="connsiteY1" fmla="*/ 951023 h 1517309"/>
                  <a:gd name="connsiteX2" fmla="*/ 464232 w 622086"/>
                  <a:gd name="connsiteY2" fmla="*/ 0 h 1517309"/>
                  <a:gd name="connsiteX3" fmla="*/ 622086 w 622086"/>
                  <a:gd name="connsiteY3" fmla="*/ 233689 h 1517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2086" h="1517309">
                    <a:moveTo>
                      <a:pt x="391601" y="1517309"/>
                    </a:moveTo>
                    <a:lnTo>
                      <a:pt x="1" y="951023"/>
                    </a:lnTo>
                    <a:lnTo>
                      <a:pt x="464232" y="0"/>
                    </a:lnTo>
                    <a:lnTo>
                      <a:pt x="622086" y="233689"/>
                    </a:lnTo>
                  </a:path>
                </a:pathLst>
              </a:cu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107"/>
              <p:cNvSpPr/>
              <p:nvPr/>
            </p:nvSpPr>
            <p:spPr>
              <a:xfrm rot="8407790" flipH="1" flipV="1">
                <a:off x="967701" y="4462779"/>
                <a:ext cx="259289" cy="426930"/>
              </a:xfrm>
              <a:custGeom>
                <a:avLst/>
                <a:gdLst>
                  <a:gd name="connsiteX0" fmla="*/ 914971 w 921321"/>
                  <a:gd name="connsiteY0" fmla="*/ 176314 h 182664"/>
                  <a:gd name="connsiteX1" fmla="*/ 326529 w 921321"/>
                  <a:gd name="connsiteY1" fmla="*/ 176314 h 182664"/>
                  <a:gd name="connsiteX2" fmla="*/ 6350 w 921321"/>
                  <a:gd name="connsiteY2" fmla="*/ 6350 h 182664"/>
                  <a:gd name="connsiteX0" fmla="*/ 1138355 w 1138355"/>
                  <a:gd name="connsiteY0" fmla="*/ 191657 h 191657"/>
                  <a:gd name="connsiteX1" fmla="*/ 549913 w 1138355"/>
                  <a:gd name="connsiteY1" fmla="*/ 191657 h 191657"/>
                  <a:gd name="connsiteX2" fmla="*/ 0 w 1138355"/>
                  <a:gd name="connsiteY2" fmla="*/ 0 h 191657"/>
                  <a:gd name="connsiteX0" fmla="*/ 1138355 w 1138355"/>
                  <a:gd name="connsiteY0" fmla="*/ 191657 h 248688"/>
                  <a:gd name="connsiteX1" fmla="*/ 534437 w 1138355"/>
                  <a:gd name="connsiteY1" fmla="*/ 248688 h 248688"/>
                  <a:gd name="connsiteX2" fmla="*/ 0 w 1138355"/>
                  <a:gd name="connsiteY2" fmla="*/ 0 h 248688"/>
                  <a:gd name="connsiteX0" fmla="*/ 1138355 w 3031831"/>
                  <a:gd name="connsiteY0" fmla="*/ 191657 h 625399"/>
                  <a:gd name="connsiteX1" fmla="*/ 3031831 w 3031831"/>
                  <a:gd name="connsiteY1" fmla="*/ 625399 h 625399"/>
                  <a:gd name="connsiteX2" fmla="*/ 534437 w 3031831"/>
                  <a:gd name="connsiteY2" fmla="*/ 248688 h 625399"/>
                  <a:gd name="connsiteX3" fmla="*/ 0 w 3031831"/>
                  <a:gd name="connsiteY3" fmla="*/ 0 h 625399"/>
                  <a:gd name="connsiteX0" fmla="*/ 3035638 w 3035638"/>
                  <a:gd name="connsiteY0" fmla="*/ 633596 h 633596"/>
                  <a:gd name="connsiteX1" fmla="*/ 3031831 w 3035638"/>
                  <a:gd name="connsiteY1" fmla="*/ 625399 h 633596"/>
                  <a:gd name="connsiteX2" fmla="*/ 534437 w 3035638"/>
                  <a:gd name="connsiteY2" fmla="*/ 248688 h 633596"/>
                  <a:gd name="connsiteX3" fmla="*/ 0 w 3035638"/>
                  <a:gd name="connsiteY3" fmla="*/ 0 h 633596"/>
                  <a:gd name="connsiteX0" fmla="*/ 3135129 w 3135129"/>
                  <a:gd name="connsiteY0" fmla="*/ 586257 h 586257"/>
                  <a:gd name="connsiteX1" fmla="*/ 3131322 w 3135129"/>
                  <a:gd name="connsiteY1" fmla="*/ 578060 h 586257"/>
                  <a:gd name="connsiteX2" fmla="*/ 633928 w 3135129"/>
                  <a:gd name="connsiteY2" fmla="*/ 201349 h 586257"/>
                  <a:gd name="connsiteX3" fmla="*/ 0 w 3135129"/>
                  <a:gd name="connsiteY3" fmla="*/ 0 h 586257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724170 w 3225371"/>
                  <a:gd name="connsiteY2" fmla="*/ 136616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521198 w 3225371"/>
                  <a:gd name="connsiteY1" fmla="*/ 331799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66840 w 3225371"/>
                  <a:gd name="connsiteY1" fmla="*/ 114304 h 521524"/>
                  <a:gd name="connsiteX2" fmla="*/ 0 w 3225371"/>
                  <a:gd name="connsiteY2" fmla="*/ 0 h 521524"/>
                  <a:gd name="connsiteX0" fmla="*/ 1526588 w 1526588"/>
                  <a:gd name="connsiteY0" fmla="*/ 350629 h 350629"/>
                  <a:gd name="connsiteX1" fmla="*/ 166840 w 1526588"/>
                  <a:gd name="connsiteY1" fmla="*/ 114304 h 350629"/>
                  <a:gd name="connsiteX2" fmla="*/ 0 w 1526588"/>
                  <a:gd name="connsiteY2" fmla="*/ 0 h 350629"/>
                  <a:gd name="connsiteX0" fmla="*/ 1961290 w 1961290"/>
                  <a:gd name="connsiteY0" fmla="*/ 531879 h 531879"/>
                  <a:gd name="connsiteX1" fmla="*/ 601542 w 1961290"/>
                  <a:gd name="connsiteY1" fmla="*/ 295554 h 531879"/>
                  <a:gd name="connsiteX2" fmla="*/ 0 w 1961290"/>
                  <a:gd name="connsiteY2" fmla="*/ 0 h 531879"/>
                  <a:gd name="connsiteX0" fmla="*/ 1910264 w 1910264"/>
                  <a:gd name="connsiteY0" fmla="*/ 491639 h 491639"/>
                  <a:gd name="connsiteX1" fmla="*/ 550516 w 1910264"/>
                  <a:gd name="connsiteY1" fmla="*/ 255314 h 491639"/>
                  <a:gd name="connsiteX2" fmla="*/ 0 w 1910264"/>
                  <a:gd name="connsiteY2" fmla="*/ 0 h 491639"/>
                  <a:gd name="connsiteX0" fmla="*/ 1881827 w 1881827"/>
                  <a:gd name="connsiteY0" fmla="*/ 657727 h 657727"/>
                  <a:gd name="connsiteX1" fmla="*/ 522079 w 1881827"/>
                  <a:gd name="connsiteY1" fmla="*/ 421402 h 657727"/>
                  <a:gd name="connsiteX2" fmla="*/ -1 w 1881827"/>
                  <a:gd name="connsiteY2" fmla="*/ 0 h 657727"/>
                  <a:gd name="connsiteX0" fmla="*/ 1934744 w 1934744"/>
                  <a:gd name="connsiteY0" fmla="*/ 663939 h 663939"/>
                  <a:gd name="connsiteX1" fmla="*/ 574996 w 1934744"/>
                  <a:gd name="connsiteY1" fmla="*/ 427614 h 663939"/>
                  <a:gd name="connsiteX2" fmla="*/ -1 w 1934744"/>
                  <a:gd name="connsiteY2" fmla="*/ 0 h 663939"/>
                  <a:gd name="connsiteX0" fmla="*/ 1883857 w 1883857"/>
                  <a:gd name="connsiteY0" fmla="*/ 635376 h 635376"/>
                  <a:gd name="connsiteX1" fmla="*/ 524109 w 1883857"/>
                  <a:gd name="connsiteY1" fmla="*/ 399051 h 635376"/>
                  <a:gd name="connsiteX2" fmla="*/ 0 w 1883857"/>
                  <a:gd name="connsiteY2" fmla="*/ 0 h 635376"/>
                  <a:gd name="connsiteX0" fmla="*/ 2051233 w 2051233"/>
                  <a:gd name="connsiteY0" fmla="*/ 635376 h 635376"/>
                  <a:gd name="connsiteX1" fmla="*/ 7566 w 2051233"/>
                  <a:gd name="connsiteY1" fmla="*/ 126764 h 635376"/>
                  <a:gd name="connsiteX2" fmla="*/ 167376 w 2051233"/>
                  <a:gd name="connsiteY2" fmla="*/ 0 h 635376"/>
                  <a:gd name="connsiteX0" fmla="*/ 124482 w 174942"/>
                  <a:gd name="connsiteY0" fmla="*/ 979004 h 979004"/>
                  <a:gd name="connsiteX1" fmla="*/ 7566 w 174942"/>
                  <a:gd name="connsiteY1" fmla="*/ 126764 h 979004"/>
                  <a:gd name="connsiteX2" fmla="*/ 167376 w 174942"/>
                  <a:gd name="connsiteY2" fmla="*/ 0 h 979004"/>
                  <a:gd name="connsiteX0" fmla="*/ 115234 w 165938"/>
                  <a:gd name="connsiteY0" fmla="*/ 979004 h 979004"/>
                  <a:gd name="connsiteX1" fmla="*/ 7811 w 165938"/>
                  <a:gd name="connsiteY1" fmla="*/ 120349 h 979004"/>
                  <a:gd name="connsiteX2" fmla="*/ 158128 w 165938"/>
                  <a:gd name="connsiteY2" fmla="*/ 0 h 979004"/>
                  <a:gd name="connsiteX0" fmla="*/ 107423 w 169684"/>
                  <a:gd name="connsiteY0" fmla="*/ 979004 h 979004"/>
                  <a:gd name="connsiteX1" fmla="*/ 0 w 169684"/>
                  <a:gd name="connsiteY1" fmla="*/ 120349 h 979004"/>
                  <a:gd name="connsiteX2" fmla="*/ 150317 w 169684"/>
                  <a:gd name="connsiteY2" fmla="*/ 0 h 979004"/>
                  <a:gd name="connsiteX0" fmla="*/ 107423 w 150318"/>
                  <a:gd name="connsiteY0" fmla="*/ 979004 h 979004"/>
                  <a:gd name="connsiteX1" fmla="*/ 0 w 150318"/>
                  <a:gd name="connsiteY1" fmla="*/ 120349 h 979004"/>
                  <a:gd name="connsiteX2" fmla="*/ 150317 w 150318"/>
                  <a:gd name="connsiteY2" fmla="*/ 0 h 979004"/>
                  <a:gd name="connsiteX0" fmla="*/ 141724 w 184619"/>
                  <a:gd name="connsiteY0" fmla="*/ 979004 h 979004"/>
                  <a:gd name="connsiteX1" fmla="*/ -1 w 184619"/>
                  <a:gd name="connsiteY1" fmla="*/ 125312 h 979004"/>
                  <a:gd name="connsiteX2" fmla="*/ 184618 w 184619"/>
                  <a:gd name="connsiteY2" fmla="*/ 0 h 979004"/>
                  <a:gd name="connsiteX0" fmla="*/ 141725 w 141725"/>
                  <a:gd name="connsiteY0" fmla="*/ 1005526 h 1005526"/>
                  <a:gd name="connsiteX1" fmla="*/ 0 w 141725"/>
                  <a:gd name="connsiteY1" fmla="*/ 151834 h 1005526"/>
                  <a:gd name="connsiteX2" fmla="*/ 85821 w 141725"/>
                  <a:gd name="connsiteY2" fmla="*/ -1 h 1005526"/>
                  <a:gd name="connsiteX0" fmla="*/ 0 w 385293"/>
                  <a:gd name="connsiteY0" fmla="*/ 928570 h 928570"/>
                  <a:gd name="connsiteX1" fmla="*/ 299473 w 385293"/>
                  <a:gd name="connsiteY1" fmla="*/ 151835 h 928570"/>
                  <a:gd name="connsiteX2" fmla="*/ 385294 w 385293"/>
                  <a:gd name="connsiteY2" fmla="*/ 0 h 928570"/>
                  <a:gd name="connsiteX0" fmla="*/ 0 w 385294"/>
                  <a:gd name="connsiteY0" fmla="*/ 928570 h 928570"/>
                  <a:gd name="connsiteX1" fmla="*/ 207448 w 385294"/>
                  <a:gd name="connsiteY1" fmla="*/ 57624 h 928570"/>
                  <a:gd name="connsiteX2" fmla="*/ 385294 w 385294"/>
                  <a:gd name="connsiteY2" fmla="*/ 0 h 928570"/>
                  <a:gd name="connsiteX0" fmla="*/ 0 w 301067"/>
                  <a:gd name="connsiteY0" fmla="*/ 1021082 h 1021082"/>
                  <a:gd name="connsiteX1" fmla="*/ 207448 w 301067"/>
                  <a:gd name="connsiteY1" fmla="*/ 150136 h 1021082"/>
                  <a:gd name="connsiteX2" fmla="*/ 301067 w 301067"/>
                  <a:gd name="connsiteY2" fmla="*/ 0 h 1021082"/>
                  <a:gd name="connsiteX0" fmla="*/ 0 w 301067"/>
                  <a:gd name="connsiteY0" fmla="*/ 1041190 h 1041190"/>
                  <a:gd name="connsiteX1" fmla="*/ 141873 w 301067"/>
                  <a:gd name="connsiteY1" fmla="*/ 0 h 1041190"/>
                  <a:gd name="connsiteX2" fmla="*/ 301067 w 301067"/>
                  <a:gd name="connsiteY2" fmla="*/ 20108 h 1041190"/>
                  <a:gd name="connsiteX0" fmla="*/ 0 w 307390"/>
                  <a:gd name="connsiteY0" fmla="*/ 1143686 h 1143686"/>
                  <a:gd name="connsiteX1" fmla="*/ 141873 w 307390"/>
                  <a:gd name="connsiteY1" fmla="*/ 102496 h 1143686"/>
                  <a:gd name="connsiteX2" fmla="*/ 307390 w 307390"/>
                  <a:gd name="connsiteY2" fmla="*/ 0 h 1143686"/>
                  <a:gd name="connsiteX0" fmla="*/ 0 w 280748"/>
                  <a:gd name="connsiteY0" fmla="*/ 1146123 h 1146123"/>
                  <a:gd name="connsiteX1" fmla="*/ 141873 w 280748"/>
                  <a:gd name="connsiteY1" fmla="*/ 104933 h 1146123"/>
                  <a:gd name="connsiteX2" fmla="*/ 280748 w 280748"/>
                  <a:gd name="connsiteY2" fmla="*/ 0 h 1146123"/>
                  <a:gd name="connsiteX0" fmla="*/ 0 w 206271"/>
                  <a:gd name="connsiteY0" fmla="*/ 605460 h 605460"/>
                  <a:gd name="connsiteX1" fmla="*/ 67396 w 206271"/>
                  <a:gd name="connsiteY1" fmla="*/ 104933 h 605460"/>
                  <a:gd name="connsiteX2" fmla="*/ 206271 w 206271"/>
                  <a:gd name="connsiteY2" fmla="*/ 0 h 605460"/>
                  <a:gd name="connsiteX0" fmla="*/ 0 w 223234"/>
                  <a:gd name="connsiteY0" fmla="*/ 594784 h 594784"/>
                  <a:gd name="connsiteX1" fmla="*/ 84359 w 223234"/>
                  <a:gd name="connsiteY1" fmla="*/ 104933 h 594784"/>
                  <a:gd name="connsiteX2" fmla="*/ 223234 w 223234"/>
                  <a:gd name="connsiteY2" fmla="*/ 0 h 594784"/>
                  <a:gd name="connsiteX0" fmla="*/ 0 w 223234"/>
                  <a:gd name="connsiteY0" fmla="*/ 594784 h 594784"/>
                  <a:gd name="connsiteX1" fmla="*/ 149879 w 223234"/>
                  <a:gd name="connsiteY1" fmla="*/ 224987 h 594784"/>
                  <a:gd name="connsiteX2" fmla="*/ 223234 w 223234"/>
                  <a:gd name="connsiteY2" fmla="*/ 0 h 594784"/>
                  <a:gd name="connsiteX0" fmla="*/ 0 w 284655"/>
                  <a:gd name="connsiteY0" fmla="*/ 529853 h 529853"/>
                  <a:gd name="connsiteX1" fmla="*/ 149879 w 284655"/>
                  <a:gd name="connsiteY1" fmla="*/ 160056 h 529853"/>
                  <a:gd name="connsiteX2" fmla="*/ 284655 w 284655"/>
                  <a:gd name="connsiteY2" fmla="*/ 0 h 529853"/>
                  <a:gd name="connsiteX0" fmla="*/ 100259 w 134776"/>
                  <a:gd name="connsiteY0" fmla="*/ 434123 h 434123"/>
                  <a:gd name="connsiteX1" fmla="*/ 0 w 134776"/>
                  <a:gd name="connsiteY1" fmla="*/ 160056 h 434123"/>
                  <a:gd name="connsiteX2" fmla="*/ 134776 w 134776"/>
                  <a:gd name="connsiteY2" fmla="*/ 0 h 434123"/>
                  <a:gd name="connsiteX0" fmla="*/ 100259 w 160619"/>
                  <a:gd name="connsiteY0" fmla="*/ 422633 h 422633"/>
                  <a:gd name="connsiteX1" fmla="*/ 0 w 160619"/>
                  <a:gd name="connsiteY1" fmla="*/ 148566 h 422633"/>
                  <a:gd name="connsiteX2" fmla="*/ 160619 w 160619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1407 w 630045"/>
                  <a:gd name="connsiteY0" fmla="*/ 316727 h 316727"/>
                  <a:gd name="connsiteX1" fmla="*/ 476526 w 630045"/>
                  <a:gd name="connsiteY1" fmla="*/ 129906 h 316727"/>
                  <a:gd name="connsiteX2" fmla="*/ 630045 w 630045"/>
                  <a:gd name="connsiteY2" fmla="*/ 0 h 316727"/>
                  <a:gd name="connsiteX0" fmla="*/ 1358 w 650064"/>
                  <a:gd name="connsiteY0" fmla="*/ 320226 h 320226"/>
                  <a:gd name="connsiteX1" fmla="*/ 496545 w 650064"/>
                  <a:gd name="connsiteY1" fmla="*/ 129906 h 320226"/>
                  <a:gd name="connsiteX2" fmla="*/ 650064 w 650064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945474"/>
                  <a:gd name="connsiteY0" fmla="*/ 404639 h 404639"/>
                  <a:gd name="connsiteX1" fmla="*/ 495187 w 945474"/>
                  <a:gd name="connsiteY1" fmla="*/ 214319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55519"/>
                  <a:gd name="connsiteY0" fmla="*/ 396747 h 396747"/>
                  <a:gd name="connsiteX1" fmla="*/ 863437 w 955519"/>
                  <a:gd name="connsiteY1" fmla="*/ 66931 h 396747"/>
                  <a:gd name="connsiteX2" fmla="*/ 955519 w 955519"/>
                  <a:gd name="connsiteY2" fmla="*/ 0 h 396747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83891 w 950657"/>
                  <a:gd name="connsiteY1" fmla="*/ 123491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70239 w 950657"/>
                  <a:gd name="connsiteY1" fmla="*/ 76722 h 402434"/>
                  <a:gd name="connsiteX2" fmla="*/ 950657 w 950657"/>
                  <a:gd name="connsiteY2" fmla="*/ 0 h 402434"/>
                  <a:gd name="connsiteX0" fmla="*/ 0 w 1049485"/>
                  <a:gd name="connsiteY0" fmla="*/ 341380 h 341380"/>
                  <a:gd name="connsiteX1" fmla="*/ 870239 w 1049485"/>
                  <a:gd name="connsiteY1" fmla="*/ 15668 h 341380"/>
                  <a:gd name="connsiteX2" fmla="*/ 1049485 w 1049485"/>
                  <a:gd name="connsiteY2" fmla="*/ 15970 h 341380"/>
                  <a:gd name="connsiteX0" fmla="*/ 0 w 963281"/>
                  <a:gd name="connsiteY0" fmla="*/ 403079 h 403079"/>
                  <a:gd name="connsiteX1" fmla="*/ 870239 w 963281"/>
                  <a:gd name="connsiteY1" fmla="*/ 77367 h 403079"/>
                  <a:gd name="connsiteX2" fmla="*/ 963281 w 963281"/>
                  <a:gd name="connsiteY2" fmla="*/ 0 h 403079"/>
                  <a:gd name="connsiteX0" fmla="*/ 0 w 1096556"/>
                  <a:gd name="connsiteY0" fmla="*/ 333040 h 333040"/>
                  <a:gd name="connsiteX1" fmla="*/ 870239 w 1096556"/>
                  <a:gd name="connsiteY1" fmla="*/ 7328 h 333040"/>
                  <a:gd name="connsiteX2" fmla="*/ 1096556 w 1096556"/>
                  <a:gd name="connsiteY2" fmla="*/ 120433 h 333040"/>
                  <a:gd name="connsiteX0" fmla="*/ 0 w 1096556"/>
                  <a:gd name="connsiteY0" fmla="*/ 333733 h 333733"/>
                  <a:gd name="connsiteX1" fmla="*/ 870239 w 1096556"/>
                  <a:gd name="connsiteY1" fmla="*/ 8021 h 333733"/>
                  <a:gd name="connsiteX2" fmla="*/ 1096556 w 1096556"/>
                  <a:gd name="connsiteY2" fmla="*/ 121126 h 333733"/>
                  <a:gd name="connsiteX0" fmla="*/ 0 w 957459"/>
                  <a:gd name="connsiteY0" fmla="*/ 398329 h 398329"/>
                  <a:gd name="connsiteX1" fmla="*/ 870239 w 957459"/>
                  <a:gd name="connsiteY1" fmla="*/ 72617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2379 w 957459"/>
                  <a:gd name="connsiteY1" fmla="*/ 42641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8625 w 957459"/>
                  <a:gd name="connsiteY1" fmla="*/ 43189 h 398329"/>
                  <a:gd name="connsiteX2" fmla="*/ 957459 w 957459"/>
                  <a:gd name="connsiteY2" fmla="*/ 0 h 398329"/>
                  <a:gd name="connsiteX0" fmla="*/ 0 w 960302"/>
                  <a:gd name="connsiteY0" fmla="*/ 395005 h 395005"/>
                  <a:gd name="connsiteX1" fmla="*/ 908625 w 960302"/>
                  <a:gd name="connsiteY1" fmla="*/ 39865 h 395005"/>
                  <a:gd name="connsiteX2" fmla="*/ 960302 w 960302"/>
                  <a:gd name="connsiteY2" fmla="*/ 0 h 395005"/>
                  <a:gd name="connsiteX0" fmla="*/ 0 w 937742"/>
                  <a:gd name="connsiteY0" fmla="*/ 418723 h 418723"/>
                  <a:gd name="connsiteX1" fmla="*/ 908625 w 937742"/>
                  <a:gd name="connsiteY1" fmla="*/ 63583 h 418723"/>
                  <a:gd name="connsiteX2" fmla="*/ 928424 w 937742"/>
                  <a:gd name="connsiteY2" fmla="*/ 0 h 418723"/>
                  <a:gd name="connsiteX0" fmla="*/ 0 w 939519"/>
                  <a:gd name="connsiteY0" fmla="*/ 418723 h 418723"/>
                  <a:gd name="connsiteX1" fmla="*/ 908625 w 939519"/>
                  <a:gd name="connsiteY1" fmla="*/ 63583 h 418723"/>
                  <a:gd name="connsiteX2" fmla="*/ 928424 w 939519"/>
                  <a:gd name="connsiteY2" fmla="*/ 0 h 418723"/>
                  <a:gd name="connsiteX0" fmla="*/ 0 w 928543"/>
                  <a:gd name="connsiteY0" fmla="*/ 418723 h 418723"/>
                  <a:gd name="connsiteX1" fmla="*/ 884081 w 928543"/>
                  <a:gd name="connsiteY1" fmla="*/ 38841 h 418723"/>
                  <a:gd name="connsiteX2" fmla="*/ 928424 w 928543"/>
                  <a:gd name="connsiteY2" fmla="*/ 0 h 418723"/>
                  <a:gd name="connsiteX0" fmla="*/ 0 w 927770"/>
                  <a:gd name="connsiteY0" fmla="*/ 414157 h 414157"/>
                  <a:gd name="connsiteX1" fmla="*/ 884081 w 927770"/>
                  <a:gd name="connsiteY1" fmla="*/ 34275 h 414157"/>
                  <a:gd name="connsiteX2" fmla="*/ 927425 w 927770"/>
                  <a:gd name="connsiteY2" fmla="*/ 409 h 414157"/>
                  <a:gd name="connsiteX0" fmla="*/ 0 w 929240"/>
                  <a:gd name="connsiteY0" fmla="*/ 416085 h 416085"/>
                  <a:gd name="connsiteX1" fmla="*/ 884081 w 929240"/>
                  <a:gd name="connsiteY1" fmla="*/ 36203 h 416085"/>
                  <a:gd name="connsiteX2" fmla="*/ 927425 w 929240"/>
                  <a:gd name="connsiteY2" fmla="*/ 2337 h 416085"/>
                  <a:gd name="connsiteX0" fmla="*/ 0 w 971204"/>
                  <a:gd name="connsiteY0" fmla="*/ 427384 h 427384"/>
                  <a:gd name="connsiteX1" fmla="*/ 884081 w 971204"/>
                  <a:gd name="connsiteY1" fmla="*/ 47502 h 427384"/>
                  <a:gd name="connsiteX2" fmla="*/ 945841 w 971204"/>
                  <a:gd name="connsiteY2" fmla="*/ 1226 h 427384"/>
                  <a:gd name="connsiteX3" fmla="*/ 927425 w 971204"/>
                  <a:gd name="connsiteY3" fmla="*/ 13636 h 427384"/>
                  <a:gd name="connsiteX0" fmla="*/ 0 w 971204"/>
                  <a:gd name="connsiteY0" fmla="*/ 473153 h 473153"/>
                  <a:gd name="connsiteX1" fmla="*/ 884081 w 971204"/>
                  <a:gd name="connsiteY1" fmla="*/ 93271 h 473153"/>
                  <a:gd name="connsiteX2" fmla="*/ 945841 w 971204"/>
                  <a:gd name="connsiteY2" fmla="*/ 46995 h 473153"/>
                  <a:gd name="connsiteX3" fmla="*/ 942732 w 971204"/>
                  <a:gd name="connsiteY3" fmla="*/ 1 h 473153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549"/>
                  <a:gd name="connsiteY0" fmla="*/ 473203 h 473203"/>
                  <a:gd name="connsiteX1" fmla="*/ 884081 w 984549"/>
                  <a:gd name="connsiteY1" fmla="*/ 93321 h 473203"/>
                  <a:gd name="connsiteX2" fmla="*/ 974130 w 984549"/>
                  <a:gd name="connsiteY2" fmla="*/ 6127 h 473203"/>
                  <a:gd name="connsiteX3" fmla="*/ 942732 w 984549"/>
                  <a:gd name="connsiteY3" fmla="*/ 51 h 473203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4391"/>
                  <a:gd name="connsiteY0" fmla="*/ 473311 h 473311"/>
                  <a:gd name="connsiteX1" fmla="*/ 887710 w 954391"/>
                  <a:gd name="connsiteY1" fmla="*/ 104312 h 473311"/>
                  <a:gd name="connsiteX2" fmla="*/ 885658 w 954391"/>
                  <a:gd name="connsiteY2" fmla="*/ 4965 h 473311"/>
                  <a:gd name="connsiteX3" fmla="*/ 942732 w 954391"/>
                  <a:gd name="connsiteY3" fmla="*/ 159 h 473311"/>
                  <a:gd name="connsiteX0" fmla="*/ 0 w 942733"/>
                  <a:gd name="connsiteY0" fmla="*/ 473311 h 473311"/>
                  <a:gd name="connsiteX1" fmla="*/ 885658 w 942733"/>
                  <a:gd name="connsiteY1" fmla="*/ 4965 h 473311"/>
                  <a:gd name="connsiteX2" fmla="*/ 942732 w 942733"/>
                  <a:gd name="connsiteY2" fmla="*/ 159 h 473311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32183"/>
                  <a:gd name="connsiteY0" fmla="*/ 406142 h 406142"/>
                  <a:gd name="connsiteX1" fmla="*/ 889386 w 932183"/>
                  <a:gd name="connsiteY1" fmla="*/ 36921 h 406142"/>
                  <a:gd name="connsiteX2" fmla="*/ 932181 w 932183"/>
                  <a:gd name="connsiteY2" fmla="*/ 2 h 406142"/>
                  <a:gd name="connsiteX0" fmla="*/ 0 w 932181"/>
                  <a:gd name="connsiteY0" fmla="*/ 406140 h 406140"/>
                  <a:gd name="connsiteX1" fmla="*/ 851066 w 932181"/>
                  <a:gd name="connsiteY1" fmla="*/ 62820 h 406140"/>
                  <a:gd name="connsiteX2" fmla="*/ 932181 w 932181"/>
                  <a:gd name="connsiteY2" fmla="*/ 0 h 406140"/>
                  <a:gd name="connsiteX0" fmla="*/ 0 w 928626"/>
                  <a:gd name="connsiteY0" fmla="*/ 396392 h 396392"/>
                  <a:gd name="connsiteX1" fmla="*/ 851066 w 928626"/>
                  <a:gd name="connsiteY1" fmla="*/ 53072 h 396392"/>
                  <a:gd name="connsiteX2" fmla="*/ 928626 w 928626"/>
                  <a:gd name="connsiteY2" fmla="*/ 0 h 396392"/>
                  <a:gd name="connsiteX0" fmla="*/ 0 w 932190"/>
                  <a:gd name="connsiteY0" fmla="*/ 398801 h 398801"/>
                  <a:gd name="connsiteX1" fmla="*/ 851066 w 932190"/>
                  <a:gd name="connsiteY1" fmla="*/ 55481 h 398801"/>
                  <a:gd name="connsiteX2" fmla="*/ 932190 w 932190"/>
                  <a:gd name="connsiteY2" fmla="*/ 0 h 398801"/>
                  <a:gd name="connsiteX0" fmla="*/ 0 w 581868"/>
                  <a:gd name="connsiteY0" fmla="*/ 1 h 120083"/>
                  <a:gd name="connsiteX1" fmla="*/ 500744 w 581868"/>
                  <a:gd name="connsiteY1" fmla="*/ 120083 h 120083"/>
                  <a:gd name="connsiteX2" fmla="*/ 581868 w 581868"/>
                  <a:gd name="connsiteY2" fmla="*/ 64602 h 120083"/>
                  <a:gd name="connsiteX0" fmla="*/ 0 w 475039"/>
                  <a:gd name="connsiteY0" fmla="*/ 219845 h 219846"/>
                  <a:gd name="connsiteX1" fmla="*/ 393915 w 475039"/>
                  <a:gd name="connsiteY1" fmla="*/ 55481 h 219846"/>
                  <a:gd name="connsiteX2" fmla="*/ 475039 w 475039"/>
                  <a:gd name="connsiteY2" fmla="*/ 0 h 219846"/>
                  <a:gd name="connsiteX0" fmla="*/ 0 w 475039"/>
                  <a:gd name="connsiteY0" fmla="*/ 219845 h 219845"/>
                  <a:gd name="connsiteX1" fmla="*/ 379825 w 475039"/>
                  <a:gd name="connsiteY1" fmla="*/ 218027 h 219845"/>
                  <a:gd name="connsiteX2" fmla="*/ 475039 w 475039"/>
                  <a:gd name="connsiteY2" fmla="*/ 0 h 219845"/>
                  <a:gd name="connsiteX0" fmla="*/ 0 w 436539"/>
                  <a:gd name="connsiteY0" fmla="*/ 1818 h 81298"/>
                  <a:gd name="connsiteX1" fmla="*/ 379825 w 436539"/>
                  <a:gd name="connsiteY1" fmla="*/ 0 h 81298"/>
                  <a:gd name="connsiteX2" fmla="*/ 436539 w 436539"/>
                  <a:gd name="connsiteY2" fmla="*/ 81298 h 81298"/>
                  <a:gd name="connsiteX0" fmla="*/ 0 w 508643"/>
                  <a:gd name="connsiteY0" fmla="*/ 237953 h 237953"/>
                  <a:gd name="connsiteX1" fmla="*/ 451929 w 508643"/>
                  <a:gd name="connsiteY1" fmla="*/ 0 h 237953"/>
                  <a:gd name="connsiteX2" fmla="*/ 508643 w 508643"/>
                  <a:gd name="connsiteY2" fmla="*/ 81298 h 237953"/>
                  <a:gd name="connsiteX0" fmla="*/ 0 w 508643"/>
                  <a:gd name="connsiteY0" fmla="*/ 276102 h 276102"/>
                  <a:gd name="connsiteX1" fmla="*/ 420742 w 508643"/>
                  <a:gd name="connsiteY1" fmla="*/ 0 h 276102"/>
                  <a:gd name="connsiteX2" fmla="*/ 508643 w 508643"/>
                  <a:gd name="connsiteY2" fmla="*/ 119447 h 276102"/>
                  <a:gd name="connsiteX0" fmla="*/ 0 w 511473"/>
                  <a:gd name="connsiteY0" fmla="*/ 276102 h 276102"/>
                  <a:gd name="connsiteX1" fmla="*/ 420742 w 511473"/>
                  <a:gd name="connsiteY1" fmla="*/ 0 h 276102"/>
                  <a:gd name="connsiteX2" fmla="*/ 511473 w 511473"/>
                  <a:gd name="connsiteY2" fmla="*/ 130738 h 276102"/>
                  <a:gd name="connsiteX0" fmla="*/ 0 w 511473"/>
                  <a:gd name="connsiteY0" fmla="*/ 288809 h 288809"/>
                  <a:gd name="connsiteX1" fmla="*/ 414468 w 511473"/>
                  <a:gd name="connsiteY1" fmla="*/ 0 h 288809"/>
                  <a:gd name="connsiteX2" fmla="*/ 511473 w 511473"/>
                  <a:gd name="connsiteY2" fmla="*/ 143445 h 288809"/>
                  <a:gd name="connsiteX0" fmla="*/ 0 w 420173"/>
                  <a:gd name="connsiteY0" fmla="*/ 141580 h 143445"/>
                  <a:gd name="connsiteX1" fmla="*/ 323168 w 420173"/>
                  <a:gd name="connsiteY1" fmla="*/ 0 h 143445"/>
                  <a:gd name="connsiteX2" fmla="*/ 420173 w 420173"/>
                  <a:gd name="connsiteY2" fmla="*/ 143445 h 143445"/>
                  <a:gd name="connsiteX0" fmla="*/ 0 w 416933"/>
                  <a:gd name="connsiteY0" fmla="*/ 146289 h 146289"/>
                  <a:gd name="connsiteX1" fmla="*/ 319928 w 416933"/>
                  <a:gd name="connsiteY1" fmla="*/ 0 h 146289"/>
                  <a:gd name="connsiteX2" fmla="*/ 416933 w 416933"/>
                  <a:gd name="connsiteY2" fmla="*/ 143445 h 146289"/>
                  <a:gd name="connsiteX0" fmla="*/ 0 w 416933"/>
                  <a:gd name="connsiteY0" fmla="*/ 146289 h 146289"/>
                  <a:gd name="connsiteX1" fmla="*/ 319928 w 416933"/>
                  <a:gd name="connsiteY1" fmla="*/ 0 h 146289"/>
                  <a:gd name="connsiteX2" fmla="*/ 416933 w 416933"/>
                  <a:gd name="connsiteY2" fmla="*/ 143445 h 146289"/>
                  <a:gd name="connsiteX0" fmla="*/ 0 w 416933"/>
                  <a:gd name="connsiteY0" fmla="*/ 146289 h 146289"/>
                  <a:gd name="connsiteX1" fmla="*/ 319928 w 416933"/>
                  <a:gd name="connsiteY1" fmla="*/ 0 h 146289"/>
                  <a:gd name="connsiteX2" fmla="*/ 416933 w 416933"/>
                  <a:gd name="connsiteY2" fmla="*/ 143445 h 146289"/>
                  <a:gd name="connsiteX0" fmla="*/ 0 w 416933"/>
                  <a:gd name="connsiteY0" fmla="*/ 146289 h 146289"/>
                  <a:gd name="connsiteX1" fmla="*/ 144455 w 416933"/>
                  <a:gd name="connsiteY1" fmla="*/ 83108 h 146289"/>
                  <a:gd name="connsiteX2" fmla="*/ 319928 w 416933"/>
                  <a:gd name="connsiteY2" fmla="*/ 0 h 146289"/>
                  <a:gd name="connsiteX3" fmla="*/ 416933 w 416933"/>
                  <a:gd name="connsiteY3" fmla="*/ 143445 h 146289"/>
                  <a:gd name="connsiteX0" fmla="*/ 0 w 416933"/>
                  <a:gd name="connsiteY0" fmla="*/ 278015 h 278015"/>
                  <a:gd name="connsiteX1" fmla="*/ 144455 w 416933"/>
                  <a:gd name="connsiteY1" fmla="*/ 214834 h 278015"/>
                  <a:gd name="connsiteX2" fmla="*/ 224351 w 416933"/>
                  <a:gd name="connsiteY2" fmla="*/ 0 h 278015"/>
                  <a:gd name="connsiteX3" fmla="*/ 416933 w 416933"/>
                  <a:gd name="connsiteY3" fmla="*/ 275171 h 278015"/>
                  <a:gd name="connsiteX0" fmla="*/ 0 w 416933"/>
                  <a:gd name="connsiteY0" fmla="*/ 278015 h 278015"/>
                  <a:gd name="connsiteX1" fmla="*/ 134736 w 416933"/>
                  <a:gd name="connsiteY1" fmla="*/ 200709 h 278015"/>
                  <a:gd name="connsiteX2" fmla="*/ 224351 w 416933"/>
                  <a:gd name="connsiteY2" fmla="*/ 0 h 278015"/>
                  <a:gd name="connsiteX3" fmla="*/ 416933 w 416933"/>
                  <a:gd name="connsiteY3" fmla="*/ 275171 h 278015"/>
                  <a:gd name="connsiteX0" fmla="*/ 0 w 416933"/>
                  <a:gd name="connsiteY0" fmla="*/ 278015 h 278015"/>
                  <a:gd name="connsiteX1" fmla="*/ 132306 w 416933"/>
                  <a:gd name="connsiteY1" fmla="*/ 197176 h 278015"/>
                  <a:gd name="connsiteX2" fmla="*/ 224351 w 416933"/>
                  <a:gd name="connsiteY2" fmla="*/ 0 h 278015"/>
                  <a:gd name="connsiteX3" fmla="*/ 416933 w 416933"/>
                  <a:gd name="connsiteY3" fmla="*/ 275171 h 278015"/>
                  <a:gd name="connsiteX0" fmla="*/ 564212 w 981145"/>
                  <a:gd name="connsiteY0" fmla="*/ 278015 h 1639561"/>
                  <a:gd name="connsiteX1" fmla="*/ 0 w 981145"/>
                  <a:gd name="connsiteY1" fmla="*/ 1639561 h 1639561"/>
                  <a:gd name="connsiteX2" fmla="*/ 788563 w 981145"/>
                  <a:gd name="connsiteY2" fmla="*/ 0 h 1639561"/>
                  <a:gd name="connsiteX3" fmla="*/ 981145 w 981145"/>
                  <a:gd name="connsiteY3" fmla="*/ 275171 h 1639561"/>
                  <a:gd name="connsiteX0" fmla="*/ 0 w 1880881"/>
                  <a:gd name="connsiteY0" fmla="*/ 1875473 h 1875473"/>
                  <a:gd name="connsiteX1" fmla="*/ 899736 w 1880881"/>
                  <a:gd name="connsiteY1" fmla="*/ 1639561 h 1875473"/>
                  <a:gd name="connsiteX2" fmla="*/ 1688299 w 1880881"/>
                  <a:gd name="connsiteY2" fmla="*/ 0 h 1875473"/>
                  <a:gd name="connsiteX3" fmla="*/ 1880881 w 1880881"/>
                  <a:gd name="connsiteY3" fmla="*/ 275171 h 1875473"/>
                  <a:gd name="connsiteX0" fmla="*/ 0 w 1880881"/>
                  <a:gd name="connsiteY0" fmla="*/ 1875473 h 2535861"/>
                  <a:gd name="connsiteX1" fmla="*/ 469482 w 1880881"/>
                  <a:gd name="connsiteY1" fmla="*/ 2535861 h 2535861"/>
                  <a:gd name="connsiteX2" fmla="*/ 1688299 w 1880881"/>
                  <a:gd name="connsiteY2" fmla="*/ 0 h 2535861"/>
                  <a:gd name="connsiteX3" fmla="*/ 1880881 w 1880881"/>
                  <a:gd name="connsiteY3" fmla="*/ 275171 h 2535861"/>
                  <a:gd name="connsiteX0" fmla="*/ 62649 w 1411399"/>
                  <a:gd name="connsiteY0" fmla="*/ 2648822 h 2648822"/>
                  <a:gd name="connsiteX1" fmla="*/ 0 w 1411399"/>
                  <a:gd name="connsiteY1" fmla="*/ 2535861 h 2648822"/>
                  <a:gd name="connsiteX2" fmla="*/ 1218817 w 1411399"/>
                  <a:gd name="connsiteY2" fmla="*/ 0 h 2648822"/>
                  <a:gd name="connsiteX3" fmla="*/ 1411399 w 1411399"/>
                  <a:gd name="connsiteY3" fmla="*/ 275171 h 2648822"/>
                  <a:gd name="connsiteX0" fmla="*/ 71368 w 1420118"/>
                  <a:gd name="connsiteY0" fmla="*/ 2648822 h 2648822"/>
                  <a:gd name="connsiteX1" fmla="*/ 0 w 1420118"/>
                  <a:gd name="connsiteY1" fmla="*/ 2541133 h 2648822"/>
                  <a:gd name="connsiteX2" fmla="*/ 1227536 w 1420118"/>
                  <a:gd name="connsiteY2" fmla="*/ 0 h 2648822"/>
                  <a:gd name="connsiteX3" fmla="*/ 1420118 w 1420118"/>
                  <a:gd name="connsiteY3" fmla="*/ 275171 h 2648822"/>
                  <a:gd name="connsiteX0" fmla="*/ 66108 w 1420118"/>
                  <a:gd name="connsiteY0" fmla="*/ 2634001 h 2634001"/>
                  <a:gd name="connsiteX1" fmla="*/ 0 w 1420118"/>
                  <a:gd name="connsiteY1" fmla="*/ 2541133 h 2634001"/>
                  <a:gd name="connsiteX2" fmla="*/ 1227536 w 1420118"/>
                  <a:gd name="connsiteY2" fmla="*/ 0 h 2634001"/>
                  <a:gd name="connsiteX3" fmla="*/ 1420118 w 1420118"/>
                  <a:gd name="connsiteY3" fmla="*/ 275171 h 2634001"/>
                  <a:gd name="connsiteX0" fmla="*/ 51529 w 1420118"/>
                  <a:gd name="connsiteY0" fmla="*/ 2612813 h 2612813"/>
                  <a:gd name="connsiteX1" fmla="*/ 0 w 1420118"/>
                  <a:gd name="connsiteY1" fmla="*/ 2541133 h 2612813"/>
                  <a:gd name="connsiteX2" fmla="*/ 1227536 w 1420118"/>
                  <a:gd name="connsiteY2" fmla="*/ 0 h 2612813"/>
                  <a:gd name="connsiteX3" fmla="*/ 1420118 w 1420118"/>
                  <a:gd name="connsiteY3" fmla="*/ 275171 h 2612813"/>
                  <a:gd name="connsiteX0" fmla="*/ 51529 w 1420118"/>
                  <a:gd name="connsiteY0" fmla="*/ 2691955 h 2691955"/>
                  <a:gd name="connsiteX1" fmla="*/ 0 w 1420118"/>
                  <a:gd name="connsiteY1" fmla="*/ 2620275 h 2691955"/>
                  <a:gd name="connsiteX2" fmla="*/ 1190936 w 1420118"/>
                  <a:gd name="connsiteY2" fmla="*/ 0 h 2691955"/>
                  <a:gd name="connsiteX3" fmla="*/ 1420118 w 1420118"/>
                  <a:gd name="connsiteY3" fmla="*/ 354313 h 2691955"/>
                  <a:gd name="connsiteX0" fmla="*/ 1 w 1368590"/>
                  <a:gd name="connsiteY0" fmla="*/ 2691955 h 2691955"/>
                  <a:gd name="connsiteX1" fmla="*/ 403616 w 1368590"/>
                  <a:gd name="connsiteY1" fmla="*/ 1516727 h 2691955"/>
                  <a:gd name="connsiteX2" fmla="*/ 1139408 w 1368590"/>
                  <a:gd name="connsiteY2" fmla="*/ 0 h 2691955"/>
                  <a:gd name="connsiteX3" fmla="*/ 1368590 w 1368590"/>
                  <a:gd name="connsiteY3" fmla="*/ 354313 h 2691955"/>
                  <a:gd name="connsiteX0" fmla="*/ 1 w 1368590"/>
                  <a:gd name="connsiteY0" fmla="*/ 2691955 h 2691955"/>
                  <a:gd name="connsiteX1" fmla="*/ 591447 w 1368590"/>
                  <a:gd name="connsiteY1" fmla="*/ 1218672 h 2691955"/>
                  <a:gd name="connsiteX2" fmla="*/ 1139408 w 1368590"/>
                  <a:gd name="connsiteY2" fmla="*/ 0 h 2691955"/>
                  <a:gd name="connsiteX3" fmla="*/ 1368590 w 1368590"/>
                  <a:gd name="connsiteY3" fmla="*/ 354313 h 2691955"/>
                  <a:gd name="connsiteX0" fmla="*/ 114493 w 777144"/>
                  <a:gd name="connsiteY0" fmla="*/ 1407811 h 1407810"/>
                  <a:gd name="connsiteX1" fmla="*/ 1 w 777144"/>
                  <a:gd name="connsiteY1" fmla="*/ 1218672 h 1407810"/>
                  <a:gd name="connsiteX2" fmla="*/ 547962 w 777144"/>
                  <a:gd name="connsiteY2" fmla="*/ 0 h 1407810"/>
                  <a:gd name="connsiteX3" fmla="*/ 777144 w 777144"/>
                  <a:gd name="connsiteY3" fmla="*/ 354313 h 1407810"/>
                  <a:gd name="connsiteX0" fmla="*/ 126181 w 788832"/>
                  <a:gd name="connsiteY0" fmla="*/ 1407811 h 1407810"/>
                  <a:gd name="connsiteX1" fmla="*/ -2 w 788832"/>
                  <a:gd name="connsiteY1" fmla="*/ 1149785 h 1407810"/>
                  <a:gd name="connsiteX2" fmla="*/ 559650 w 788832"/>
                  <a:gd name="connsiteY2" fmla="*/ 0 h 1407810"/>
                  <a:gd name="connsiteX3" fmla="*/ 788832 w 788832"/>
                  <a:gd name="connsiteY3" fmla="*/ 354313 h 1407810"/>
                  <a:gd name="connsiteX0" fmla="*/ 151102 w 788832"/>
                  <a:gd name="connsiteY0" fmla="*/ 1418067 h 1418067"/>
                  <a:gd name="connsiteX1" fmla="*/ -2 w 788832"/>
                  <a:gd name="connsiteY1" fmla="*/ 1149785 h 1418067"/>
                  <a:gd name="connsiteX2" fmla="*/ 559650 w 788832"/>
                  <a:gd name="connsiteY2" fmla="*/ 0 h 1418067"/>
                  <a:gd name="connsiteX3" fmla="*/ 788832 w 788832"/>
                  <a:gd name="connsiteY3" fmla="*/ 354313 h 1418067"/>
                  <a:gd name="connsiteX0" fmla="*/ 466297 w 788832"/>
                  <a:gd name="connsiteY0" fmla="*/ 1382977 h 1382980"/>
                  <a:gd name="connsiteX1" fmla="*/ -2 w 788832"/>
                  <a:gd name="connsiteY1" fmla="*/ 1149785 h 1382980"/>
                  <a:gd name="connsiteX2" fmla="*/ 559650 w 788832"/>
                  <a:gd name="connsiteY2" fmla="*/ 0 h 1382980"/>
                  <a:gd name="connsiteX3" fmla="*/ 788832 w 788832"/>
                  <a:gd name="connsiteY3" fmla="*/ 354313 h 1382980"/>
                  <a:gd name="connsiteX0" fmla="*/ 370876 w 693411"/>
                  <a:gd name="connsiteY0" fmla="*/ 1382977 h 1382980"/>
                  <a:gd name="connsiteX1" fmla="*/ -2 w 693411"/>
                  <a:gd name="connsiteY1" fmla="*/ 951023 h 1382980"/>
                  <a:gd name="connsiteX2" fmla="*/ 464229 w 693411"/>
                  <a:gd name="connsiteY2" fmla="*/ 0 h 1382980"/>
                  <a:gd name="connsiteX3" fmla="*/ 693411 w 693411"/>
                  <a:gd name="connsiteY3" fmla="*/ 354313 h 1382980"/>
                  <a:gd name="connsiteX0" fmla="*/ 359089 w 693411"/>
                  <a:gd name="connsiteY0" fmla="*/ 1469686 h 1469684"/>
                  <a:gd name="connsiteX1" fmla="*/ -2 w 693411"/>
                  <a:gd name="connsiteY1" fmla="*/ 951023 h 1469684"/>
                  <a:gd name="connsiteX2" fmla="*/ 464229 w 693411"/>
                  <a:gd name="connsiteY2" fmla="*/ 0 h 1469684"/>
                  <a:gd name="connsiteX3" fmla="*/ 693411 w 693411"/>
                  <a:gd name="connsiteY3" fmla="*/ 354313 h 1469684"/>
                  <a:gd name="connsiteX0" fmla="*/ 359092 w 622086"/>
                  <a:gd name="connsiteY0" fmla="*/ 1469686 h 1469684"/>
                  <a:gd name="connsiteX1" fmla="*/ 1 w 622086"/>
                  <a:gd name="connsiteY1" fmla="*/ 951023 h 1469684"/>
                  <a:gd name="connsiteX2" fmla="*/ 464232 w 622086"/>
                  <a:gd name="connsiteY2" fmla="*/ 0 h 1469684"/>
                  <a:gd name="connsiteX3" fmla="*/ 622086 w 622086"/>
                  <a:gd name="connsiteY3" fmla="*/ 233689 h 1469684"/>
                  <a:gd name="connsiteX0" fmla="*/ 391601 w 622086"/>
                  <a:gd name="connsiteY0" fmla="*/ 1517309 h 1517309"/>
                  <a:gd name="connsiteX1" fmla="*/ 1 w 622086"/>
                  <a:gd name="connsiteY1" fmla="*/ 951023 h 1517309"/>
                  <a:gd name="connsiteX2" fmla="*/ 464232 w 622086"/>
                  <a:gd name="connsiteY2" fmla="*/ 0 h 1517309"/>
                  <a:gd name="connsiteX3" fmla="*/ 622086 w 622086"/>
                  <a:gd name="connsiteY3" fmla="*/ 233689 h 1517309"/>
                  <a:gd name="connsiteX0" fmla="*/ 1037671 w 1268156"/>
                  <a:gd name="connsiteY0" fmla="*/ 1517309 h 2118677"/>
                  <a:gd name="connsiteX1" fmla="*/ 1 w 1268156"/>
                  <a:gd name="connsiteY1" fmla="*/ 2118678 h 2118677"/>
                  <a:gd name="connsiteX2" fmla="*/ 1110302 w 1268156"/>
                  <a:gd name="connsiteY2" fmla="*/ 0 h 2118677"/>
                  <a:gd name="connsiteX3" fmla="*/ 1268156 w 1268156"/>
                  <a:gd name="connsiteY3" fmla="*/ 233689 h 2118677"/>
                  <a:gd name="connsiteX0" fmla="*/ 926988 w 1268156"/>
                  <a:gd name="connsiteY0" fmla="*/ 3266854 h 3266855"/>
                  <a:gd name="connsiteX1" fmla="*/ 1 w 1268156"/>
                  <a:gd name="connsiteY1" fmla="*/ 2118678 h 3266855"/>
                  <a:gd name="connsiteX2" fmla="*/ 1110302 w 1268156"/>
                  <a:gd name="connsiteY2" fmla="*/ 0 h 3266855"/>
                  <a:gd name="connsiteX3" fmla="*/ 1268156 w 1268156"/>
                  <a:gd name="connsiteY3" fmla="*/ 233689 h 3266855"/>
                  <a:gd name="connsiteX0" fmla="*/ 869298 w 1210466"/>
                  <a:gd name="connsiteY0" fmla="*/ 3266854 h 3266855"/>
                  <a:gd name="connsiteX1" fmla="*/ -1 w 1210466"/>
                  <a:gd name="connsiteY1" fmla="*/ 2006809 h 3266855"/>
                  <a:gd name="connsiteX2" fmla="*/ 1052612 w 1210466"/>
                  <a:gd name="connsiteY2" fmla="*/ 0 h 3266855"/>
                  <a:gd name="connsiteX3" fmla="*/ 1210466 w 1210466"/>
                  <a:gd name="connsiteY3" fmla="*/ 233689 h 3266855"/>
                  <a:gd name="connsiteX0" fmla="*/ 872241 w 1213409"/>
                  <a:gd name="connsiteY0" fmla="*/ 3266854 h 3266855"/>
                  <a:gd name="connsiteX1" fmla="*/ -2 w 1213409"/>
                  <a:gd name="connsiteY1" fmla="*/ 2097797 h 3266855"/>
                  <a:gd name="connsiteX2" fmla="*/ 1055555 w 1213409"/>
                  <a:gd name="connsiteY2" fmla="*/ 0 h 3266855"/>
                  <a:gd name="connsiteX3" fmla="*/ 1213409 w 1213409"/>
                  <a:gd name="connsiteY3" fmla="*/ 233689 h 3266855"/>
                  <a:gd name="connsiteX0" fmla="*/ 846240 w 1187408"/>
                  <a:gd name="connsiteY0" fmla="*/ 3266854 h 3266855"/>
                  <a:gd name="connsiteX1" fmla="*/ 0 w 1187408"/>
                  <a:gd name="connsiteY1" fmla="*/ 1990522 h 3266855"/>
                  <a:gd name="connsiteX2" fmla="*/ 1029554 w 1187408"/>
                  <a:gd name="connsiteY2" fmla="*/ 0 h 3266855"/>
                  <a:gd name="connsiteX3" fmla="*/ 1187408 w 1187408"/>
                  <a:gd name="connsiteY3" fmla="*/ 233689 h 3266855"/>
                  <a:gd name="connsiteX0" fmla="*/ 875088 w 1187408"/>
                  <a:gd name="connsiteY0" fmla="*/ 3210918 h 3210919"/>
                  <a:gd name="connsiteX1" fmla="*/ 0 w 1187408"/>
                  <a:gd name="connsiteY1" fmla="*/ 1990522 h 3210919"/>
                  <a:gd name="connsiteX2" fmla="*/ 1029554 w 1187408"/>
                  <a:gd name="connsiteY2" fmla="*/ 0 h 3210919"/>
                  <a:gd name="connsiteX3" fmla="*/ 1187408 w 1187408"/>
                  <a:gd name="connsiteY3" fmla="*/ 233689 h 3210919"/>
                  <a:gd name="connsiteX0" fmla="*/ 912573 w 1224893"/>
                  <a:gd name="connsiteY0" fmla="*/ 3210918 h 3210919"/>
                  <a:gd name="connsiteX1" fmla="*/ 2 w 1224893"/>
                  <a:gd name="connsiteY1" fmla="*/ 2034781 h 3210919"/>
                  <a:gd name="connsiteX2" fmla="*/ 1067039 w 1224893"/>
                  <a:gd name="connsiteY2" fmla="*/ 0 h 3210919"/>
                  <a:gd name="connsiteX3" fmla="*/ 1224893 w 1224893"/>
                  <a:gd name="connsiteY3" fmla="*/ 233689 h 3210919"/>
                  <a:gd name="connsiteX0" fmla="*/ 883725 w 1224893"/>
                  <a:gd name="connsiteY0" fmla="*/ 3266855 h 3266855"/>
                  <a:gd name="connsiteX1" fmla="*/ 2 w 1224893"/>
                  <a:gd name="connsiteY1" fmla="*/ 2034781 h 3266855"/>
                  <a:gd name="connsiteX2" fmla="*/ 1067039 w 1224893"/>
                  <a:gd name="connsiteY2" fmla="*/ 0 h 3266855"/>
                  <a:gd name="connsiteX3" fmla="*/ 1224893 w 1224893"/>
                  <a:gd name="connsiteY3" fmla="*/ 233689 h 326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4893" h="3266855">
                    <a:moveTo>
                      <a:pt x="883725" y="3266855"/>
                    </a:moveTo>
                    <a:lnTo>
                      <a:pt x="2" y="2034781"/>
                    </a:lnTo>
                    <a:lnTo>
                      <a:pt x="1067039" y="0"/>
                    </a:lnTo>
                    <a:lnTo>
                      <a:pt x="1224893" y="233689"/>
                    </a:lnTo>
                  </a:path>
                </a:pathLst>
              </a:cu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>
              <a:xfrm rot="8407790" flipH="1" flipV="1">
                <a:off x="707390" y="4275913"/>
                <a:ext cx="625759" cy="857853"/>
              </a:xfrm>
              <a:custGeom>
                <a:avLst/>
                <a:gdLst>
                  <a:gd name="connsiteX0" fmla="*/ 914971 w 921321"/>
                  <a:gd name="connsiteY0" fmla="*/ 176314 h 182664"/>
                  <a:gd name="connsiteX1" fmla="*/ 326529 w 921321"/>
                  <a:gd name="connsiteY1" fmla="*/ 176314 h 182664"/>
                  <a:gd name="connsiteX2" fmla="*/ 6350 w 921321"/>
                  <a:gd name="connsiteY2" fmla="*/ 6350 h 182664"/>
                  <a:gd name="connsiteX0" fmla="*/ 1138355 w 1138355"/>
                  <a:gd name="connsiteY0" fmla="*/ 191657 h 191657"/>
                  <a:gd name="connsiteX1" fmla="*/ 549913 w 1138355"/>
                  <a:gd name="connsiteY1" fmla="*/ 191657 h 191657"/>
                  <a:gd name="connsiteX2" fmla="*/ 0 w 1138355"/>
                  <a:gd name="connsiteY2" fmla="*/ 0 h 191657"/>
                  <a:gd name="connsiteX0" fmla="*/ 1138355 w 1138355"/>
                  <a:gd name="connsiteY0" fmla="*/ 191657 h 248688"/>
                  <a:gd name="connsiteX1" fmla="*/ 534437 w 1138355"/>
                  <a:gd name="connsiteY1" fmla="*/ 248688 h 248688"/>
                  <a:gd name="connsiteX2" fmla="*/ 0 w 1138355"/>
                  <a:gd name="connsiteY2" fmla="*/ 0 h 248688"/>
                  <a:gd name="connsiteX0" fmla="*/ 1138355 w 3031831"/>
                  <a:gd name="connsiteY0" fmla="*/ 191657 h 625399"/>
                  <a:gd name="connsiteX1" fmla="*/ 3031831 w 3031831"/>
                  <a:gd name="connsiteY1" fmla="*/ 625399 h 625399"/>
                  <a:gd name="connsiteX2" fmla="*/ 534437 w 3031831"/>
                  <a:gd name="connsiteY2" fmla="*/ 248688 h 625399"/>
                  <a:gd name="connsiteX3" fmla="*/ 0 w 3031831"/>
                  <a:gd name="connsiteY3" fmla="*/ 0 h 625399"/>
                  <a:gd name="connsiteX0" fmla="*/ 3035638 w 3035638"/>
                  <a:gd name="connsiteY0" fmla="*/ 633596 h 633596"/>
                  <a:gd name="connsiteX1" fmla="*/ 3031831 w 3035638"/>
                  <a:gd name="connsiteY1" fmla="*/ 625399 h 633596"/>
                  <a:gd name="connsiteX2" fmla="*/ 534437 w 3035638"/>
                  <a:gd name="connsiteY2" fmla="*/ 248688 h 633596"/>
                  <a:gd name="connsiteX3" fmla="*/ 0 w 3035638"/>
                  <a:gd name="connsiteY3" fmla="*/ 0 h 633596"/>
                  <a:gd name="connsiteX0" fmla="*/ 3135129 w 3135129"/>
                  <a:gd name="connsiteY0" fmla="*/ 586257 h 586257"/>
                  <a:gd name="connsiteX1" fmla="*/ 3131322 w 3135129"/>
                  <a:gd name="connsiteY1" fmla="*/ 578060 h 586257"/>
                  <a:gd name="connsiteX2" fmla="*/ 633928 w 3135129"/>
                  <a:gd name="connsiteY2" fmla="*/ 201349 h 586257"/>
                  <a:gd name="connsiteX3" fmla="*/ 0 w 3135129"/>
                  <a:gd name="connsiteY3" fmla="*/ 0 h 586257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724170 w 3225371"/>
                  <a:gd name="connsiteY2" fmla="*/ 136616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521198 w 3225371"/>
                  <a:gd name="connsiteY1" fmla="*/ 331799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66840 w 3225371"/>
                  <a:gd name="connsiteY1" fmla="*/ 114304 h 521524"/>
                  <a:gd name="connsiteX2" fmla="*/ 0 w 3225371"/>
                  <a:gd name="connsiteY2" fmla="*/ 0 h 521524"/>
                  <a:gd name="connsiteX0" fmla="*/ 1526588 w 1526588"/>
                  <a:gd name="connsiteY0" fmla="*/ 350629 h 350629"/>
                  <a:gd name="connsiteX1" fmla="*/ 166840 w 1526588"/>
                  <a:gd name="connsiteY1" fmla="*/ 114304 h 350629"/>
                  <a:gd name="connsiteX2" fmla="*/ 0 w 1526588"/>
                  <a:gd name="connsiteY2" fmla="*/ 0 h 350629"/>
                  <a:gd name="connsiteX0" fmla="*/ 1961290 w 1961290"/>
                  <a:gd name="connsiteY0" fmla="*/ 531879 h 531879"/>
                  <a:gd name="connsiteX1" fmla="*/ 601542 w 1961290"/>
                  <a:gd name="connsiteY1" fmla="*/ 295554 h 531879"/>
                  <a:gd name="connsiteX2" fmla="*/ 0 w 1961290"/>
                  <a:gd name="connsiteY2" fmla="*/ 0 h 531879"/>
                  <a:gd name="connsiteX0" fmla="*/ 1910264 w 1910264"/>
                  <a:gd name="connsiteY0" fmla="*/ 491639 h 491639"/>
                  <a:gd name="connsiteX1" fmla="*/ 550516 w 1910264"/>
                  <a:gd name="connsiteY1" fmla="*/ 255314 h 491639"/>
                  <a:gd name="connsiteX2" fmla="*/ 0 w 1910264"/>
                  <a:gd name="connsiteY2" fmla="*/ 0 h 491639"/>
                  <a:gd name="connsiteX0" fmla="*/ 1881827 w 1881827"/>
                  <a:gd name="connsiteY0" fmla="*/ 657727 h 657727"/>
                  <a:gd name="connsiteX1" fmla="*/ 522079 w 1881827"/>
                  <a:gd name="connsiteY1" fmla="*/ 421402 h 657727"/>
                  <a:gd name="connsiteX2" fmla="*/ -1 w 1881827"/>
                  <a:gd name="connsiteY2" fmla="*/ 0 h 657727"/>
                  <a:gd name="connsiteX0" fmla="*/ 1934744 w 1934744"/>
                  <a:gd name="connsiteY0" fmla="*/ 663939 h 663939"/>
                  <a:gd name="connsiteX1" fmla="*/ 574996 w 1934744"/>
                  <a:gd name="connsiteY1" fmla="*/ 427614 h 663939"/>
                  <a:gd name="connsiteX2" fmla="*/ -1 w 1934744"/>
                  <a:gd name="connsiteY2" fmla="*/ 0 h 663939"/>
                  <a:gd name="connsiteX0" fmla="*/ 1883857 w 1883857"/>
                  <a:gd name="connsiteY0" fmla="*/ 635376 h 635376"/>
                  <a:gd name="connsiteX1" fmla="*/ 524109 w 1883857"/>
                  <a:gd name="connsiteY1" fmla="*/ 399051 h 635376"/>
                  <a:gd name="connsiteX2" fmla="*/ 0 w 1883857"/>
                  <a:gd name="connsiteY2" fmla="*/ 0 h 635376"/>
                  <a:gd name="connsiteX0" fmla="*/ 2051233 w 2051233"/>
                  <a:gd name="connsiteY0" fmla="*/ 635376 h 635376"/>
                  <a:gd name="connsiteX1" fmla="*/ 7566 w 2051233"/>
                  <a:gd name="connsiteY1" fmla="*/ 126764 h 635376"/>
                  <a:gd name="connsiteX2" fmla="*/ 167376 w 2051233"/>
                  <a:gd name="connsiteY2" fmla="*/ 0 h 635376"/>
                  <a:gd name="connsiteX0" fmla="*/ 124482 w 174942"/>
                  <a:gd name="connsiteY0" fmla="*/ 979004 h 979004"/>
                  <a:gd name="connsiteX1" fmla="*/ 7566 w 174942"/>
                  <a:gd name="connsiteY1" fmla="*/ 126764 h 979004"/>
                  <a:gd name="connsiteX2" fmla="*/ 167376 w 174942"/>
                  <a:gd name="connsiteY2" fmla="*/ 0 h 979004"/>
                  <a:gd name="connsiteX0" fmla="*/ 115234 w 165938"/>
                  <a:gd name="connsiteY0" fmla="*/ 979004 h 979004"/>
                  <a:gd name="connsiteX1" fmla="*/ 7811 w 165938"/>
                  <a:gd name="connsiteY1" fmla="*/ 120349 h 979004"/>
                  <a:gd name="connsiteX2" fmla="*/ 158128 w 165938"/>
                  <a:gd name="connsiteY2" fmla="*/ 0 h 979004"/>
                  <a:gd name="connsiteX0" fmla="*/ 107423 w 169684"/>
                  <a:gd name="connsiteY0" fmla="*/ 979004 h 979004"/>
                  <a:gd name="connsiteX1" fmla="*/ 0 w 169684"/>
                  <a:gd name="connsiteY1" fmla="*/ 120349 h 979004"/>
                  <a:gd name="connsiteX2" fmla="*/ 150317 w 169684"/>
                  <a:gd name="connsiteY2" fmla="*/ 0 h 979004"/>
                  <a:gd name="connsiteX0" fmla="*/ 107423 w 150318"/>
                  <a:gd name="connsiteY0" fmla="*/ 979004 h 979004"/>
                  <a:gd name="connsiteX1" fmla="*/ 0 w 150318"/>
                  <a:gd name="connsiteY1" fmla="*/ 120349 h 979004"/>
                  <a:gd name="connsiteX2" fmla="*/ 150317 w 150318"/>
                  <a:gd name="connsiteY2" fmla="*/ 0 h 979004"/>
                  <a:gd name="connsiteX0" fmla="*/ 141724 w 184619"/>
                  <a:gd name="connsiteY0" fmla="*/ 979004 h 979004"/>
                  <a:gd name="connsiteX1" fmla="*/ -1 w 184619"/>
                  <a:gd name="connsiteY1" fmla="*/ 125312 h 979004"/>
                  <a:gd name="connsiteX2" fmla="*/ 184618 w 184619"/>
                  <a:gd name="connsiteY2" fmla="*/ 0 h 979004"/>
                  <a:gd name="connsiteX0" fmla="*/ 141725 w 141725"/>
                  <a:gd name="connsiteY0" fmla="*/ 1005526 h 1005526"/>
                  <a:gd name="connsiteX1" fmla="*/ 0 w 141725"/>
                  <a:gd name="connsiteY1" fmla="*/ 151834 h 1005526"/>
                  <a:gd name="connsiteX2" fmla="*/ 85821 w 141725"/>
                  <a:gd name="connsiteY2" fmla="*/ -1 h 1005526"/>
                  <a:gd name="connsiteX0" fmla="*/ 0 w 385293"/>
                  <a:gd name="connsiteY0" fmla="*/ 928570 h 928570"/>
                  <a:gd name="connsiteX1" fmla="*/ 299473 w 385293"/>
                  <a:gd name="connsiteY1" fmla="*/ 151835 h 928570"/>
                  <a:gd name="connsiteX2" fmla="*/ 385294 w 385293"/>
                  <a:gd name="connsiteY2" fmla="*/ 0 h 928570"/>
                  <a:gd name="connsiteX0" fmla="*/ 0 w 385294"/>
                  <a:gd name="connsiteY0" fmla="*/ 928570 h 928570"/>
                  <a:gd name="connsiteX1" fmla="*/ 207448 w 385294"/>
                  <a:gd name="connsiteY1" fmla="*/ 57624 h 928570"/>
                  <a:gd name="connsiteX2" fmla="*/ 385294 w 385294"/>
                  <a:gd name="connsiteY2" fmla="*/ 0 h 928570"/>
                  <a:gd name="connsiteX0" fmla="*/ 0 w 301067"/>
                  <a:gd name="connsiteY0" fmla="*/ 1021082 h 1021082"/>
                  <a:gd name="connsiteX1" fmla="*/ 207448 w 301067"/>
                  <a:gd name="connsiteY1" fmla="*/ 150136 h 1021082"/>
                  <a:gd name="connsiteX2" fmla="*/ 301067 w 301067"/>
                  <a:gd name="connsiteY2" fmla="*/ 0 h 1021082"/>
                  <a:gd name="connsiteX0" fmla="*/ 0 w 301067"/>
                  <a:gd name="connsiteY0" fmla="*/ 1041190 h 1041190"/>
                  <a:gd name="connsiteX1" fmla="*/ 141873 w 301067"/>
                  <a:gd name="connsiteY1" fmla="*/ 0 h 1041190"/>
                  <a:gd name="connsiteX2" fmla="*/ 301067 w 301067"/>
                  <a:gd name="connsiteY2" fmla="*/ 20108 h 1041190"/>
                  <a:gd name="connsiteX0" fmla="*/ 0 w 307390"/>
                  <a:gd name="connsiteY0" fmla="*/ 1143686 h 1143686"/>
                  <a:gd name="connsiteX1" fmla="*/ 141873 w 307390"/>
                  <a:gd name="connsiteY1" fmla="*/ 102496 h 1143686"/>
                  <a:gd name="connsiteX2" fmla="*/ 307390 w 307390"/>
                  <a:gd name="connsiteY2" fmla="*/ 0 h 1143686"/>
                  <a:gd name="connsiteX0" fmla="*/ 0 w 280748"/>
                  <a:gd name="connsiteY0" fmla="*/ 1146123 h 1146123"/>
                  <a:gd name="connsiteX1" fmla="*/ 141873 w 280748"/>
                  <a:gd name="connsiteY1" fmla="*/ 104933 h 1146123"/>
                  <a:gd name="connsiteX2" fmla="*/ 280748 w 280748"/>
                  <a:gd name="connsiteY2" fmla="*/ 0 h 1146123"/>
                  <a:gd name="connsiteX0" fmla="*/ 0 w 206271"/>
                  <a:gd name="connsiteY0" fmla="*/ 605460 h 605460"/>
                  <a:gd name="connsiteX1" fmla="*/ 67396 w 206271"/>
                  <a:gd name="connsiteY1" fmla="*/ 104933 h 605460"/>
                  <a:gd name="connsiteX2" fmla="*/ 206271 w 206271"/>
                  <a:gd name="connsiteY2" fmla="*/ 0 h 605460"/>
                  <a:gd name="connsiteX0" fmla="*/ 0 w 223234"/>
                  <a:gd name="connsiteY0" fmla="*/ 594784 h 594784"/>
                  <a:gd name="connsiteX1" fmla="*/ 84359 w 223234"/>
                  <a:gd name="connsiteY1" fmla="*/ 104933 h 594784"/>
                  <a:gd name="connsiteX2" fmla="*/ 223234 w 223234"/>
                  <a:gd name="connsiteY2" fmla="*/ 0 h 594784"/>
                  <a:gd name="connsiteX0" fmla="*/ 0 w 223234"/>
                  <a:gd name="connsiteY0" fmla="*/ 594784 h 594784"/>
                  <a:gd name="connsiteX1" fmla="*/ 149879 w 223234"/>
                  <a:gd name="connsiteY1" fmla="*/ 224987 h 594784"/>
                  <a:gd name="connsiteX2" fmla="*/ 223234 w 223234"/>
                  <a:gd name="connsiteY2" fmla="*/ 0 h 594784"/>
                  <a:gd name="connsiteX0" fmla="*/ 0 w 284655"/>
                  <a:gd name="connsiteY0" fmla="*/ 529853 h 529853"/>
                  <a:gd name="connsiteX1" fmla="*/ 149879 w 284655"/>
                  <a:gd name="connsiteY1" fmla="*/ 160056 h 529853"/>
                  <a:gd name="connsiteX2" fmla="*/ 284655 w 284655"/>
                  <a:gd name="connsiteY2" fmla="*/ 0 h 529853"/>
                  <a:gd name="connsiteX0" fmla="*/ 100259 w 134776"/>
                  <a:gd name="connsiteY0" fmla="*/ 434123 h 434123"/>
                  <a:gd name="connsiteX1" fmla="*/ 0 w 134776"/>
                  <a:gd name="connsiteY1" fmla="*/ 160056 h 434123"/>
                  <a:gd name="connsiteX2" fmla="*/ 134776 w 134776"/>
                  <a:gd name="connsiteY2" fmla="*/ 0 h 434123"/>
                  <a:gd name="connsiteX0" fmla="*/ 100259 w 160619"/>
                  <a:gd name="connsiteY0" fmla="*/ 422633 h 422633"/>
                  <a:gd name="connsiteX1" fmla="*/ 0 w 160619"/>
                  <a:gd name="connsiteY1" fmla="*/ 148566 h 422633"/>
                  <a:gd name="connsiteX2" fmla="*/ 160619 w 160619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1407 w 630045"/>
                  <a:gd name="connsiteY0" fmla="*/ 316727 h 316727"/>
                  <a:gd name="connsiteX1" fmla="*/ 476526 w 630045"/>
                  <a:gd name="connsiteY1" fmla="*/ 129906 h 316727"/>
                  <a:gd name="connsiteX2" fmla="*/ 630045 w 630045"/>
                  <a:gd name="connsiteY2" fmla="*/ 0 h 316727"/>
                  <a:gd name="connsiteX0" fmla="*/ 1358 w 650064"/>
                  <a:gd name="connsiteY0" fmla="*/ 320226 h 320226"/>
                  <a:gd name="connsiteX1" fmla="*/ 496545 w 650064"/>
                  <a:gd name="connsiteY1" fmla="*/ 129906 h 320226"/>
                  <a:gd name="connsiteX2" fmla="*/ 650064 w 650064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945474"/>
                  <a:gd name="connsiteY0" fmla="*/ 404639 h 404639"/>
                  <a:gd name="connsiteX1" fmla="*/ 495187 w 945474"/>
                  <a:gd name="connsiteY1" fmla="*/ 214319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55519"/>
                  <a:gd name="connsiteY0" fmla="*/ 396747 h 396747"/>
                  <a:gd name="connsiteX1" fmla="*/ 863437 w 955519"/>
                  <a:gd name="connsiteY1" fmla="*/ 66931 h 396747"/>
                  <a:gd name="connsiteX2" fmla="*/ 955519 w 955519"/>
                  <a:gd name="connsiteY2" fmla="*/ 0 h 396747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83891 w 950657"/>
                  <a:gd name="connsiteY1" fmla="*/ 123491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70239 w 950657"/>
                  <a:gd name="connsiteY1" fmla="*/ 76722 h 402434"/>
                  <a:gd name="connsiteX2" fmla="*/ 950657 w 950657"/>
                  <a:gd name="connsiteY2" fmla="*/ 0 h 402434"/>
                  <a:gd name="connsiteX0" fmla="*/ 0 w 1049485"/>
                  <a:gd name="connsiteY0" fmla="*/ 341380 h 341380"/>
                  <a:gd name="connsiteX1" fmla="*/ 870239 w 1049485"/>
                  <a:gd name="connsiteY1" fmla="*/ 15668 h 341380"/>
                  <a:gd name="connsiteX2" fmla="*/ 1049485 w 1049485"/>
                  <a:gd name="connsiteY2" fmla="*/ 15970 h 341380"/>
                  <a:gd name="connsiteX0" fmla="*/ 0 w 963281"/>
                  <a:gd name="connsiteY0" fmla="*/ 403079 h 403079"/>
                  <a:gd name="connsiteX1" fmla="*/ 870239 w 963281"/>
                  <a:gd name="connsiteY1" fmla="*/ 77367 h 403079"/>
                  <a:gd name="connsiteX2" fmla="*/ 963281 w 963281"/>
                  <a:gd name="connsiteY2" fmla="*/ 0 h 403079"/>
                  <a:gd name="connsiteX0" fmla="*/ 0 w 1096556"/>
                  <a:gd name="connsiteY0" fmla="*/ 333040 h 333040"/>
                  <a:gd name="connsiteX1" fmla="*/ 870239 w 1096556"/>
                  <a:gd name="connsiteY1" fmla="*/ 7328 h 333040"/>
                  <a:gd name="connsiteX2" fmla="*/ 1096556 w 1096556"/>
                  <a:gd name="connsiteY2" fmla="*/ 120433 h 333040"/>
                  <a:gd name="connsiteX0" fmla="*/ 0 w 1096556"/>
                  <a:gd name="connsiteY0" fmla="*/ 333733 h 333733"/>
                  <a:gd name="connsiteX1" fmla="*/ 870239 w 1096556"/>
                  <a:gd name="connsiteY1" fmla="*/ 8021 h 333733"/>
                  <a:gd name="connsiteX2" fmla="*/ 1096556 w 1096556"/>
                  <a:gd name="connsiteY2" fmla="*/ 121126 h 333733"/>
                  <a:gd name="connsiteX0" fmla="*/ 0 w 957459"/>
                  <a:gd name="connsiteY0" fmla="*/ 398329 h 398329"/>
                  <a:gd name="connsiteX1" fmla="*/ 870239 w 957459"/>
                  <a:gd name="connsiteY1" fmla="*/ 72617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2379 w 957459"/>
                  <a:gd name="connsiteY1" fmla="*/ 42641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8625 w 957459"/>
                  <a:gd name="connsiteY1" fmla="*/ 43189 h 398329"/>
                  <a:gd name="connsiteX2" fmla="*/ 957459 w 957459"/>
                  <a:gd name="connsiteY2" fmla="*/ 0 h 398329"/>
                  <a:gd name="connsiteX0" fmla="*/ 0 w 960302"/>
                  <a:gd name="connsiteY0" fmla="*/ 395005 h 395005"/>
                  <a:gd name="connsiteX1" fmla="*/ 908625 w 960302"/>
                  <a:gd name="connsiteY1" fmla="*/ 39865 h 395005"/>
                  <a:gd name="connsiteX2" fmla="*/ 960302 w 960302"/>
                  <a:gd name="connsiteY2" fmla="*/ 0 h 395005"/>
                  <a:gd name="connsiteX0" fmla="*/ 0 w 937742"/>
                  <a:gd name="connsiteY0" fmla="*/ 418723 h 418723"/>
                  <a:gd name="connsiteX1" fmla="*/ 908625 w 937742"/>
                  <a:gd name="connsiteY1" fmla="*/ 63583 h 418723"/>
                  <a:gd name="connsiteX2" fmla="*/ 928424 w 937742"/>
                  <a:gd name="connsiteY2" fmla="*/ 0 h 418723"/>
                  <a:gd name="connsiteX0" fmla="*/ 0 w 939519"/>
                  <a:gd name="connsiteY0" fmla="*/ 418723 h 418723"/>
                  <a:gd name="connsiteX1" fmla="*/ 908625 w 939519"/>
                  <a:gd name="connsiteY1" fmla="*/ 63583 h 418723"/>
                  <a:gd name="connsiteX2" fmla="*/ 928424 w 939519"/>
                  <a:gd name="connsiteY2" fmla="*/ 0 h 418723"/>
                  <a:gd name="connsiteX0" fmla="*/ 0 w 928543"/>
                  <a:gd name="connsiteY0" fmla="*/ 418723 h 418723"/>
                  <a:gd name="connsiteX1" fmla="*/ 884081 w 928543"/>
                  <a:gd name="connsiteY1" fmla="*/ 38841 h 418723"/>
                  <a:gd name="connsiteX2" fmla="*/ 928424 w 928543"/>
                  <a:gd name="connsiteY2" fmla="*/ 0 h 418723"/>
                  <a:gd name="connsiteX0" fmla="*/ 0 w 927770"/>
                  <a:gd name="connsiteY0" fmla="*/ 414157 h 414157"/>
                  <a:gd name="connsiteX1" fmla="*/ 884081 w 927770"/>
                  <a:gd name="connsiteY1" fmla="*/ 34275 h 414157"/>
                  <a:gd name="connsiteX2" fmla="*/ 927425 w 927770"/>
                  <a:gd name="connsiteY2" fmla="*/ 409 h 414157"/>
                  <a:gd name="connsiteX0" fmla="*/ 0 w 929240"/>
                  <a:gd name="connsiteY0" fmla="*/ 416085 h 416085"/>
                  <a:gd name="connsiteX1" fmla="*/ 884081 w 929240"/>
                  <a:gd name="connsiteY1" fmla="*/ 36203 h 416085"/>
                  <a:gd name="connsiteX2" fmla="*/ 927425 w 929240"/>
                  <a:gd name="connsiteY2" fmla="*/ 2337 h 416085"/>
                  <a:gd name="connsiteX0" fmla="*/ 0 w 971204"/>
                  <a:gd name="connsiteY0" fmla="*/ 427384 h 427384"/>
                  <a:gd name="connsiteX1" fmla="*/ 884081 w 971204"/>
                  <a:gd name="connsiteY1" fmla="*/ 47502 h 427384"/>
                  <a:gd name="connsiteX2" fmla="*/ 945841 w 971204"/>
                  <a:gd name="connsiteY2" fmla="*/ 1226 h 427384"/>
                  <a:gd name="connsiteX3" fmla="*/ 927425 w 971204"/>
                  <a:gd name="connsiteY3" fmla="*/ 13636 h 427384"/>
                  <a:gd name="connsiteX0" fmla="*/ 0 w 971204"/>
                  <a:gd name="connsiteY0" fmla="*/ 473153 h 473153"/>
                  <a:gd name="connsiteX1" fmla="*/ 884081 w 971204"/>
                  <a:gd name="connsiteY1" fmla="*/ 93271 h 473153"/>
                  <a:gd name="connsiteX2" fmla="*/ 945841 w 971204"/>
                  <a:gd name="connsiteY2" fmla="*/ 46995 h 473153"/>
                  <a:gd name="connsiteX3" fmla="*/ 942732 w 971204"/>
                  <a:gd name="connsiteY3" fmla="*/ 1 h 473153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549"/>
                  <a:gd name="connsiteY0" fmla="*/ 473203 h 473203"/>
                  <a:gd name="connsiteX1" fmla="*/ 884081 w 984549"/>
                  <a:gd name="connsiteY1" fmla="*/ 93321 h 473203"/>
                  <a:gd name="connsiteX2" fmla="*/ 974130 w 984549"/>
                  <a:gd name="connsiteY2" fmla="*/ 6127 h 473203"/>
                  <a:gd name="connsiteX3" fmla="*/ 942732 w 984549"/>
                  <a:gd name="connsiteY3" fmla="*/ 51 h 473203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4391"/>
                  <a:gd name="connsiteY0" fmla="*/ 473311 h 473311"/>
                  <a:gd name="connsiteX1" fmla="*/ 887710 w 954391"/>
                  <a:gd name="connsiteY1" fmla="*/ 104312 h 473311"/>
                  <a:gd name="connsiteX2" fmla="*/ 885658 w 954391"/>
                  <a:gd name="connsiteY2" fmla="*/ 4965 h 473311"/>
                  <a:gd name="connsiteX3" fmla="*/ 942732 w 954391"/>
                  <a:gd name="connsiteY3" fmla="*/ 159 h 473311"/>
                  <a:gd name="connsiteX0" fmla="*/ 0 w 942733"/>
                  <a:gd name="connsiteY0" fmla="*/ 473311 h 473311"/>
                  <a:gd name="connsiteX1" fmla="*/ 885658 w 942733"/>
                  <a:gd name="connsiteY1" fmla="*/ 4965 h 473311"/>
                  <a:gd name="connsiteX2" fmla="*/ 942732 w 942733"/>
                  <a:gd name="connsiteY2" fmla="*/ 159 h 473311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32183"/>
                  <a:gd name="connsiteY0" fmla="*/ 406142 h 406142"/>
                  <a:gd name="connsiteX1" fmla="*/ 889386 w 932183"/>
                  <a:gd name="connsiteY1" fmla="*/ 36921 h 406142"/>
                  <a:gd name="connsiteX2" fmla="*/ 932181 w 932183"/>
                  <a:gd name="connsiteY2" fmla="*/ 2 h 406142"/>
                  <a:gd name="connsiteX0" fmla="*/ 0 w 932181"/>
                  <a:gd name="connsiteY0" fmla="*/ 406140 h 406140"/>
                  <a:gd name="connsiteX1" fmla="*/ 851066 w 932181"/>
                  <a:gd name="connsiteY1" fmla="*/ 62820 h 406140"/>
                  <a:gd name="connsiteX2" fmla="*/ 932181 w 932181"/>
                  <a:gd name="connsiteY2" fmla="*/ 0 h 406140"/>
                  <a:gd name="connsiteX0" fmla="*/ 0 w 928626"/>
                  <a:gd name="connsiteY0" fmla="*/ 396392 h 396392"/>
                  <a:gd name="connsiteX1" fmla="*/ 851066 w 928626"/>
                  <a:gd name="connsiteY1" fmla="*/ 53072 h 396392"/>
                  <a:gd name="connsiteX2" fmla="*/ 928626 w 928626"/>
                  <a:gd name="connsiteY2" fmla="*/ 0 h 396392"/>
                  <a:gd name="connsiteX0" fmla="*/ 0 w 932190"/>
                  <a:gd name="connsiteY0" fmla="*/ 398801 h 398801"/>
                  <a:gd name="connsiteX1" fmla="*/ 851066 w 932190"/>
                  <a:gd name="connsiteY1" fmla="*/ 55481 h 398801"/>
                  <a:gd name="connsiteX2" fmla="*/ 932190 w 932190"/>
                  <a:gd name="connsiteY2" fmla="*/ 0 h 398801"/>
                  <a:gd name="connsiteX0" fmla="*/ 0 w 581868"/>
                  <a:gd name="connsiteY0" fmla="*/ 1 h 120083"/>
                  <a:gd name="connsiteX1" fmla="*/ 500744 w 581868"/>
                  <a:gd name="connsiteY1" fmla="*/ 120083 h 120083"/>
                  <a:gd name="connsiteX2" fmla="*/ 581868 w 581868"/>
                  <a:gd name="connsiteY2" fmla="*/ 64602 h 120083"/>
                  <a:gd name="connsiteX0" fmla="*/ 0 w 475039"/>
                  <a:gd name="connsiteY0" fmla="*/ 219845 h 219846"/>
                  <a:gd name="connsiteX1" fmla="*/ 393915 w 475039"/>
                  <a:gd name="connsiteY1" fmla="*/ 55481 h 219846"/>
                  <a:gd name="connsiteX2" fmla="*/ 475039 w 475039"/>
                  <a:gd name="connsiteY2" fmla="*/ 0 h 219846"/>
                  <a:gd name="connsiteX0" fmla="*/ 0 w 475039"/>
                  <a:gd name="connsiteY0" fmla="*/ 219845 h 219845"/>
                  <a:gd name="connsiteX1" fmla="*/ 379825 w 475039"/>
                  <a:gd name="connsiteY1" fmla="*/ 218027 h 219845"/>
                  <a:gd name="connsiteX2" fmla="*/ 475039 w 475039"/>
                  <a:gd name="connsiteY2" fmla="*/ 0 h 219845"/>
                  <a:gd name="connsiteX0" fmla="*/ 0 w 436539"/>
                  <a:gd name="connsiteY0" fmla="*/ 1818 h 81298"/>
                  <a:gd name="connsiteX1" fmla="*/ 379825 w 436539"/>
                  <a:gd name="connsiteY1" fmla="*/ 0 h 81298"/>
                  <a:gd name="connsiteX2" fmla="*/ 436539 w 436539"/>
                  <a:gd name="connsiteY2" fmla="*/ 81298 h 81298"/>
                  <a:gd name="connsiteX0" fmla="*/ 0 w 508643"/>
                  <a:gd name="connsiteY0" fmla="*/ 237953 h 237953"/>
                  <a:gd name="connsiteX1" fmla="*/ 451929 w 508643"/>
                  <a:gd name="connsiteY1" fmla="*/ 0 h 237953"/>
                  <a:gd name="connsiteX2" fmla="*/ 508643 w 508643"/>
                  <a:gd name="connsiteY2" fmla="*/ 81298 h 237953"/>
                  <a:gd name="connsiteX0" fmla="*/ 0 w 508643"/>
                  <a:gd name="connsiteY0" fmla="*/ 276102 h 276102"/>
                  <a:gd name="connsiteX1" fmla="*/ 420742 w 508643"/>
                  <a:gd name="connsiteY1" fmla="*/ 0 h 276102"/>
                  <a:gd name="connsiteX2" fmla="*/ 508643 w 508643"/>
                  <a:gd name="connsiteY2" fmla="*/ 119447 h 276102"/>
                  <a:gd name="connsiteX0" fmla="*/ 0 w 511473"/>
                  <a:gd name="connsiteY0" fmla="*/ 276102 h 276102"/>
                  <a:gd name="connsiteX1" fmla="*/ 420742 w 511473"/>
                  <a:gd name="connsiteY1" fmla="*/ 0 h 276102"/>
                  <a:gd name="connsiteX2" fmla="*/ 511473 w 511473"/>
                  <a:gd name="connsiteY2" fmla="*/ 130738 h 276102"/>
                  <a:gd name="connsiteX0" fmla="*/ 0 w 511473"/>
                  <a:gd name="connsiteY0" fmla="*/ 288809 h 288809"/>
                  <a:gd name="connsiteX1" fmla="*/ 414468 w 511473"/>
                  <a:gd name="connsiteY1" fmla="*/ 0 h 288809"/>
                  <a:gd name="connsiteX2" fmla="*/ 511473 w 511473"/>
                  <a:gd name="connsiteY2" fmla="*/ 143445 h 288809"/>
                  <a:gd name="connsiteX0" fmla="*/ 0 w 420173"/>
                  <a:gd name="connsiteY0" fmla="*/ 141580 h 143445"/>
                  <a:gd name="connsiteX1" fmla="*/ 323168 w 420173"/>
                  <a:gd name="connsiteY1" fmla="*/ 0 h 143445"/>
                  <a:gd name="connsiteX2" fmla="*/ 420173 w 420173"/>
                  <a:gd name="connsiteY2" fmla="*/ 143445 h 143445"/>
                  <a:gd name="connsiteX0" fmla="*/ 0 w 416933"/>
                  <a:gd name="connsiteY0" fmla="*/ 146289 h 146289"/>
                  <a:gd name="connsiteX1" fmla="*/ 319928 w 416933"/>
                  <a:gd name="connsiteY1" fmla="*/ 0 h 146289"/>
                  <a:gd name="connsiteX2" fmla="*/ 416933 w 416933"/>
                  <a:gd name="connsiteY2" fmla="*/ 143445 h 146289"/>
                  <a:gd name="connsiteX0" fmla="*/ 0 w 416933"/>
                  <a:gd name="connsiteY0" fmla="*/ 146289 h 146289"/>
                  <a:gd name="connsiteX1" fmla="*/ 319928 w 416933"/>
                  <a:gd name="connsiteY1" fmla="*/ 0 h 146289"/>
                  <a:gd name="connsiteX2" fmla="*/ 416933 w 416933"/>
                  <a:gd name="connsiteY2" fmla="*/ 143445 h 146289"/>
                  <a:gd name="connsiteX0" fmla="*/ 0 w 416933"/>
                  <a:gd name="connsiteY0" fmla="*/ 146289 h 146289"/>
                  <a:gd name="connsiteX1" fmla="*/ 319928 w 416933"/>
                  <a:gd name="connsiteY1" fmla="*/ 0 h 146289"/>
                  <a:gd name="connsiteX2" fmla="*/ 416933 w 416933"/>
                  <a:gd name="connsiteY2" fmla="*/ 143445 h 146289"/>
                  <a:gd name="connsiteX0" fmla="*/ 0 w 416933"/>
                  <a:gd name="connsiteY0" fmla="*/ 146289 h 146289"/>
                  <a:gd name="connsiteX1" fmla="*/ 144455 w 416933"/>
                  <a:gd name="connsiteY1" fmla="*/ 83108 h 146289"/>
                  <a:gd name="connsiteX2" fmla="*/ 319928 w 416933"/>
                  <a:gd name="connsiteY2" fmla="*/ 0 h 146289"/>
                  <a:gd name="connsiteX3" fmla="*/ 416933 w 416933"/>
                  <a:gd name="connsiteY3" fmla="*/ 143445 h 146289"/>
                  <a:gd name="connsiteX0" fmla="*/ 0 w 416933"/>
                  <a:gd name="connsiteY0" fmla="*/ 278015 h 278015"/>
                  <a:gd name="connsiteX1" fmla="*/ 144455 w 416933"/>
                  <a:gd name="connsiteY1" fmla="*/ 214834 h 278015"/>
                  <a:gd name="connsiteX2" fmla="*/ 224351 w 416933"/>
                  <a:gd name="connsiteY2" fmla="*/ 0 h 278015"/>
                  <a:gd name="connsiteX3" fmla="*/ 416933 w 416933"/>
                  <a:gd name="connsiteY3" fmla="*/ 275171 h 278015"/>
                  <a:gd name="connsiteX0" fmla="*/ 0 w 416933"/>
                  <a:gd name="connsiteY0" fmla="*/ 278015 h 278015"/>
                  <a:gd name="connsiteX1" fmla="*/ 134736 w 416933"/>
                  <a:gd name="connsiteY1" fmla="*/ 200709 h 278015"/>
                  <a:gd name="connsiteX2" fmla="*/ 224351 w 416933"/>
                  <a:gd name="connsiteY2" fmla="*/ 0 h 278015"/>
                  <a:gd name="connsiteX3" fmla="*/ 416933 w 416933"/>
                  <a:gd name="connsiteY3" fmla="*/ 275171 h 278015"/>
                  <a:gd name="connsiteX0" fmla="*/ 0 w 416933"/>
                  <a:gd name="connsiteY0" fmla="*/ 278015 h 278015"/>
                  <a:gd name="connsiteX1" fmla="*/ 132306 w 416933"/>
                  <a:gd name="connsiteY1" fmla="*/ 197176 h 278015"/>
                  <a:gd name="connsiteX2" fmla="*/ 224351 w 416933"/>
                  <a:gd name="connsiteY2" fmla="*/ 0 h 278015"/>
                  <a:gd name="connsiteX3" fmla="*/ 416933 w 416933"/>
                  <a:gd name="connsiteY3" fmla="*/ 275171 h 278015"/>
                  <a:gd name="connsiteX0" fmla="*/ 564212 w 981145"/>
                  <a:gd name="connsiteY0" fmla="*/ 278015 h 1639561"/>
                  <a:gd name="connsiteX1" fmla="*/ 0 w 981145"/>
                  <a:gd name="connsiteY1" fmla="*/ 1639561 h 1639561"/>
                  <a:gd name="connsiteX2" fmla="*/ 788563 w 981145"/>
                  <a:gd name="connsiteY2" fmla="*/ 0 h 1639561"/>
                  <a:gd name="connsiteX3" fmla="*/ 981145 w 981145"/>
                  <a:gd name="connsiteY3" fmla="*/ 275171 h 1639561"/>
                  <a:gd name="connsiteX0" fmla="*/ 0 w 1880881"/>
                  <a:gd name="connsiteY0" fmla="*/ 1875473 h 1875473"/>
                  <a:gd name="connsiteX1" fmla="*/ 899736 w 1880881"/>
                  <a:gd name="connsiteY1" fmla="*/ 1639561 h 1875473"/>
                  <a:gd name="connsiteX2" fmla="*/ 1688299 w 1880881"/>
                  <a:gd name="connsiteY2" fmla="*/ 0 h 1875473"/>
                  <a:gd name="connsiteX3" fmla="*/ 1880881 w 1880881"/>
                  <a:gd name="connsiteY3" fmla="*/ 275171 h 1875473"/>
                  <a:gd name="connsiteX0" fmla="*/ 0 w 1880881"/>
                  <a:gd name="connsiteY0" fmla="*/ 1875473 h 2535861"/>
                  <a:gd name="connsiteX1" fmla="*/ 469482 w 1880881"/>
                  <a:gd name="connsiteY1" fmla="*/ 2535861 h 2535861"/>
                  <a:gd name="connsiteX2" fmla="*/ 1688299 w 1880881"/>
                  <a:gd name="connsiteY2" fmla="*/ 0 h 2535861"/>
                  <a:gd name="connsiteX3" fmla="*/ 1880881 w 1880881"/>
                  <a:gd name="connsiteY3" fmla="*/ 275171 h 2535861"/>
                  <a:gd name="connsiteX0" fmla="*/ 62649 w 1411399"/>
                  <a:gd name="connsiteY0" fmla="*/ 2648822 h 2648822"/>
                  <a:gd name="connsiteX1" fmla="*/ 0 w 1411399"/>
                  <a:gd name="connsiteY1" fmla="*/ 2535861 h 2648822"/>
                  <a:gd name="connsiteX2" fmla="*/ 1218817 w 1411399"/>
                  <a:gd name="connsiteY2" fmla="*/ 0 h 2648822"/>
                  <a:gd name="connsiteX3" fmla="*/ 1411399 w 1411399"/>
                  <a:gd name="connsiteY3" fmla="*/ 275171 h 2648822"/>
                  <a:gd name="connsiteX0" fmla="*/ 71368 w 1420118"/>
                  <a:gd name="connsiteY0" fmla="*/ 2648822 h 2648822"/>
                  <a:gd name="connsiteX1" fmla="*/ 0 w 1420118"/>
                  <a:gd name="connsiteY1" fmla="*/ 2541133 h 2648822"/>
                  <a:gd name="connsiteX2" fmla="*/ 1227536 w 1420118"/>
                  <a:gd name="connsiteY2" fmla="*/ 0 h 2648822"/>
                  <a:gd name="connsiteX3" fmla="*/ 1420118 w 1420118"/>
                  <a:gd name="connsiteY3" fmla="*/ 275171 h 2648822"/>
                  <a:gd name="connsiteX0" fmla="*/ 66108 w 1420118"/>
                  <a:gd name="connsiteY0" fmla="*/ 2634001 h 2634001"/>
                  <a:gd name="connsiteX1" fmla="*/ 0 w 1420118"/>
                  <a:gd name="connsiteY1" fmla="*/ 2541133 h 2634001"/>
                  <a:gd name="connsiteX2" fmla="*/ 1227536 w 1420118"/>
                  <a:gd name="connsiteY2" fmla="*/ 0 h 2634001"/>
                  <a:gd name="connsiteX3" fmla="*/ 1420118 w 1420118"/>
                  <a:gd name="connsiteY3" fmla="*/ 275171 h 2634001"/>
                  <a:gd name="connsiteX0" fmla="*/ 51529 w 1420118"/>
                  <a:gd name="connsiteY0" fmla="*/ 2612813 h 2612813"/>
                  <a:gd name="connsiteX1" fmla="*/ 0 w 1420118"/>
                  <a:gd name="connsiteY1" fmla="*/ 2541133 h 2612813"/>
                  <a:gd name="connsiteX2" fmla="*/ 1227536 w 1420118"/>
                  <a:gd name="connsiteY2" fmla="*/ 0 h 2612813"/>
                  <a:gd name="connsiteX3" fmla="*/ 1420118 w 1420118"/>
                  <a:gd name="connsiteY3" fmla="*/ 275171 h 2612813"/>
                  <a:gd name="connsiteX0" fmla="*/ 51529 w 1420118"/>
                  <a:gd name="connsiteY0" fmla="*/ 2691955 h 2691955"/>
                  <a:gd name="connsiteX1" fmla="*/ 0 w 1420118"/>
                  <a:gd name="connsiteY1" fmla="*/ 2620275 h 2691955"/>
                  <a:gd name="connsiteX2" fmla="*/ 1190936 w 1420118"/>
                  <a:gd name="connsiteY2" fmla="*/ 0 h 2691955"/>
                  <a:gd name="connsiteX3" fmla="*/ 1420118 w 1420118"/>
                  <a:gd name="connsiteY3" fmla="*/ 354313 h 2691955"/>
                  <a:gd name="connsiteX0" fmla="*/ 1 w 1368590"/>
                  <a:gd name="connsiteY0" fmla="*/ 2691955 h 2691955"/>
                  <a:gd name="connsiteX1" fmla="*/ 403616 w 1368590"/>
                  <a:gd name="connsiteY1" fmla="*/ 1516727 h 2691955"/>
                  <a:gd name="connsiteX2" fmla="*/ 1139408 w 1368590"/>
                  <a:gd name="connsiteY2" fmla="*/ 0 h 2691955"/>
                  <a:gd name="connsiteX3" fmla="*/ 1368590 w 1368590"/>
                  <a:gd name="connsiteY3" fmla="*/ 354313 h 2691955"/>
                  <a:gd name="connsiteX0" fmla="*/ 1 w 1368590"/>
                  <a:gd name="connsiteY0" fmla="*/ 2691955 h 2691955"/>
                  <a:gd name="connsiteX1" fmla="*/ 591447 w 1368590"/>
                  <a:gd name="connsiteY1" fmla="*/ 1218672 h 2691955"/>
                  <a:gd name="connsiteX2" fmla="*/ 1139408 w 1368590"/>
                  <a:gd name="connsiteY2" fmla="*/ 0 h 2691955"/>
                  <a:gd name="connsiteX3" fmla="*/ 1368590 w 1368590"/>
                  <a:gd name="connsiteY3" fmla="*/ 354313 h 2691955"/>
                  <a:gd name="connsiteX0" fmla="*/ 114493 w 777144"/>
                  <a:gd name="connsiteY0" fmla="*/ 1407811 h 1407810"/>
                  <a:gd name="connsiteX1" fmla="*/ 1 w 777144"/>
                  <a:gd name="connsiteY1" fmla="*/ 1218672 h 1407810"/>
                  <a:gd name="connsiteX2" fmla="*/ 547962 w 777144"/>
                  <a:gd name="connsiteY2" fmla="*/ 0 h 1407810"/>
                  <a:gd name="connsiteX3" fmla="*/ 777144 w 777144"/>
                  <a:gd name="connsiteY3" fmla="*/ 354313 h 1407810"/>
                  <a:gd name="connsiteX0" fmla="*/ 126181 w 788832"/>
                  <a:gd name="connsiteY0" fmla="*/ 1407811 h 1407810"/>
                  <a:gd name="connsiteX1" fmla="*/ -2 w 788832"/>
                  <a:gd name="connsiteY1" fmla="*/ 1149785 h 1407810"/>
                  <a:gd name="connsiteX2" fmla="*/ 559650 w 788832"/>
                  <a:gd name="connsiteY2" fmla="*/ 0 h 1407810"/>
                  <a:gd name="connsiteX3" fmla="*/ 788832 w 788832"/>
                  <a:gd name="connsiteY3" fmla="*/ 354313 h 1407810"/>
                  <a:gd name="connsiteX0" fmla="*/ 151102 w 788832"/>
                  <a:gd name="connsiteY0" fmla="*/ 1418067 h 1418067"/>
                  <a:gd name="connsiteX1" fmla="*/ -2 w 788832"/>
                  <a:gd name="connsiteY1" fmla="*/ 1149785 h 1418067"/>
                  <a:gd name="connsiteX2" fmla="*/ 559650 w 788832"/>
                  <a:gd name="connsiteY2" fmla="*/ 0 h 1418067"/>
                  <a:gd name="connsiteX3" fmla="*/ 788832 w 788832"/>
                  <a:gd name="connsiteY3" fmla="*/ 354313 h 1418067"/>
                  <a:gd name="connsiteX0" fmla="*/ 466297 w 788832"/>
                  <a:gd name="connsiteY0" fmla="*/ 1382977 h 1382980"/>
                  <a:gd name="connsiteX1" fmla="*/ -2 w 788832"/>
                  <a:gd name="connsiteY1" fmla="*/ 1149785 h 1382980"/>
                  <a:gd name="connsiteX2" fmla="*/ 559650 w 788832"/>
                  <a:gd name="connsiteY2" fmla="*/ 0 h 1382980"/>
                  <a:gd name="connsiteX3" fmla="*/ 788832 w 788832"/>
                  <a:gd name="connsiteY3" fmla="*/ 354313 h 1382980"/>
                  <a:gd name="connsiteX0" fmla="*/ 370876 w 693411"/>
                  <a:gd name="connsiteY0" fmla="*/ 1382977 h 1382980"/>
                  <a:gd name="connsiteX1" fmla="*/ -2 w 693411"/>
                  <a:gd name="connsiteY1" fmla="*/ 951023 h 1382980"/>
                  <a:gd name="connsiteX2" fmla="*/ 464229 w 693411"/>
                  <a:gd name="connsiteY2" fmla="*/ 0 h 1382980"/>
                  <a:gd name="connsiteX3" fmla="*/ 693411 w 693411"/>
                  <a:gd name="connsiteY3" fmla="*/ 354313 h 1382980"/>
                  <a:gd name="connsiteX0" fmla="*/ 359089 w 693411"/>
                  <a:gd name="connsiteY0" fmla="*/ 1469686 h 1469684"/>
                  <a:gd name="connsiteX1" fmla="*/ -2 w 693411"/>
                  <a:gd name="connsiteY1" fmla="*/ 951023 h 1469684"/>
                  <a:gd name="connsiteX2" fmla="*/ 464229 w 693411"/>
                  <a:gd name="connsiteY2" fmla="*/ 0 h 1469684"/>
                  <a:gd name="connsiteX3" fmla="*/ 693411 w 693411"/>
                  <a:gd name="connsiteY3" fmla="*/ 354313 h 1469684"/>
                  <a:gd name="connsiteX0" fmla="*/ 359092 w 622086"/>
                  <a:gd name="connsiteY0" fmla="*/ 1469686 h 1469684"/>
                  <a:gd name="connsiteX1" fmla="*/ 1 w 622086"/>
                  <a:gd name="connsiteY1" fmla="*/ 951023 h 1469684"/>
                  <a:gd name="connsiteX2" fmla="*/ 464232 w 622086"/>
                  <a:gd name="connsiteY2" fmla="*/ 0 h 1469684"/>
                  <a:gd name="connsiteX3" fmla="*/ 622086 w 622086"/>
                  <a:gd name="connsiteY3" fmla="*/ 233689 h 1469684"/>
                  <a:gd name="connsiteX0" fmla="*/ 391601 w 622086"/>
                  <a:gd name="connsiteY0" fmla="*/ 1517309 h 1517309"/>
                  <a:gd name="connsiteX1" fmla="*/ 1 w 622086"/>
                  <a:gd name="connsiteY1" fmla="*/ 951023 h 1517309"/>
                  <a:gd name="connsiteX2" fmla="*/ 464232 w 622086"/>
                  <a:gd name="connsiteY2" fmla="*/ 0 h 1517309"/>
                  <a:gd name="connsiteX3" fmla="*/ 622086 w 622086"/>
                  <a:gd name="connsiteY3" fmla="*/ 233689 h 1517309"/>
                  <a:gd name="connsiteX0" fmla="*/ 1037671 w 1268156"/>
                  <a:gd name="connsiteY0" fmla="*/ 1517309 h 2118677"/>
                  <a:gd name="connsiteX1" fmla="*/ 1 w 1268156"/>
                  <a:gd name="connsiteY1" fmla="*/ 2118678 h 2118677"/>
                  <a:gd name="connsiteX2" fmla="*/ 1110302 w 1268156"/>
                  <a:gd name="connsiteY2" fmla="*/ 0 h 2118677"/>
                  <a:gd name="connsiteX3" fmla="*/ 1268156 w 1268156"/>
                  <a:gd name="connsiteY3" fmla="*/ 233689 h 2118677"/>
                  <a:gd name="connsiteX0" fmla="*/ 926988 w 1268156"/>
                  <a:gd name="connsiteY0" fmla="*/ 3266854 h 3266855"/>
                  <a:gd name="connsiteX1" fmla="*/ 1 w 1268156"/>
                  <a:gd name="connsiteY1" fmla="*/ 2118678 h 3266855"/>
                  <a:gd name="connsiteX2" fmla="*/ 1110302 w 1268156"/>
                  <a:gd name="connsiteY2" fmla="*/ 0 h 3266855"/>
                  <a:gd name="connsiteX3" fmla="*/ 1268156 w 1268156"/>
                  <a:gd name="connsiteY3" fmla="*/ 233689 h 3266855"/>
                  <a:gd name="connsiteX0" fmla="*/ 869298 w 1210466"/>
                  <a:gd name="connsiteY0" fmla="*/ 3266854 h 3266855"/>
                  <a:gd name="connsiteX1" fmla="*/ -1 w 1210466"/>
                  <a:gd name="connsiteY1" fmla="*/ 2006809 h 3266855"/>
                  <a:gd name="connsiteX2" fmla="*/ 1052612 w 1210466"/>
                  <a:gd name="connsiteY2" fmla="*/ 0 h 3266855"/>
                  <a:gd name="connsiteX3" fmla="*/ 1210466 w 1210466"/>
                  <a:gd name="connsiteY3" fmla="*/ 233689 h 3266855"/>
                  <a:gd name="connsiteX0" fmla="*/ 872241 w 1213409"/>
                  <a:gd name="connsiteY0" fmla="*/ 3266854 h 3266855"/>
                  <a:gd name="connsiteX1" fmla="*/ -2 w 1213409"/>
                  <a:gd name="connsiteY1" fmla="*/ 2097797 h 3266855"/>
                  <a:gd name="connsiteX2" fmla="*/ 1055555 w 1213409"/>
                  <a:gd name="connsiteY2" fmla="*/ 0 h 3266855"/>
                  <a:gd name="connsiteX3" fmla="*/ 1213409 w 1213409"/>
                  <a:gd name="connsiteY3" fmla="*/ 233689 h 3266855"/>
                  <a:gd name="connsiteX0" fmla="*/ 846240 w 1187408"/>
                  <a:gd name="connsiteY0" fmla="*/ 3266854 h 3266855"/>
                  <a:gd name="connsiteX1" fmla="*/ 0 w 1187408"/>
                  <a:gd name="connsiteY1" fmla="*/ 1990522 h 3266855"/>
                  <a:gd name="connsiteX2" fmla="*/ 1029554 w 1187408"/>
                  <a:gd name="connsiteY2" fmla="*/ 0 h 3266855"/>
                  <a:gd name="connsiteX3" fmla="*/ 1187408 w 1187408"/>
                  <a:gd name="connsiteY3" fmla="*/ 233689 h 3266855"/>
                  <a:gd name="connsiteX0" fmla="*/ 875088 w 1187408"/>
                  <a:gd name="connsiteY0" fmla="*/ 3210918 h 3210919"/>
                  <a:gd name="connsiteX1" fmla="*/ 0 w 1187408"/>
                  <a:gd name="connsiteY1" fmla="*/ 1990522 h 3210919"/>
                  <a:gd name="connsiteX2" fmla="*/ 1029554 w 1187408"/>
                  <a:gd name="connsiteY2" fmla="*/ 0 h 3210919"/>
                  <a:gd name="connsiteX3" fmla="*/ 1187408 w 1187408"/>
                  <a:gd name="connsiteY3" fmla="*/ 233689 h 3210919"/>
                  <a:gd name="connsiteX0" fmla="*/ 912573 w 1224893"/>
                  <a:gd name="connsiteY0" fmla="*/ 3210918 h 3210919"/>
                  <a:gd name="connsiteX1" fmla="*/ 2 w 1224893"/>
                  <a:gd name="connsiteY1" fmla="*/ 2034781 h 3210919"/>
                  <a:gd name="connsiteX2" fmla="*/ 1067039 w 1224893"/>
                  <a:gd name="connsiteY2" fmla="*/ 0 h 3210919"/>
                  <a:gd name="connsiteX3" fmla="*/ 1224893 w 1224893"/>
                  <a:gd name="connsiteY3" fmla="*/ 233689 h 3210919"/>
                  <a:gd name="connsiteX0" fmla="*/ 883725 w 1224893"/>
                  <a:gd name="connsiteY0" fmla="*/ 3266855 h 3266855"/>
                  <a:gd name="connsiteX1" fmla="*/ 2 w 1224893"/>
                  <a:gd name="connsiteY1" fmla="*/ 2034781 h 3266855"/>
                  <a:gd name="connsiteX2" fmla="*/ 1067039 w 1224893"/>
                  <a:gd name="connsiteY2" fmla="*/ 0 h 3266855"/>
                  <a:gd name="connsiteX3" fmla="*/ 1224893 w 1224893"/>
                  <a:gd name="connsiteY3" fmla="*/ 233689 h 3266855"/>
                  <a:gd name="connsiteX0" fmla="*/ 883725 w 1224893"/>
                  <a:gd name="connsiteY0" fmla="*/ 3355687 h 3355687"/>
                  <a:gd name="connsiteX1" fmla="*/ 2 w 1224893"/>
                  <a:gd name="connsiteY1" fmla="*/ 2123613 h 3355687"/>
                  <a:gd name="connsiteX2" fmla="*/ 966287 w 1224893"/>
                  <a:gd name="connsiteY2" fmla="*/ 0 h 3355687"/>
                  <a:gd name="connsiteX3" fmla="*/ 1224893 w 1224893"/>
                  <a:gd name="connsiteY3" fmla="*/ 322521 h 3355687"/>
                  <a:gd name="connsiteX0" fmla="*/ 612442 w 953610"/>
                  <a:gd name="connsiteY0" fmla="*/ 3355687 h 3355687"/>
                  <a:gd name="connsiteX1" fmla="*/ 0 w 953610"/>
                  <a:gd name="connsiteY1" fmla="*/ 1398552 h 3355687"/>
                  <a:gd name="connsiteX2" fmla="*/ 695004 w 953610"/>
                  <a:gd name="connsiteY2" fmla="*/ 0 h 3355687"/>
                  <a:gd name="connsiteX3" fmla="*/ 953610 w 953610"/>
                  <a:gd name="connsiteY3" fmla="*/ 322521 h 3355687"/>
                  <a:gd name="connsiteX0" fmla="*/ 1105361 w 1105361"/>
                  <a:gd name="connsiteY0" fmla="*/ 2882990 h 2882987"/>
                  <a:gd name="connsiteX1" fmla="*/ 0 w 1105361"/>
                  <a:gd name="connsiteY1" fmla="*/ 1398552 h 2882987"/>
                  <a:gd name="connsiteX2" fmla="*/ 695004 w 1105361"/>
                  <a:gd name="connsiteY2" fmla="*/ 0 h 2882987"/>
                  <a:gd name="connsiteX3" fmla="*/ 953610 w 1105361"/>
                  <a:gd name="connsiteY3" fmla="*/ 322521 h 2882987"/>
                  <a:gd name="connsiteX0" fmla="*/ 2400444 w 2400444"/>
                  <a:gd name="connsiteY0" fmla="*/ 2882990 h 3824830"/>
                  <a:gd name="connsiteX1" fmla="*/ -2 w 2400444"/>
                  <a:gd name="connsiteY1" fmla="*/ 3824828 h 3824830"/>
                  <a:gd name="connsiteX2" fmla="*/ 1990087 w 2400444"/>
                  <a:gd name="connsiteY2" fmla="*/ 0 h 3824830"/>
                  <a:gd name="connsiteX3" fmla="*/ 2248693 w 2400444"/>
                  <a:gd name="connsiteY3" fmla="*/ 322521 h 3824830"/>
                  <a:gd name="connsiteX0" fmla="*/ 793120 w 2248693"/>
                  <a:gd name="connsiteY0" fmla="*/ 4863099 h 4863095"/>
                  <a:gd name="connsiteX1" fmla="*/ -2 w 2248693"/>
                  <a:gd name="connsiteY1" fmla="*/ 3824828 h 4863095"/>
                  <a:gd name="connsiteX2" fmla="*/ 1990087 w 2248693"/>
                  <a:gd name="connsiteY2" fmla="*/ 0 h 4863095"/>
                  <a:gd name="connsiteX3" fmla="*/ 2248693 w 2248693"/>
                  <a:gd name="connsiteY3" fmla="*/ 322521 h 4863095"/>
                  <a:gd name="connsiteX0" fmla="*/ 870827 w 2248693"/>
                  <a:gd name="connsiteY0" fmla="*/ 4968227 h 4968225"/>
                  <a:gd name="connsiteX1" fmla="*/ -2 w 2248693"/>
                  <a:gd name="connsiteY1" fmla="*/ 3824828 h 4968225"/>
                  <a:gd name="connsiteX2" fmla="*/ 1990087 w 2248693"/>
                  <a:gd name="connsiteY2" fmla="*/ 0 h 4968225"/>
                  <a:gd name="connsiteX3" fmla="*/ 2248693 w 2248693"/>
                  <a:gd name="connsiteY3" fmla="*/ 322521 h 4968225"/>
                  <a:gd name="connsiteX0" fmla="*/ 870827 w 2248693"/>
                  <a:gd name="connsiteY0" fmla="*/ 5430528 h 5430526"/>
                  <a:gd name="connsiteX1" fmla="*/ -2 w 2248693"/>
                  <a:gd name="connsiteY1" fmla="*/ 4287129 h 5430526"/>
                  <a:gd name="connsiteX2" fmla="*/ 1788770 w 2248693"/>
                  <a:gd name="connsiteY2" fmla="*/ -4 h 5430526"/>
                  <a:gd name="connsiteX3" fmla="*/ 2248693 w 2248693"/>
                  <a:gd name="connsiteY3" fmla="*/ 784822 h 5430526"/>
                  <a:gd name="connsiteX0" fmla="*/ 870827 w 2294800"/>
                  <a:gd name="connsiteY0" fmla="*/ 5430536 h 5430534"/>
                  <a:gd name="connsiteX1" fmla="*/ -2 w 2294800"/>
                  <a:gd name="connsiteY1" fmla="*/ 4287137 h 5430534"/>
                  <a:gd name="connsiteX2" fmla="*/ 1788770 w 2294800"/>
                  <a:gd name="connsiteY2" fmla="*/ 4 h 5430534"/>
                  <a:gd name="connsiteX3" fmla="*/ 2294802 w 2294800"/>
                  <a:gd name="connsiteY3" fmla="*/ 752248 h 5430534"/>
                  <a:gd name="connsiteX0" fmla="*/ 1532142 w 2956115"/>
                  <a:gd name="connsiteY0" fmla="*/ 5430528 h 5430526"/>
                  <a:gd name="connsiteX1" fmla="*/ 0 w 2956115"/>
                  <a:gd name="connsiteY1" fmla="*/ 4603209 h 5430526"/>
                  <a:gd name="connsiteX2" fmla="*/ 2450085 w 2956115"/>
                  <a:gd name="connsiteY2" fmla="*/ -4 h 5430526"/>
                  <a:gd name="connsiteX3" fmla="*/ 2956117 w 2956115"/>
                  <a:gd name="connsiteY3" fmla="*/ 752240 h 5430526"/>
                  <a:gd name="connsiteX0" fmla="*/ 1444916 w 2956115"/>
                  <a:gd name="connsiteY0" fmla="*/ 6594538 h 6594536"/>
                  <a:gd name="connsiteX1" fmla="*/ 0 w 2956115"/>
                  <a:gd name="connsiteY1" fmla="*/ 4603217 h 6594536"/>
                  <a:gd name="connsiteX2" fmla="*/ 2450085 w 2956115"/>
                  <a:gd name="connsiteY2" fmla="*/ 4 h 6594536"/>
                  <a:gd name="connsiteX3" fmla="*/ 2956117 w 2956115"/>
                  <a:gd name="connsiteY3" fmla="*/ 752248 h 6594536"/>
                  <a:gd name="connsiteX0" fmla="*/ 1444916 w 2956115"/>
                  <a:gd name="connsiteY0" fmla="*/ 6564267 h 6564265"/>
                  <a:gd name="connsiteX1" fmla="*/ 0 w 2956115"/>
                  <a:gd name="connsiteY1" fmla="*/ 4572946 h 6564265"/>
                  <a:gd name="connsiteX2" fmla="*/ 2419818 w 2956115"/>
                  <a:gd name="connsiteY2" fmla="*/ 4 h 6564265"/>
                  <a:gd name="connsiteX3" fmla="*/ 2956117 w 2956115"/>
                  <a:gd name="connsiteY3" fmla="*/ 721977 h 656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6115" h="6564265">
                    <a:moveTo>
                      <a:pt x="1444916" y="6564267"/>
                    </a:moveTo>
                    <a:lnTo>
                      <a:pt x="0" y="4572946"/>
                    </a:lnTo>
                    <a:lnTo>
                      <a:pt x="2419818" y="4"/>
                    </a:lnTo>
                    <a:lnTo>
                      <a:pt x="2956117" y="721977"/>
                    </a:lnTo>
                  </a:path>
                </a:pathLst>
              </a:cu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5880836" y="3023815"/>
              <a:ext cx="139015" cy="145698"/>
              <a:chOff x="4315259" y="3019964"/>
              <a:chExt cx="139015" cy="145698"/>
            </a:xfrm>
          </p:grpSpPr>
          <p:sp>
            <p:nvSpPr>
              <p:cNvPr id="104" name="Freeform 103"/>
              <p:cNvSpPr/>
              <p:nvPr/>
            </p:nvSpPr>
            <p:spPr>
              <a:xfrm rot="18329977">
                <a:off x="4327894" y="3074529"/>
                <a:ext cx="78498" cy="103768"/>
              </a:xfrm>
              <a:custGeom>
                <a:avLst/>
                <a:gdLst>
                  <a:gd name="connsiteX0" fmla="*/ 9525 w 183832"/>
                  <a:gd name="connsiteY0" fmla="*/ 9525 h 1201508"/>
                  <a:gd name="connsiteX1" fmla="*/ 174307 w 183832"/>
                  <a:gd name="connsiteY1" fmla="*/ 9525 h 1201508"/>
                  <a:gd name="connsiteX2" fmla="*/ 174307 w 183832"/>
                  <a:gd name="connsiteY2" fmla="*/ 1191983 h 1201508"/>
                  <a:gd name="connsiteX3" fmla="*/ 9525 w 183832"/>
                  <a:gd name="connsiteY3" fmla="*/ 1191983 h 1201508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</a:cxnLst>
                <a:rect l="l" t="t" r="r" b="b"/>
                <a:pathLst>
                  <a:path w="183832" h="1201508">
                    <a:moveTo>
                      <a:pt x="9525" y="9525"/>
                    </a:moveTo>
                    <a:lnTo>
                      <a:pt x="174307" y="9525"/>
                    </a:lnTo>
                    <a:lnTo>
                      <a:pt x="174307" y="1191983"/>
                    </a:lnTo>
                    <a:lnTo>
                      <a:pt x="9525" y="1191983"/>
                    </a:lnTo>
                  </a:path>
                </a:pathLst>
              </a:cu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00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104"/>
              <p:cNvSpPr/>
              <p:nvPr/>
            </p:nvSpPr>
            <p:spPr>
              <a:xfrm rot="8407790" flipH="1" flipV="1">
                <a:off x="4360456" y="3019964"/>
                <a:ext cx="93818" cy="58127"/>
              </a:xfrm>
              <a:custGeom>
                <a:avLst/>
                <a:gdLst>
                  <a:gd name="connsiteX0" fmla="*/ 914971 w 921321"/>
                  <a:gd name="connsiteY0" fmla="*/ 176314 h 182664"/>
                  <a:gd name="connsiteX1" fmla="*/ 326529 w 921321"/>
                  <a:gd name="connsiteY1" fmla="*/ 176314 h 182664"/>
                  <a:gd name="connsiteX2" fmla="*/ 6350 w 921321"/>
                  <a:gd name="connsiteY2" fmla="*/ 6350 h 182664"/>
                  <a:gd name="connsiteX0" fmla="*/ 1138355 w 1138355"/>
                  <a:gd name="connsiteY0" fmla="*/ 191657 h 191657"/>
                  <a:gd name="connsiteX1" fmla="*/ 549913 w 1138355"/>
                  <a:gd name="connsiteY1" fmla="*/ 191657 h 191657"/>
                  <a:gd name="connsiteX2" fmla="*/ 0 w 1138355"/>
                  <a:gd name="connsiteY2" fmla="*/ 0 h 191657"/>
                  <a:gd name="connsiteX0" fmla="*/ 1138355 w 1138355"/>
                  <a:gd name="connsiteY0" fmla="*/ 191657 h 248688"/>
                  <a:gd name="connsiteX1" fmla="*/ 534437 w 1138355"/>
                  <a:gd name="connsiteY1" fmla="*/ 248688 h 248688"/>
                  <a:gd name="connsiteX2" fmla="*/ 0 w 1138355"/>
                  <a:gd name="connsiteY2" fmla="*/ 0 h 248688"/>
                  <a:gd name="connsiteX0" fmla="*/ 1138355 w 3031831"/>
                  <a:gd name="connsiteY0" fmla="*/ 191657 h 625399"/>
                  <a:gd name="connsiteX1" fmla="*/ 3031831 w 3031831"/>
                  <a:gd name="connsiteY1" fmla="*/ 625399 h 625399"/>
                  <a:gd name="connsiteX2" fmla="*/ 534437 w 3031831"/>
                  <a:gd name="connsiteY2" fmla="*/ 248688 h 625399"/>
                  <a:gd name="connsiteX3" fmla="*/ 0 w 3031831"/>
                  <a:gd name="connsiteY3" fmla="*/ 0 h 625399"/>
                  <a:gd name="connsiteX0" fmla="*/ 3035638 w 3035638"/>
                  <a:gd name="connsiteY0" fmla="*/ 633596 h 633596"/>
                  <a:gd name="connsiteX1" fmla="*/ 3031831 w 3035638"/>
                  <a:gd name="connsiteY1" fmla="*/ 625399 h 633596"/>
                  <a:gd name="connsiteX2" fmla="*/ 534437 w 3035638"/>
                  <a:gd name="connsiteY2" fmla="*/ 248688 h 633596"/>
                  <a:gd name="connsiteX3" fmla="*/ 0 w 3035638"/>
                  <a:gd name="connsiteY3" fmla="*/ 0 h 633596"/>
                  <a:gd name="connsiteX0" fmla="*/ 3135129 w 3135129"/>
                  <a:gd name="connsiteY0" fmla="*/ 586257 h 586257"/>
                  <a:gd name="connsiteX1" fmla="*/ 3131322 w 3135129"/>
                  <a:gd name="connsiteY1" fmla="*/ 578060 h 586257"/>
                  <a:gd name="connsiteX2" fmla="*/ 633928 w 3135129"/>
                  <a:gd name="connsiteY2" fmla="*/ 201349 h 586257"/>
                  <a:gd name="connsiteX3" fmla="*/ 0 w 3135129"/>
                  <a:gd name="connsiteY3" fmla="*/ 0 h 586257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724170 w 3225371"/>
                  <a:gd name="connsiteY2" fmla="*/ 136616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521198 w 3225371"/>
                  <a:gd name="connsiteY1" fmla="*/ 331799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66840 w 3225371"/>
                  <a:gd name="connsiteY1" fmla="*/ 114304 h 521524"/>
                  <a:gd name="connsiteX2" fmla="*/ 0 w 3225371"/>
                  <a:gd name="connsiteY2" fmla="*/ 0 h 521524"/>
                  <a:gd name="connsiteX0" fmla="*/ 1526588 w 1526588"/>
                  <a:gd name="connsiteY0" fmla="*/ 350629 h 350629"/>
                  <a:gd name="connsiteX1" fmla="*/ 166840 w 1526588"/>
                  <a:gd name="connsiteY1" fmla="*/ 114304 h 350629"/>
                  <a:gd name="connsiteX2" fmla="*/ 0 w 1526588"/>
                  <a:gd name="connsiteY2" fmla="*/ 0 h 350629"/>
                  <a:gd name="connsiteX0" fmla="*/ 1961290 w 1961290"/>
                  <a:gd name="connsiteY0" fmla="*/ 531879 h 531879"/>
                  <a:gd name="connsiteX1" fmla="*/ 601542 w 1961290"/>
                  <a:gd name="connsiteY1" fmla="*/ 295554 h 531879"/>
                  <a:gd name="connsiteX2" fmla="*/ 0 w 1961290"/>
                  <a:gd name="connsiteY2" fmla="*/ 0 h 531879"/>
                  <a:gd name="connsiteX0" fmla="*/ 1910264 w 1910264"/>
                  <a:gd name="connsiteY0" fmla="*/ 491639 h 491639"/>
                  <a:gd name="connsiteX1" fmla="*/ 550516 w 1910264"/>
                  <a:gd name="connsiteY1" fmla="*/ 255314 h 491639"/>
                  <a:gd name="connsiteX2" fmla="*/ 0 w 1910264"/>
                  <a:gd name="connsiteY2" fmla="*/ 0 h 491639"/>
                  <a:gd name="connsiteX0" fmla="*/ 1881827 w 1881827"/>
                  <a:gd name="connsiteY0" fmla="*/ 657727 h 657727"/>
                  <a:gd name="connsiteX1" fmla="*/ 522079 w 1881827"/>
                  <a:gd name="connsiteY1" fmla="*/ 421402 h 657727"/>
                  <a:gd name="connsiteX2" fmla="*/ -1 w 1881827"/>
                  <a:gd name="connsiteY2" fmla="*/ 0 h 657727"/>
                  <a:gd name="connsiteX0" fmla="*/ 1934744 w 1934744"/>
                  <a:gd name="connsiteY0" fmla="*/ 663939 h 663939"/>
                  <a:gd name="connsiteX1" fmla="*/ 574996 w 1934744"/>
                  <a:gd name="connsiteY1" fmla="*/ 427614 h 663939"/>
                  <a:gd name="connsiteX2" fmla="*/ -1 w 1934744"/>
                  <a:gd name="connsiteY2" fmla="*/ 0 h 663939"/>
                  <a:gd name="connsiteX0" fmla="*/ 1883857 w 1883857"/>
                  <a:gd name="connsiteY0" fmla="*/ 635376 h 635376"/>
                  <a:gd name="connsiteX1" fmla="*/ 524109 w 1883857"/>
                  <a:gd name="connsiteY1" fmla="*/ 399051 h 635376"/>
                  <a:gd name="connsiteX2" fmla="*/ 0 w 1883857"/>
                  <a:gd name="connsiteY2" fmla="*/ 0 h 635376"/>
                  <a:gd name="connsiteX0" fmla="*/ 2051233 w 2051233"/>
                  <a:gd name="connsiteY0" fmla="*/ 635376 h 635376"/>
                  <a:gd name="connsiteX1" fmla="*/ 7566 w 2051233"/>
                  <a:gd name="connsiteY1" fmla="*/ 126764 h 635376"/>
                  <a:gd name="connsiteX2" fmla="*/ 167376 w 2051233"/>
                  <a:gd name="connsiteY2" fmla="*/ 0 h 635376"/>
                  <a:gd name="connsiteX0" fmla="*/ 124482 w 174942"/>
                  <a:gd name="connsiteY0" fmla="*/ 979004 h 979004"/>
                  <a:gd name="connsiteX1" fmla="*/ 7566 w 174942"/>
                  <a:gd name="connsiteY1" fmla="*/ 126764 h 979004"/>
                  <a:gd name="connsiteX2" fmla="*/ 167376 w 174942"/>
                  <a:gd name="connsiteY2" fmla="*/ 0 h 979004"/>
                  <a:gd name="connsiteX0" fmla="*/ 115234 w 165938"/>
                  <a:gd name="connsiteY0" fmla="*/ 979004 h 979004"/>
                  <a:gd name="connsiteX1" fmla="*/ 7811 w 165938"/>
                  <a:gd name="connsiteY1" fmla="*/ 120349 h 979004"/>
                  <a:gd name="connsiteX2" fmla="*/ 158128 w 165938"/>
                  <a:gd name="connsiteY2" fmla="*/ 0 h 979004"/>
                  <a:gd name="connsiteX0" fmla="*/ 107423 w 169684"/>
                  <a:gd name="connsiteY0" fmla="*/ 979004 h 979004"/>
                  <a:gd name="connsiteX1" fmla="*/ 0 w 169684"/>
                  <a:gd name="connsiteY1" fmla="*/ 120349 h 979004"/>
                  <a:gd name="connsiteX2" fmla="*/ 150317 w 169684"/>
                  <a:gd name="connsiteY2" fmla="*/ 0 h 979004"/>
                  <a:gd name="connsiteX0" fmla="*/ 107423 w 150318"/>
                  <a:gd name="connsiteY0" fmla="*/ 979004 h 979004"/>
                  <a:gd name="connsiteX1" fmla="*/ 0 w 150318"/>
                  <a:gd name="connsiteY1" fmla="*/ 120349 h 979004"/>
                  <a:gd name="connsiteX2" fmla="*/ 150317 w 150318"/>
                  <a:gd name="connsiteY2" fmla="*/ 0 h 979004"/>
                  <a:gd name="connsiteX0" fmla="*/ 141724 w 184619"/>
                  <a:gd name="connsiteY0" fmla="*/ 979004 h 979004"/>
                  <a:gd name="connsiteX1" fmla="*/ -1 w 184619"/>
                  <a:gd name="connsiteY1" fmla="*/ 125312 h 979004"/>
                  <a:gd name="connsiteX2" fmla="*/ 184618 w 184619"/>
                  <a:gd name="connsiteY2" fmla="*/ 0 h 979004"/>
                  <a:gd name="connsiteX0" fmla="*/ 141725 w 141725"/>
                  <a:gd name="connsiteY0" fmla="*/ 1005526 h 1005526"/>
                  <a:gd name="connsiteX1" fmla="*/ 0 w 141725"/>
                  <a:gd name="connsiteY1" fmla="*/ 151834 h 1005526"/>
                  <a:gd name="connsiteX2" fmla="*/ 85821 w 141725"/>
                  <a:gd name="connsiteY2" fmla="*/ -1 h 1005526"/>
                  <a:gd name="connsiteX0" fmla="*/ 0 w 385293"/>
                  <a:gd name="connsiteY0" fmla="*/ 928570 h 928570"/>
                  <a:gd name="connsiteX1" fmla="*/ 299473 w 385293"/>
                  <a:gd name="connsiteY1" fmla="*/ 151835 h 928570"/>
                  <a:gd name="connsiteX2" fmla="*/ 385294 w 385293"/>
                  <a:gd name="connsiteY2" fmla="*/ 0 h 928570"/>
                  <a:gd name="connsiteX0" fmla="*/ 0 w 385294"/>
                  <a:gd name="connsiteY0" fmla="*/ 928570 h 928570"/>
                  <a:gd name="connsiteX1" fmla="*/ 207448 w 385294"/>
                  <a:gd name="connsiteY1" fmla="*/ 57624 h 928570"/>
                  <a:gd name="connsiteX2" fmla="*/ 385294 w 385294"/>
                  <a:gd name="connsiteY2" fmla="*/ 0 h 928570"/>
                  <a:gd name="connsiteX0" fmla="*/ 0 w 301067"/>
                  <a:gd name="connsiteY0" fmla="*/ 1021082 h 1021082"/>
                  <a:gd name="connsiteX1" fmla="*/ 207448 w 301067"/>
                  <a:gd name="connsiteY1" fmla="*/ 150136 h 1021082"/>
                  <a:gd name="connsiteX2" fmla="*/ 301067 w 301067"/>
                  <a:gd name="connsiteY2" fmla="*/ 0 h 1021082"/>
                  <a:gd name="connsiteX0" fmla="*/ 0 w 301067"/>
                  <a:gd name="connsiteY0" fmla="*/ 1041190 h 1041190"/>
                  <a:gd name="connsiteX1" fmla="*/ 141873 w 301067"/>
                  <a:gd name="connsiteY1" fmla="*/ 0 h 1041190"/>
                  <a:gd name="connsiteX2" fmla="*/ 301067 w 301067"/>
                  <a:gd name="connsiteY2" fmla="*/ 20108 h 1041190"/>
                  <a:gd name="connsiteX0" fmla="*/ 0 w 307390"/>
                  <a:gd name="connsiteY0" fmla="*/ 1143686 h 1143686"/>
                  <a:gd name="connsiteX1" fmla="*/ 141873 w 307390"/>
                  <a:gd name="connsiteY1" fmla="*/ 102496 h 1143686"/>
                  <a:gd name="connsiteX2" fmla="*/ 307390 w 307390"/>
                  <a:gd name="connsiteY2" fmla="*/ 0 h 1143686"/>
                  <a:gd name="connsiteX0" fmla="*/ 0 w 280748"/>
                  <a:gd name="connsiteY0" fmla="*/ 1146123 h 1146123"/>
                  <a:gd name="connsiteX1" fmla="*/ 141873 w 280748"/>
                  <a:gd name="connsiteY1" fmla="*/ 104933 h 1146123"/>
                  <a:gd name="connsiteX2" fmla="*/ 280748 w 280748"/>
                  <a:gd name="connsiteY2" fmla="*/ 0 h 1146123"/>
                  <a:gd name="connsiteX0" fmla="*/ 0 w 206271"/>
                  <a:gd name="connsiteY0" fmla="*/ 605460 h 605460"/>
                  <a:gd name="connsiteX1" fmla="*/ 67396 w 206271"/>
                  <a:gd name="connsiteY1" fmla="*/ 104933 h 605460"/>
                  <a:gd name="connsiteX2" fmla="*/ 206271 w 206271"/>
                  <a:gd name="connsiteY2" fmla="*/ 0 h 605460"/>
                  <a:gd name="connsiteX0" fmla="*/ 0 w 223234"/>
                  <a:gd name="connsiteY0" fmla="*/ 594784 h 594784"/>
                  <a:gd name="connsiteX1" fmla="*/ 84359 w 223234"/>
                  <a:gd name="connsiteY1" fmla="*/ 104933 h 594784"/>
                  <a:gd name="connsiteX2" fmla="*/ 223234 w 223234"/>
                  <a:gd name="connsiteY2" fmla="*/ 0 h 594784"/>
                  <a:gd name="connsiteX0" fmla="*/ 0 w 223234"/>
                  <a:gd name="connsiteY0" fmla="*/ 594784 h 594784"/>
                  <a:gd name="connsiteX1" fmla="*/ 149879 w 223234"/>
                  <a:gd name="connsiteY1" fmla="*/ 224987 h 594784"/>
                  <a:gd name="connsiteX2" fmla="*/ 223234 w 223234"/>
                  <a:gd name="connsiteY2" fmla="*/ 0 h 594784"/>
                  <a:gd name="connsiteX0" fmla="*/ 0 w 284655"/>
                  <a:gd name="connsiteY0" fmla="*/ 529853 h 529853"/>
                  <a:gd name="connsiteX1" fmla="*/ 149879 w 284655"/>
                  <a:gd name="connsiteY1" fmla="*/ 160056 h 529853"/>
                  <a:gd name="connsiteX2" fmla="*/ 284655 w 284655"/>
                  <a:gd name="connsiteY2" fmla="*/ 0 h 529853"/>
                  <a:gd name="connsiteX0" fmla="*/ 100259 w 134776"/>
                  <a:gd name="connsiteY0" fmla="*/ 434123 h 434123"/>
                  <a:gd name="connsiteX1" fmla="*/ 0 w 134776"/>
                  <a:gd name="connsiteY1" fmla="*/ 160056 h 434123"/>
                  <a:gd name="connsiteX2" fmla="*/ 134776 w 134776"/>
                  <a:gd name="connsiteY2" fmla="*/ 0 h 434123"/>
                  <a:gd name="connsiteX0" fmla="*/ 100259 w 160619"/>
                  <a:gd name="connsiteY0" fmla="*/ 422633 h 422633"/>
                  <a:gd name="connsiteX1" fmla="*/ 0 w 160619"/>
                  <a:gd name="connsiteY1" fmla="*/ 148566 h 422633"/>
                  <a:gd name="connsiteX2" fmla="*/ 160619 w 160619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1407 w 630045"/>
                  <a:gd name="connsiteY0" fmla="*/ 316727 h 316727"/>
                  <a:gd name="connsiteX1" fmla="*/ 476526 w 630045"/>
                  <a:gd name="connsiteY1" fmla="*/ 129906 h 316727"/>
                  <a:gd name="connsiteX2" fmla="*/ 630045 w 630045"/>
                  <a:gd name="connsiteY2" fmla="*/ 0 h 316727"/>
                  <a:gd name="connsiteX0" fmla="*/ 1358 w 650064"/>
                  <a:gd name="connsiteY0" fmla="*/ 320226 h 320226"/>
                  <a:gd name="connsiteX1" fmla="*/ 496545 w 650064"/>
                  <a:gd name="connsiteY1" fmla="*/ 129906 h 320226"/>
                  <a:gd name="connsiteX2" fmla="*/ 650064 w 650064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945474"/>
                  <a:gd name="connsiteY0" fmla="*/ 404639 h 404639"/>
                  <a:gd name="connsiteX1" fmla="*/ 495187 w 945474"/>
                  <a:gd name="connsiteY1" fmla="*/ 214319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55519"/>
                  <a:gd name="connsiteY0" fmla="*/ 396747 h 396747"/>
                  <a:gd name="connsiteX1" fmla="*/ 863437 w 955519"/>
                  <a:gd name="connsiteY1" fmla="*/ 66931 h 396747"/>
                  <a:gd name="connsiteX2" fmla="*/ 955519 w 955519"/>
                  <a:gd name="connsiteY2" fmla="*/ 0 h 396747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83891 w 950657"/>
                  <a:gd name="connsiteY1" fmla="*/ 123491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70239 w 950657"/>
                  <a:gd name="connsiteY1" fmla="*/ 76722 h 402434"/>
                  <a:gd name="connsiteX2" fmla="*/ 950657 w 950657"/>
                  <a:gd name="connsiteY2" fmla="*/ 0 h 402434"/>
                  <a:gd name="connsiteX0" fmla="*/ 0 w 1049485"/>
                  <a:gd name="connsiteY0" fmla="*/ 341380 h 341380"/>
                  <a:gd name="connsiteX1" fmla="*/ 870239 w 1049485"/>
                  <a:gd name="connsiteY1" fmla="*/ 15668 h 341380"/>
                  <a:gd name="connsiteX2" fmla="*/ 1049485 w 1049485"/>
                  <a:gd name="connsiteY2" fmla="*/ 15970 h 341380"/>
                  <a:gd name="connsiteX0" fmla="*/ 0 w 963281"/>
                  <a:gd name="connsiteY0" fmla="*/ 403079 h 403079"/>
                  <a:gd name="connsiteX1" fmla="*/ 870239 w 963281"/>
                  <a:gd name="connsiteY1" fmla="*/ 77367 h 403079"/>
                  <a:gd name="connsiteX2" fmla="*/ 963281 w 963281"/>
                  <a:gd name="connsiteY2" fmla="*/ 0 h 403079"/>
                  <a:gd name="connsiteX0" fmla="*/ 0 w 1096556"/>
                  <a:gd name="connsiteY0" fmla="*/ 333040 h 333040"/>
                  <a:gd name="connsiteX1" fmla="*/ 870239 w 1096556"/>
                  <a:gd name="connsiteY1" fmla="*/ 7328 h 333040"/>
                  <a:gd name="connsiteX2" fmla="*/ 1096556 w 1096556"/>
                  <a:gd name="connsiteY2" fmla="*/ 120433 h 333040"/>
                  <a:gd name="connsiteX0" fmla="*/ 0 w 1096556"/>
                  <a:gd name="connsiteY0" fmla="*/ 333733 h 333733"/>
                  <a:gd name="connsiteX1" fmla="*/ 870239 w 1096556"/>
                  <a:gd name="connsiteY1" fmla="*/ 8021 h 333733"/>
                  <a:gd name="connsiteX2" fmla="*/ 1096556 w 1096556"/>
                  <a:gd name="connsiteY2" fmla="*/ 121126 h 333733"/>
                  <a:gd name="connsiteX0" fmla="*/ 0 w 957459"/>
                  <a:gd name="connsiteY0" fmla="*/ 398329 h 398329"/>
                  <a:gd name="connsiteX1" fmla="*/ 870239 w 957459"/>
                  <a:gd name="connsiteY1" fmla="*/ 72617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2379 w 957459"/>
                  <a:gd name="connsiteY1" fmla="*/ 42641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8625 w 957459"/>
                  <a:gd name="connsiteY1" fmla="*/ 43189 h 398329"/>
                  <a:gd name="connsiteX2" fmla="*/ 957459 w 957459"/>
                  <a:gd name="connsiteY2" fmla="*/ 0 h 398329"/>
                  <a:gd name="connsiteX0" fmla="*/ 0 w 960302"/>
                  <a:gd name="connsiteY0" fmla="*/ 395005 h 395005"/>
                  <a:gd name="connsiteX1" fmla="*/ 908625 w 960302"/>
                  <a:gd name="connsiteY1" fmla="*/ 39865 h 395005"/>
                  <a:gd name="connsiteX2" fmla="*/ 960302 w 960302"/>
                  <a:gd name="connsiteY2" fmla="*/ 0 h 395005"/>
                  <a:gd name="connsiteX0" fmla="*/ 0 w 937742"/>
                  <a:gd name="connsiteY0" fmla="*/ 418723 h 418723"/>
                  <a:gd name="connsiteX1" fmla="*/ 908625 w 937742"/>
                  <a:gd name="connsiteY1" fmla="*/ 63583 h 418723"/>
                  <a:gd name="connsiteX2" fmla="*/ 928424 w 937742"/>
                  <a:gd name="connsiteY2" fmla="*/ 0 h 418723"/>
                  <a:gd name="connsiteX0" fmla="*/ 0 w 939519"/>
                  <a:gd name="connsiteY0" fmla="*/ 418723 h 418723"/>
                  <a:gd name="connsiteX1" fmla="*/ 908625 w 939519"/>
                  <a:gd name="connsiteY1" fmla="*/ 63583 h 418723"/>
                  <a:gd name="connsiteX2" fmla="*/ 928424 w 939519"/>
                  <a:gd name="connsiteY2" fmla="*/ 0 h 418723"/>
                  <a:gd name="connsiteX0" fmla="*/ 0 w 928543"/>
                  <a:gd name="connsiteY0" fmla="*/ 418723 h 418723"/>
                  <a:gd name="connsiteX1" fmla="*/ 884081 w 928543"/>
                  <a:gd name="connsiteY1" fmla="*/ 38841 h 418723"/>
                  <a:gd name="connsiteX2" fmla="*/ 928424 w 928543"/>
                  <a:gd name="connsiteY2" fmla="*/ 0 h 418723"/>
                  <a:gd name="connsiteX0" fmla="*/ 0 w 927770"/>
                  <a:gd name="connsiteY0" fmla="*/ 414157 h 414157"/>
                  <a:gd name="connsiteX1" fmla="*/ 884081 w 927770"/>
                  <a:gd name="connsiteY1" fmla="*/ 34275 h 414157"/>
                  <a:gd name="connsiteX2" fmla="*/ 927425 w 927770"/>
                  <a:gd name="connsiteY2" fmla="*/ 409 h 414157"/>
                  <a:gd name="connsiteX0" fmla="*/ 0 w 929240"/>
                  <a:gd name="connsiteY0" fmla="*/ 416085 h 416085"/>
                  <a:gd name="connsiteX1" fmla="*/ 884081 w 929240"/>
                  <a:gd name="connsiteY1" fmla="*/ 36203 h 416085"/>
                  <a:gd name="connsiteX2" fmla="*/ 927425 w 929240"/>
                  <a:gd name="connsiteY2" fmla="*/ 2337 h 416085"/>
                  <a:gd name="connsiteX0" fmla="*/ 0 w 971204"/>
                  <a:gd name="connsiteY0" fmla="*/ 427384 h 427384"/>
                  <a:gd name="connsiteX1" fmla="*/ 884081 w 971204"/>
                  <a:gd name="connsiteY1" fmla="*/ 47502 h 427384"/>
                  <a:gd name="connsiteX2" fmla="*/ 945841 w 971204"/>
                  <a:gd name="connsiteY2" fmla="*/ 1226 h 427384"/>
                  <a:gd name="connsiteX3" fmla="*/ 927425 w 971204"/>
                  <a:gd name="connsiteY3" fmla="*/ 13636 h 427384"/>
                  <a:gd name="connsiteX0" fmla="*/ 0 w 971204"/>
                  <a:gd name="connsiteY0" fmla="*/ 473153 h 473153"/>
                  <a:gd name="connsiteX1" fmla="*/ 884081 w 971204"/>
                  <a:gd name="connsiteY1" fmla="*/ 93271 h 473153"/>
                  <a:gd name="connsiteX2" fmla="*/ 945841 w 971204"/>
                  <a:gd name="connsiteY2" fmla="*/ 46995 h 473153"/>
                  <a:gd name="connsiteX3" fmla="*/ 942732 w 971204"/>
                  <a:gd name="connsiteY3" fmla="*/ 1 h 473153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549"/>
                  <a:gd name="connsiteY0" fmla="*/ 473203 h 473203"/>
                  <a:gd name="connsiteX1" fmla="*/ 884081 w 984549"/>
                  <a:gd name="connsiteY1" fmla="*/ 93321 h 473203"/>
                  <a:gd name="connsiteX2" fmla="*/ 974130 w 984549"/>
                  <a:gd name="connsiteY2" fmla="*/ 6127 h 473203"/>
                  <a:gd name="connsiteX3" fmla="*/ 942732 w 984549"/>
                  <a:gd name="connsiteY3" fmla="*/ 51 h 473203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4391"/>
                  <a:gd name="connsiteY0" fmla="*/ 473311 h 473311"/>
                  <a:gd name="connsiteX1" fmla="*/ 887710 w 954391"/>
                  <a:gd name="connsiteY1" fmla="*/ 104312 h 473311"/>
                  <a:gd name="connsiteX2" fmla="*/ 885658 w 954391"/>
                  <a:gd name="connsiteY2" fmla="*/ 4965 h 473311"/>
                  <a:gd name="connsiteX3" fmla="*/ 942732 w 954391"/>
                  <a:gd name="connsiteY3" fmla="*/ 159 h 473311"/>
                  <a:gd name="connsiteX0" fmla="*/ 0 w 942733"/>
                  <a:gd name="connsiteY0" fmla="*/ 473311 h 473311"/>
                  <a:gd name="connsiteX1" fmla="*/ 885658 w 942733"/>
                  <a:gd name="connsiteY1" fmla="*/ 4965 h 473311"/>
                  <a:gd name="connsiteX2" fmla="*/ 942732 w 942733"/>
                  <a:gd name="connsiteY2" fmla="*/ 159 h 473311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32183"/>
                  <a:gd name="connsiteY0" fmla="*/ 406142 h 406142"/>
                  <a:gd name="connsiteX1" fmla="*/ 889386 w 932183"/>
                  <a:gd name="connsiteY1" fmla="*/ 36921 h 406142"/>
                  <a:gd name="connsiteX2" fmla="*/ 932181 w 932183"/>
                  <a:gd name="connsiteY2" fmla="*/ 2 h 406142"/>
                  <a:gd name="connsiteX0" fmla="*/ 0 w 932181"/>
                  <a:gd name="connsiteY0" fmla="*/ 406140 h 406140"/>
                  <a:gd name="connsiteX1" fmla="*/ 851066 w 932181"/>
                  <a:gd name="connsiteY1" fmla="*/ 62820 h 406140"/>
                  <a:gd name="connsiteX2" fmla="*/ 932181 w 932181"/>
                  <a:gd name="connsiteY2" fmla="*/ 0 h 406140"/>
                  <a:gd name="connsiteX0" fmla="*/ 0 w 928626"/>
                  <a:gd name="connsiteY0" fmla="*/ 396392 h 396392"/>
                  <a:gd name="connsiteX1" fmla="*/ 851066 w 928626"/>
                  <a:gd name="connsiteY1" fmla="*/ 53072 h 396392"/>
                  <a:gd name="connsiteX2" fmla="*/ 928626 w 928626"/>
                  <a:gd name="connsiteY2" fmla="*/ 0 h 396392"/>
                  <a:gd name="connsiteX0" fmla="*/ 0 w 932190"/>
                  <a:gd name="connsiteY0" fmla="*/ 398801 h 398801"/>
                  <a:gd name="connsiteX1" fmla="*/ 851066 w 932190"/>
                  <a:gd name="connsiteY1" fmla="*/ 55481 h 398801"/>
                  <a:gd name="connsiteX2" fmla="*/ 932190 w 932190"/>
                  <a:gd name="connsiteY2" fmla="*/ 0 h 398801"/>
                  <a:gd name="connsiteX0" fmla="*/ 0 w 581868"/>
                  <a:gd name="connsiteY0" fmla="*/ 1 h 120083"/>
                  <a:gd name="connsiteX1" fmla="*/ 500744 w 581868"/>
                  <a:gd name="connsiteY1" fmla="*/ 120083 h 120083"/>
                  <a:gd name="connsiteX2" fmla="*/ 581868 w 581868"/>
                  <a:gd name="connsiteY2" fmla="*/ 64602 h 120083"/>
                  <a:gd name="connsiteX0" fmla="*/ 0 w 475039"/>
                  <a:gd name="connsiteY0" fmla="*/ 219845 h 219846"/>
                  <a:gd name="connsiteX1" fmla="*/ 393915 w 475039"/>
                  <a:gd name="connsiteY1" fmla="*/ 55481 h 219846"/>
                  <a:gd name="connsiteX2" fmla="*/ 475039 w 475039"/>
                  <a:gd name="connsiteY2" fmla="*/ 0 h 219846"/>
                  <a:gd name="connsiteX0" fmla="*/ 0 w 475039"/>
                  <a:gd name="connsiteY0" fmla="*/ 219845 h 219845"/>
                  <a:gd name="connsiteX1" fmla="*/ 379825 w 475039"/>
                  <a:gd name="connsiteY1" fmla="*/ 218027 h 219845"/>
                  <a:gd name="connsiteX2" fmla="*/ 475039 w 475039"/>
                  <a:gd name="connsiteY2" fmla="*/ 0 h 219845"/>
                  <a:gd name="connsiteX0" fmla="*/ 0 w 436539"/>
                  <a:gd name="connsiteY0" fmla="*/ 1818 h 81298"/>
                  <a:gd name="connsiteX1" fmla="*/ 379825 w 436539"/>
                  <a:gd name="connsiteY1" fmla="*/ 0 h 81298"/>
                  <a:gd name="connsiteX2" fmla="*/ 436539 w 436539"/>
                  <a:gd name="connsiteY2" fmla="*/ 81298 h 81298"/>
                  <a:gd name="connsiteX0" fmla="*/ 0 w 508643"/>
                  <a:gd name="connsiteY0" fmla="*/ 237953 h 237953"/>
                  <a:gd name="connsiteX1" fmla="*/ 451929 w 508643"/>
                  <a:gd name="connsiteY1" fmla="*/ 0 h 237953"/>
                  <a:gd name="connsiteX2" fmla="*/ 508643 w 508643"/>
                  <a:gd name="connsiteY2" fmla="*/ 81298 h 237953"/>
                  <a:gd name="connsiteX0" fmla="*/ 0 w 508643"/>
                  <a:gd name="connsiteY0" fmla="*/ 276102 h 276102"/>
                  <a:gd name="connsiteX1" fmla="*/ 420742 w 508643"/>
                  <a:gd name="connsiteY1" fmla="*/ 0 h 276102"/>
                  <a:gd name="connsiteX2" fmla="*/ 508643 w 508643"/>
                  <a:gd name="connsiteY2" fmla="*/ 119447 h 276102"/>
                  <a:gd name="connsiteX0" fmla="*/ 0 w 511473"/>
                  <a:gd name="connsiteY0" fmla="*/ 276102 h 276102"/>
                  <a:gd name="connsiteX1" fmla="*/ 420742 w 511473"/>
                  <a:gd name="connsiteY1" fmla="*/ 0 h 276102"/>
                  <a:gd name="connsiteX2" fmla="*/ 511473 w 511473"/>
                  <a:gd name="connsiteY2" fmla="*/ 130738 h 276102"/>
                  <a:gd name="connsiteX0" fmla="*/ 0 w 511473"/>
                  <a:gd name="connsiteY0" fmla="*/ 288809 h 288809"/>
                  <a:gd name="connsiteX1" fmla="*/ 414468 w 511473"/>
                  <a:gd name="connsiteY1" fmla="*/ 0 h 288809"/>
                  <a:gd name="connsiteX2" fmla="*/ 511473 w 511473"/>
                  <a:gd name="connsiteY2" fmla="*/ 143445 h 288809"/>
                  <a:gd name="connsiteX0" fmla="*/ 0 w 420173"/>
                  <a:gd name="connsiteY0" fmla="*/ 141580 h 143445"/>
                  <a:gd name="connsiteX1" fmla="*/ 323168 w 420173"/>
                  <a:gd name="connsiteY1" fmla="*/ 0 h 143445"/>
                  <a:gd name="connsiteX2" fmla="*/ 420173 w 420173"/>
                  <a:gd name="connsiteY2" fmla="*/ 143445 h 143445"/>
                  <a:gd name="connsiteX0" fmla="*/ 0 w 420173"/>
                  <a:gd name="connsiteY0" fmla="*/ 109875 h 111740"/>
                  <a:gd name="connsiteX1" fmla="*/ 378343 w 420173"/>
                  <a:gd name="connsiteY1" fmla="*/ -1 h 111740"/>
                  <a:gd name="connsiteX2" fmla="*/ 420173 w 420173"/>
                  <a:gd name="connsiteY2" fmla="*/ 111740 h 111740"/>
                  <a:gd name="connsiteX0" fmla="*/ -1 w 111140"/>
                  <a:gd name="connsiteY0" fmla="*/ 182376 h 182375"/>
                  <a:gd name="connsiteX1" fmla="*/ 69310 w 111140"/>
                  <a:gd name="connsiteY1" fmla="*/ -1 h 182375"/>
                  <a:gd name="connsiteX2" fmla="*/ 111140 w 111140"/>
                  <a:gd name="connsiteY2" fmla="*/ 111740 h 182375"/>
                  <a:gd name="connsiteX0" fmla="*/ 0 w 130134"/>
                  <a:gd name="connsiteY0" fmla="*/ 182376 h 182375"/>
                  <a:gd name="connsiteX1" fmla="*/ 69311 w 130134"/>
                  <a:gd name="connsiteY1" fmla="*/ -1 h 182375"/>
                  <a:gd name="connsiteX2" fmla="*/ 130134 w 130134"/>
                  <a:gd name="connsiteY2" fmla="*/ 97435 h 182375"/>
                  <a:gd name="connsiteX0" fmla="*/ 0 w 121292"/>
                  <a:gd name="connsiteY0" fmla="*/ 182376 h 182375"/>
                  <a:gd name="connsiteX1" fmla="*/ 69311 w 121292"/>
                  <a:gd name="connsiteY1" fmla="*/ -1 h 182375"/>
                  <a:gd name="connsiteX2" fmla="*/ 121292 w 121292"/>
                  <a:gd name="connsiteY2" fmla="*/ 120374 h 182375"/>
                  <a:gd name="connsiteX0" fmla="*/ 0 w 130134"/>
                  <a:gd name="connsiteY0" fmla="*/ 182376 h 182375"/>
                  <a:gd name="connsiteX1" fmla="*/ 69311 w 130134"/>
                  <a:gd name="connsiteY1" fmla="*/ -1 h 182375"/>
                  <a:gd name="connsiteX2" fmla="*/ 130134 w 130134"/>
                  <a:gd name="connsiteY2" fmla="*/ 97436 h 182375"/>
                  <a:gd name="connsiteX0" fmla="*/ 0 w 128794"/>
                  <a:gd name="connsiteY0" fmla="*/ 182376 h 182375"/>
                  <a:gd name="connsiteX1" fmla="*/ 69311 w 128794"/>
                  <a:gd name="connsiteY1" fmla="*/ -1 h 182375"/>
                  <a:gd name="connsiteX2" fmla="*/ 128795 w 128794"/>
                  <a:gd name="connsiteY2" fmla="*/ 124214 h 182375"/>
                  <a:gd name="connsiteX0" fmla="*/ 0 w 139848"/>
                  <a:gd name="connsiteY0" fmla="*/ 182376 h 182375"/>
                  <a:gd name="connsiteX1" fmla="*/ 69311 w 139848"/>
                  <a:gd name="connsiteY1" fmla="*/ -1 h 182375"/>
                  <a:gd name="connsiteX2" fmla="*/ 139847 w 139848"/>
                  <a:gd name="connsiteY2" fmla="*/ 95544 h 182375"/>
                  <a:gd name="connsiteX0" fmla="*/ 0 w 135863"/>
                  <a:gd name="connsiteY0" fmla="*/ 182376 h 182375"/>
                  <a:gd name="connsiteX1" fmla="*/ 69311 w 135863"/>
                  <a:gd name="connsiteY1" fmla="*/ -1 h 182375"/>
                  <a:gd name="connsiteX2" fmla="*/ 135862 w 135863"/>
                  <a:gd name="connsiteY2" fmla="*/ 117534 h 18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863" h="182375">
                    <a:moveTo>
                      <a:pt x="0" y="182376"/>
                    </a:moveTo>
                    <a:lnTo>
                      <a:pt x="69311" y="-1"/>
                    </a:lnTo>
                    <a:lnTo>
                      <a:pt x="135862" y="117534"/>
                    </a:lnTo>
                  </a:path>
                </a:pathLst>
              </a:cu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4934361" y="4316655"/>
              <a:ext cx="1012451" cy="879833"/>
              <a:chOff x="578228" y="4174768"/>
              <a:chExt cx="1012451" cy="879833"/>
            </a:xfrm>
          </p:grpSpPr>
          <p:cxnSp>
            <p:nvCxnSpPr>
              <p:cNvPr id="100" name="Straight Connector 99"/>
              <p:cNvCxnSpPr/>
              <p:nvPr/>
            </p:nvCxnSpPr>
            <p:spPr bwMode="auto">
              <a:xfrm>
                <a:off x="699314" y="4174768"/>
                <a:ext cx="89136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>
                <a:off x="659598" y="4379784"/>
                <a:ext cx="931081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>
                <a:off x="578228" y="4777908"/>
                <a:ext cx="1012451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>
                <a:off x="668290" y="5054601"/>
                <a:ext cx="92238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0" name="Group 89"/>
            <p:cNvGrpSpPr/>
            <p:nvPr/>
          </p:nvGrpSpPr>
          <p:grpSpPr>
            <a:xfrm>
              <a:off x="4922456" y="5852238"/>
              <a:ext cx="445704" cy="539645"/>
              <a:chOff x="3357945" y="5848382"/>
              <a:chExt cx="445704" cy="539645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3397829" y="5848382"/>
                <a:ext cx="405820" cy="140356"/>
                <a:chOff x="3397829" y="5848382"/>
                <a:chExt cx="405820" cy="140356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397829" y="5848382"/>
                  <a:ext cx="58911" cy="140356"/>
                </a:xfrm>
                <a:custGeom>
                  <a:avLst/>
                  <a:gdLst>
                    <a:gd name="connsiteX0" fmla="*/ 9525 w 183832"/>
                    <a:gd name="connsiteY0" fmla="*/ 9525 h 1201508"/>
                    <a:gd name="connsiteX1" fmla="*/ 174307 w 183832"/>
                    <a:gd name="connsiteY1" fmla="*/ 9525 h 1201508"/>
                    <a:gd name="connsiteX2" fmla="*/ 174307 w 183832"/>
                    <a:gd name="connsiteY2" fmla="*/ 1191983 h 1201508"/>
                    <a:gd name="connsiteX3" fmla="*/ 9525 w 183832"/>
                    <a:gd name="connsiteY3" fmla="*/ 1191983 h 1201508"/>
                  </a:gdLst>
                  <a:ahLst/>
                  <a:cxnLst>
                    <a:cxn ang="0">
                      <a:pos x="connsiteX0" y="connsiteY0"/>
                    </a:cxn>
                    <a:cxn ang="1">
                      <a:pos x="connsiteX1" y="connsiteY1"/>
                    </a:cxn>
                    <a:cxn ang="2">
                      <a:pos x="connsiteX2" y="connsiteY2"/>
                    </a:cxn>
                    <a:cxn ang="3">
                      <a:pos x="connsiteX3" y="connsiteY3"/>
                    </a:cxn>
                  </a:cxnLst>
                  <a:rect l="l" t="t" r="r" b="b"/>
                  <a:pathLst>
                    <a:path w="183832" h="1201508">
                      <a:moveTo>
                        <a:pt x="9525" y="9525"/>
                      </a:moveTo>
                      <a:lnTo>
                        <a:pt x="174307" y="9525"/>
                      </a:lnTo>
                      <a:lnTo>
                        <a:pt x="174307" y="1191983"/>
                      </a:lnTo>
                      <a:lnTo>
                        <a:pt x="9525" y="1191983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00" baseline="-250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99" name="Straight Connector 98"/>
                <p:cNvCxnSpPr/>
                <p:nvPr/>
              </p:nvCxnSpPr>
              <p:spPr bwMode="auto">
                <a:xfrm>
                  <a:off x="3454430" y="5924801"/>
                  <a:ext cx="349219" cy="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92" name="Group 91"/>
              <p:cNvGrpSpPr/>
              <p:nvPr/>
            </p:nvGrpSpPr>
            <p:grpSpPr>
              <a:xfrm>
                <a:off x="3357945" y="6011976"/>
                <a:ext cx="443323" cy="169505"/>
                <a:chOff x="3357945" y="6011976"/>
                <a:chExt cx="443323" cy="169505"/>
              </a:xfrm>
            </p:grpSpPr>
            <p:sp>
              <p:nvSpPr>
                <p:cNvPr id="96" name="Freeform 95"/>
                <p:cNvSpPr/>
                <p:nvPr/>
              </p:nvSpPr>
              <p:spPr>
                <a:xfrm rot="13192210" flipV="1">
                  <a:off x="3357945" y="6011976"/>
                  <a:ext cx="164064" cy="169505"/>
                </a:xfrm>
                <a:custGeom>
                  <a:avLst/>
                  <a:gdLst>
                    <a:gd name="connsiteX0" fmla="*/ 914971 w 921321"/>
                    <a:gd name="connsiteY0" fmla="*/ 176314 h 182664"/>
                    <a:gd name="connsiteX1" fmla="*/ 326529 w 921321"/>
                    <a:gd name="connsiteY1" fmla="*/ 176314 h 182664"/>
                    <a:gd name="connsiteX2" fmla="*/ 6350 w 921321"/>
                    <a:gd name="connsiteY2" fmla="*/ 6350 h 182664"/>
                    <a:gd name="connsiteX0" fmla="*/ 1138355 w 1138355"/>
                    <a:gd name="connsiteY0" fmla="*/ 191657 h 191657"/>
                    <a:gd name="connsiteX1" fmla="*/ 549913 w 1138355"/>
                    <a:gd name="connsiteY1" fmla="*/ 191657 h 191657"/>
                    <a:gd name="connsiteX2" fmla="*/ 0 w 1138355"/>
                    <a:gd name="connsiteY2" fmla="*/ 0 h 191657"/>
                    <a:gd name="connsiteX0" fmla="*/ 1138355 w 1138355"/>
                    <a:gd name="connsiteY0" fmla="*/ 191657 h 248688"/>
                    <a:gd name="connsiteX1" fmla="*/ 534437 w 1138355"/>
                    <a:gd name="connsiteY1" fmla="*/ 248688 h 248688"/>
                    <a:gd name="connsiteX2" fmla="*/ 0 w 1138355"/>
                    <a:gd name="connsiteY2" fmla="*/ 0 h 248688"/>
                    <a:gd name="connsiteX0" fmla="*/ 1138355 w 3031831"/>
                    <a:gd name="connsiteY0" fmla="*/ 191657 h 625399"/>
                    <a:gd name="connsiteX1" fmla="*/ 3031831 w 3031831"/>
                    <a:gd name="connsiteY1" fmla="*/ 625399 h 625399"/>
                    <a:gd name="connsiteX2" fmla="*/ 534437 w 3031831"/>
                    <a:gd name="connsiteY2" fmla="*/ 248688 h 625399"/>
                    <a:gd name="connsiteX3" fmla="*/ 0 w 3031831"/>
                    <a:gd name="connsiteY3" fmla="*/ 0 h 625399"/>
                    <a:gd name="connsiteX0" fmla="*/ 3035638 w 3035638"/>
                    <a:gd name="connsiteY0" fmla="*/ 633596 h 633596"/>
                    <a:gd name="connsiteX1" fmla="*/ 3031831 w 3035638"/>
                    <a:gd name="connsiteY1" fmla="*/ 625399 h 633596"/>
                    <a:gd name="connsiteX2" fmla="*/ 534437 w 3035638"/>
                    <a:gd name="connsiteY2" fmla="*/ 248688 h 633596"/>
                    <a:gd name="connsiteX3" fmla="*/ 0 w 3035638"/>
                    <a:gd name="connsiteY3" fmla="*/ 0 h 633596"/>
                    <a:gd name="connsiteX0" fmla="*/ 3135129 w 3135129"/>
                    <a:gd name="connsiteY0" fmla="*/ 586257 h 586257"/>
                    <a:gd name="connsiteX1" fmla="*/ 3131322 w 3135129"/>
                    <a:gd name="connsiteY1" fmla="*/ 578060 h 586257"/>
                    <a:gd name="connsiteX2" fmla="*/ 633928 w 3135129"/>
                    <a:gd name="connsiteY2" fmla="*/ 201349 h 586257"/>
                    <a:gd name="connsiteX3" fmla="*/ 0 w 3135129"/>
                    <a:gd name="connsiteY3" fmla="*/ 0 h 586257"/>
                    <a:gd name="connsiteX0" fmla="*/ 3225371 w 3225371"/>
                    <a:gd name="connsiteY0" fmla="*/ 521524 h 521524"/>
                    <a:gd name="connsiteX1" fmla="*/ 3221564 w 3225371"/>
                    <a:gd name="connsiteY1" fmla="*/ 513327 h 521524"/>
                    <a:gd name="connsiteX2" fmla="*/ 724170 w 3225371"/>
                    <a:gd name="connsiteY2" fmla="*/ 136616 h 521524"/>
                    <a:gd name="connsiteX3" fmla="*/ 0 w 3225371"/>
                    <a:gd name="connsiteY3" fmla="*/ 0 h 521524"/>
                    <a:gd name="connsiteX0" fmla="*/ 3225371 w 3225371"/>
                    <a:gd name="connsiteY0" fmla="*/ 521524 h 521524"/>
                    <a:gd name="connsiteX1" fmla="*/ 3221564 w 3225371"/>
                    <a:gd name="connsiteY1" fmla="*/ 513327 h 521524"/>
                    <a:gd name="connsiteX2" fmla="*/ 166840 w 3225371"/>
                    <a:gd name="connsiteY2" fmla="*/ 114304 h 521524"/>
                    <a:gd name="connsiteX3" fmla="*/ 0 w 3225371"/>
                    <a:gd name="connsiteY3" fmla="*/ 0 h 521524"/>
                    <a:gd name="connsiteX0" fmla="*/ 3225371 w 3225371"/>
                    <a:gd name="connsiteY0" fmla="*/ 521524 h 521524"/>
                    <a:gd name="connsiteX1" fmla="*/ 1521198 w 3225371"/>
                    <a:gd name="connsiteY1" fmla="*/ 331799 h 521524"/>
                    <a:gd name="connsiteX2" fmla="*/ 166840 w 3225371"/>
                    <a:gd name="connsiteY2" fmla="*/ 114304 h 521524"/>
                    <a:gd name="connsiteX3" fmla="*/ 0 w 3225371"/>
                    <a:gd name="connsiteY3" fmla="*/ 0 h 521524"/>
                    <a:gd name="connsiteX0" fmla="*/ 3225371 w 3225371"/>
                    <a:gd name="connsiteY0" fmla="*/ 521524 h 521524"/>
                    <a:gd name="connsiteX1" fmla="*/ 166840 w 3225371"/>
                    <a:gd name="connsiteY1" fmla="*/ 114304 h 521524"/>
                    <a:gd name="connsiteX2" fmla="*/ 0 w 3225371"/>
                    <a:gd name="connsiteY2" fmla="*/ 0 h 521524"/>
                    <a:gd name="connsiteX0" fmla="*/ 1526588 w 1526588"/>
                    <a:gd name="connsiteY0" fmla="*/ 350629 h 350629"/>
                    <a:gd name="connsiteX1" fmla="*/ 166840 w 1526588"/>
                    <a:gd name="connsiteY1" fmla="*/ 114304 h 350629"/>
                    <a:gd name="connsiteX2" fmla="*/ 0 w 1526588"/>
                    <a:gd name="connsiteY2" fmla="*/ 0 h 350629"/>
                    <a:gd name="connsiteX0" fmla="*/ 1961290 w 1961290"/>
                    <a:gd name="connsiteY0" fmla="*/ 531879 h 531879"/>
                    <a:gd name="connsiteX1" fmla="*/ 601542 w 1961290"/>
                    <a:gd name="connsiteY1" fmla="*/ 295554 h 531879"/>
                    <a:gd name="connsiteX2" fmla="*/ 0 w 1961290"/>
                    <a:gd name="connsiteY2" fmla="*/ 0 h 531879"/>
                    <a:gd name="connsiteX0" fmla="*/ 1910264 w 1910264"/>
                    <a:gd name="connsiteY0" fmla="*/ 491639 h 491639"/>
                    <a:gd name="connsiteX1" fmla="*/ 550516 w 1910264"/>
                    <a:gd name="connsiteY1" fmla="*/ 255314 h 491639"/>
                    <a:gd name="connsiteX2" fmla="*/ 0 w 1910264"/>
                    <a:gd name="connsiteY2" fmla="*/ 0 h 491639"/>
                    <a:gd name="connsiteX0" fmla="*/ 1881827 w 1881827"/>
                    <a:gd name="connsiteY0" fmla="*/ 657727 h 657727"/>
                    <a:gd name="connsiteX1" fmla="*/ 522079 w 1881827"/>
                    <a:gd name="connsiteY1" fmla="*/ 421402 h 657727"/>
                    <a:gd name="connsiteX2" fmla="*/ -1 w 1881827"/>
                    <a:gd name="connsiteY2" fmla="*/ 0 h 657727"/>
                    <a:gd name="connsiteX0" fmla="*/ 1934744 w 1934744"/>
                    <a:gd name="connsiteY0" fmla="*/ 663939 h 663939"/>
                    <a:gd name="connsiteX1" fmla="*/ 574996 w 1934744"/>
                    <a:gd name="connsiteY1" fmla="*/ 427614 h 663939"/>
                    <a:gd name="connsiteX2" fmla="*/ -1 w 1934744"/>
                    <a:gd name="connsiteY2" fmla="*/ 0 h 663939"/>
                    <a:gd name="connsiteX0" fmla="*/ 1883857 w 1883857"/>
                    <a:gd name="connsiteY0" fmla="*/ 635376 h 635376"/>
                    <a:gd name="connsiteX1" fmla="*/ 524109 w 1883857"/>
                    <a:gd name="connsiteY1" fmla="*/ 399051 h 635376"/>
                    <a:gd name="connsiteX2" fmla="*/ 0 w 1883857"/>
                    <a:gd name="connsiteY2" fmla="*/ 0 h 635376"/>
                    <a:gd name="connsiteX0" fmla="*/ 2051233 w 2051233"/>
                    <a:gd name="connsiteY0" fmla="*/ 635376 h 635376"/>
                    <a:gd name="connsiteX1" fmla="*/ 7566 w 2051233"/>
                    <a:gd name="connsiteY1" fmla="*/ 126764 h 635376"/>
                    <a:gd name="connsiteX2" fmla="*/ 167376 w 2051233"/>
                    <a:gd name="connsiteY2" fmla="*/ 0 h 635376"/>
                    <a:gd name="connsiteX0" fmla="*/ 124482 w 174942"/>
                    <a:gd name="connsiteY0" fmla="*/ 979004 h 979004"/>
                    <a:gd name="connsiteX1" fmla="*/ 7566 w 174942"/>
                    <a:gd name="connsiteY1" fmla="*/ 126764 h 979004"/>
                    <a:gd name="connsiteX2" fmla="*/ 167376 w 174942"/>
                    <a:gd name="connsiteY2" fmla="*/ 0 h 979004"/>
                    <a:gd name="connsiteX0" fmla="*/ 115234 w 165938"/>
                    <a:gd name="connsiteY0" fmla="*/ 979004 h 979004"/>
                    <a:gd name="connsiteX1" fmla="*/ 7811 w 165938"/>
                    <a:gd name="connsiteY1" fmla="*/ 120349 h 979004"/>
                    <a:gd name="connsiteX2" fmla="*/ 158128 w 165938"/>
                    <a:gd name="connsiteY2" fmla="*/ 0 h 979004"/>
                    <a:gd name="connsiteX0" fmla="*/ 107423 w 169684"/>
                    <a:gd name="connsiteY0" fmla="*/ 979004 h 979004"/>
                    <a:gd name="connsiteX1" fmla="*/ 0 w 169684"/>
                    <a:gd name="connsiteY1" fmla="*/ 120349 h 979004"/>
                    <a:gd name="connsiteX2" fmla="*/ 150317 w 169684"/>
                    <a:gd name="connsiteY2" fmla="*/ 0 h 979004"/>
                    <a:gd name="connsiteX0" fmla="*/ 107423 w 150318"/>
                    <a:gd name="connsiteY0" fmla="*/ 979004 h 979004"/>
                    <a:gd name="connsiteX1" fmla="*/ 0 w 150318"/>
                    <a:gd name="connsiteY1" fmla="*/ 120349 h 979004"/>
                    <a:gd name="connsiteX2" fmla="*/ 150317 w 150318"/>
                    <a:gd name="connsiteY2" fmla="*/ 0 h 979004"/>
                    <a:gd name="connsiteX0" fmla="*/ 141724 w 184619"/>
                    <a:gd name="connsiteY0" fmla="*/ 979004 h 979004"/>
                    <a:gd name="connsiteX1" fmla="*/ -1 w 184619"/>
                    <a:gd name="connsiteY1" fmla="*/ 125312 h 979004"/>
                    <a:gd name="connsiteX2" fmla="*/ 184618 w 184619"/>
                    <a:gd name="connsiteY2" fmla="*/ 0 h 979004"/>
                    <a:gd name="connsiteX0" fmla="*/ 141725 w 141725"/>
                    <a:gd name="connsiteY0" fmla="*/ 1005526 h 1005526"/>
                    <a:gd name="connsiteX1" fmla="*/ 0 w 141725"/>
                    <a:gd name="connsiteY1" fmla="*/ 151834 h 1005526"/>
                    <a:gd name="connsiteX2" fmla="*/ 85821 w 141725"/>
                    <a:gd name="connsiteY2" fmla="*/ -1 h 1005526"/>
                    <a:gd name="connsiteX0" fmla="*/ 0 w 385293"/>
                    <a:gd name="connsiteY0" fmla="*/ 928570 h 928570"/>
                    <a:gd name="connsiteX1" fmla="*/ 299473 w 385293"/>
                    <a:gd name="connsiteY1" fmla="*/ 151835 h 928570"/>
                    <a:gd name="connsiteX2" fmla="*/ 385294 w 385293"/>
                    <a:gd name="connsiteY2" fmla="*/ 0 h 928570"/>
                    <a:gd name="connsiteX0" fmla="*/ 0 w 385294"/>
                    <a:gd name="connsiteY0" fmla="*/ 928570 h 928570"/>
                    <a:gd name="connsiteX1" fmla="*/ 207448 w 385294"/>
                    <a:gd name="connsiteY1" fmla="*/ 57624 h 928570"/>
                    <a:gd name="connsiteX2" fmla="*/ 385294 w 385294"/>
                    <a:gd name="connsiteY2" fmla="*/ 0 h 928570"/>
                    <a:gd name="connsiteX0" fmla="*/ 0 w 301067"/>
                    <a:gd name="connsiteY0" fmla="*/ 1021082 h 1021082"/>
                    <a:gd name="connsiteX1" fmla="*/ 207448 w 301067"/>
                    <a:gd name="connsiteY1" fmla="*/ 150136 h 1021082"/>
                    <a:gd name="connsiteX2" fmla="*/ 301067 w 301067"/>
                    <a:gd name="connsiteY2" fmla="*/ 0 h 1021082"/>
                    <a:gd name="connsiteX0" fmla="*/ 0 w 301067"/>
                    <a:gd name="connsiteY0" fmla="*/ 1041190 h 1041190"/>
                    <a:gd name="connsiteX1" fmla="*/ 141873 w 301067"/>
                    <a:gd name="connsiteY1" fmla="*/ 0 h 1041190"/>
                    <a:gd name="connsiteX2" fmla="*/ 301067 w 301067"/>
                    <a:gd name="connsiteY2" fmla="*/ 20108 h 1041190"/>
                    <a:gd name="connsiteX0" fmla="*/ 0 w 307390"/>
                    <a:gd name="connsiteY0" fmla="*/ 1143686 h 1143686"/>
                    <a:gd name="connsiteX1" fmla="*/ 141873 w 307390"/>
                    <a:gd name="connsiteY1" fmla="*/ 102496 h 1143686"/>
                    <a:gd name="connsiteX2" fmla="*/ 307390 w 307390"/>
                    <a:gd name="connsiteY2" fmla="*/ 0 h 1143686"/>
                    <a:gd name="connsiteX0" fmla="*/ 0 w 280748"/>
                    <a:gd name="connsiteY0" fmla="*/ 1146123 h 1146123"/>
                    <a:gd name="connsiteX1" fmla="*/ 141873 w 280748"/>
                    <a:gd name="connsiteY1" fmla="*/ 104933 h 1146123"/>
                    <a:gd name="connsiteX2" fmla="*/ 280748 w 280748"/>
                    <a:gd name="connsiteY2" fmla="*/ 0 h 1146123"/>
                    <a:gd name="connsiteX0" fmla="*/ 0 w 206271"/>
                    <a:gd name="connsiteY0" fmla="*/ 605460 h 605460"/>
                    <a:gd name="connsiteX1" fmla="*/ 67396 w 206271"/>
                    <a:gd name="connsiteY1" fmla="*/ 104933 h 605460"/>
                    <a:gd name="connsiteX2" fmla="*/ 206271 w 206271"/>
                    <a:gd name="connsiteY2" fmla="*/ 0 h 605460"/>
                    <a:gd name="connsiteX0" fmla="*/ 0 w 223234"/>
                    <a:gd name="connsiteY0" fmla="*/ 594784 h 594784"/>
                    <a:gd name="connsiteX1" fmla="*/ 84359 w 223234"/>
                    <a:gd name="connsiteY1" fmla="*/ 104933 h 594784"/>
                    <a:gd name="connsiteX2" fmla="*/ 223234 w 223234"/>
                    <a:gd name="connsiteY2" fmla="*/ 0 h 594784"/>
                    <a:gd name="connsiteX0" fmla="*/ 0 w 223234"/>
                    <a:gd name="connsiteY0" fmla="*/ 594784 h 594784"/>
                    <a:gd name="connsiteX1" fmla="*/ 149879 w 223234"/>
                    <a:gd name="connsiteY1" fmla="*/ 224987 h 594784"/>
                    <a:gd name="connsiteX2" fmla="*/ 223234 w 223234"/>
                    <a:gd name="connsiteY2" fmla="*/ 0 h 594784"/>
                    <a:gd name="connsiteX0" fmla="*/ 0 w 284655"/>
                    <a:gd name="connsiteY0" fmla="*/ 529853 h 529853"/>
                    <a:gd name="connsiteX1" fmla="*/ 149879 w 284655"/>
                    <a:gd name="connsiteY1" fmla="*/ 160056 h 529853"/>
                    <a:gd name="connsiteX2" fmla="*/ 284655 w 284655"/>
                    <a:gd name="connsiteY2" fmla="*/ 0 h 529853"/>
                    <a:gd name="connsiteX0" fmla="*/ 100259 w 134776"/>
                    <a:gd name="connsiteY0" fmla="*/ 434123 h 434123"/>
                    <a:gd name="connsiteX1" fmla="*/ 0 w 134776"/>
                    <a:gd name="connsiteY1" fmla="*/ 160056 h 434123"/>
                    <a:gd name="connsiteX2" fmla="*/ 134776 w 134776"/>
                    <a:gd name="connsiteY2" fmla="*/ 0 h 434123"/>
                    <a:gd name="connsiteX0" fmla="*/ 100259 w 160619"/>
                    <a:gd name="connsiteY0" fmla="*/ 422633 h 422633"/>
                    <a:gd name="connsiteX1" fmla="*/ 0 w 160619"/>
                    <a:gd name="connsiteY1" fmla="*/ 148566 h 422633"/>
                    <a:gd name="connsiteX2" fmla="*/ 160619 w 160619"/>
                    <a:gd name="connsiteY2" fmla="*/ 0 h 422633"/>
                    <a:gd name="connsiteX0" fmla="*/ 97360 w 157720"/>
                    <a:gd name="connsiteY0" fmla="*/ 422633 h 422633"/>
                    <a:gd name="connsiteX1" fmla="*/ 0 w 157720"/>
                    <a:gd name="connsiteY1" fmla="*/ 136550 h 422633"/>
                    <a:gd name="connsiteX2" fmla="*/ 157720 w 157720"/>
                    <a:gd name="connsiteY2" fmla="*/ 0 h 422633"/>
                    <a:gd name="connsiteX0" fmla="*/ 97360 w 157720"/>
                    <a:gd name="connsiteY0" fmla="*/ 422633 h 422633"/>
                    <a:gd name="connsiteX1" fmla="*/ 0 w 157720"/>
                    <a:gd name="connsiteY1" fmla="*/ 136550 h 422633"/>
                    <a:gd name="connsiteX2" fmla="*/ 157720 w 157720"/>
                    <a:gd name="connsiteY2" fmla="*/ 0 h 422633"/>
                    <a:gd name="connsiteX0" fmla="*/ 97360 w 153519"/>
                    <a:gd name="connsiteY0" fmla="*/ 415989 h 415989"/>
                    <a:gd name="connsiteX1" fmla="*/ 0 w 153519"/>
                    <a:gd name="connsiteY1" fmla="*/ 129906 h 415989"/>
                    <a:gd name="connsiteX2" fmla="*/ 153519 w 153519"/>
                    <a:gd name="connsiteY2" fmla="*/ 0 h 415989"/>
                    <a:gd name="connsiteX0" fmla="*/ 97360 w 153519"/>
                    <a:gd name="connsiteY0" fmla="*/ 415989 h 415989"/>
                    <a:gd name="connsiteX1" fmla="*/ 0 w 153519"/>
                    <a:gd name="connsiteY1" fmla="*/ 129906 h 415989"/>
                    <a:gd name="connsiteX2" fmla="*/ 153519 w 153519"/>
                    <a:gd name="connsiteY2" fmla="*/ 0 h 415989"/>
                    <a:gd name="connsiteX0" fmla="*/ 1407 w 630045"/>
                    <a:gd name="connsiteY0" fmla="*/ 316727 h 316727"/>
                    <a:gd name="connsiteX1" fmla="*/ 476526 w 630045"/>
                    <a:gd name="connsiteY1" fmla="*/ 129906 h 316727"/>
                    <a:gd name="connsiteX2" fmla="*/ 630045 w 630045"/>
                    <a:gd name="connsiteY2" fmla="*/ 0 h 316727"/>
                    <a:gd name="connsiteX0" fmla="*/ 1358 w 650064"/>
                    <a:gd name="connsiteY0" fmla="*/ 320226 h 320226"/>
                    <a:gd name="connsiteX1" fmla="*/ 496545 w 650064"/>
                    <a:gd name="connsiteY1" fmla="*/ 129906 h 320226"/>
                    <a:gd name="connsiteX2" fmla="*/ 650064 w 650064"/>
                    <a:gd name="connsiteY2" fmla="*/ 0 h 320226"/>
                    <a:gd name="connsiteX0" fmla="*/ 0 w 648706"/>
                    <a:gd name="connsiteY0" fmla="*/ 320226 h 320226"/>
                    <a:gd name="connsiteX1" fmla="*/ 495187 w 648706"/>
                    <a:gd name="connsiteY1" fmla="*/ 129906 h 320226"/>
                    <a:gd name="connsiteX2" fmla="*/ 648706 w 648706"/>
                    <a:gd name="connsiteY2" fmla="*/ 0 h 320226"/>
                    <a:gd name="connsiteX0" fmla="*/ 0 w 648706"/>
                    <a:gd name="connsiteY0" fmla="*/ 320226 h 320226"/>
                    <a:gd name="connsiteX1" fmla="*/ 495187 w 648706"/>
                    <a:gd name="connsiteY1" fmla="*/ 129906 h 320226"/>
                    <a:gd name="connsiteX2" fmla="*/ 648706 w 648706"/>
                    <a:gd name="connsiteY2" fmla="*/ 0 h 320226"/>
                    <a:gd name="connsiteX0" fmla="*/ 0 w 945474"/>
                    <a:gd name="connsiteY0" fmla="*/ 404639 h 404639"/>
                    <a:gd name="connsiteX1" fmla="*/ 495187 w 945474"/>
                    <a:gd name="connsiteY1" fmla="*/ 214319 h 404639"/>
                    <a:gd name="connsiteX2" fmla="*/ 945474 w 945474"/>
                    <a:gd name="connsiteY2" fmla="*/ 0 h 404639"/>
                    <a:gd name="connsiteX0" fmla="*/ 0 w 945474"/>
                    <a:gd name="connsiteY0" fmla="*/ 404639 h 404639"/>
                    <a:gd name="connsiteX1" fmla="*/ 863437 w 945474"/>
                    <a:gd name="connsiteY1" fmla="*/ 74823 h 404639"/>
                    <a:gd name="connsiteX2" fmla="*/ 945474 w 945474"/>
                    <a:gd name="connsiteY2" fmla="*/ 0 h 404639"/>
                    <a:gd name="connsiteX0" fmla="*/ 0 w 945474"/>
                    <a:gd name="connsiteY0" fmla="*/ 404639 h 404639"/>
                    <a:gd name="connsiteX1" fmla="*/ 863437 w 945474"/>
                    <a:gd name="connsiteY1" fmla="*/ 74823 h 404639"/>
                    <a:gd name="connsiteX2" fmla="*/ 945474 w 945474"/>
                    <a:gd name="connsiteY2" fmla="*/ 0 h 404639"/>
                    <a:gd name="connsiteX0" fmla="*/ 0 w 955519"/>
                    <a:gd name="connsiteY0" fmla="*/ 396747 h 396747"/>
                    <a:gd name="connsiteX1" fmla="*/ 863437 w 955519"/>
                    <a:gd name="connsiteY1" fmla="*/ 66931 h 396747"/>
                    <a:gd name="connsiteX2" fmla="*/ 955519 w 955519"/>
                    <a:gd name="connsiteY2" fmla="*/ 0 h 396747"/>
                    <a:gd name="connsiteX0" fmla="*/ 0 w 953899"/>
                    <a:gd name="connsiteY0" fmla="*/ 398642 h 398642"/>
                    <a:gd name="connsiteX1" fmla="*/ 863437 w 953899"/>
                    <a:gd name="connsiteY1" fmla="*/ 68826 h 398642"/>
                    <a:gd name="connsiteX2" fmla="*/ 953899 w 953899"/>
                    <a:gd name="connsiteY2" fmla="*/ 0 h 398642"/>
                    <a:gd name="connsiteX0" fmla="*/ 0 w 953899"/>
                    <a:gd name="connsiteY0" fmla="*/ 398642 h 398642"/>
                    <a:gd name="connsiteX1" fmla="*/ 863437 w 953899"/>
                    <a:gd name="connsiteY1" fmla="*/ 68826 h 398642"/>
                    <a:gd name="connsiteX2" fmla="*/ 953899 w 953899"/>
                    <a:gd name="connsiteY2" fmla="*/ 0 h 398642"/>
                    <a:gd name="connsiteX0" fmla="*/ 0 w 953899"/>
                    <a:gd name="connsiteY0" fmla="*/ 398642 h 398642"/>
                    <a:gd name="connsiteX1" fmla="*/ 863437 w 953899"/>
                    <a:gd name="connsiteY1" fmla="*/ 68826 h 398642"/>
                    <a:gd name="connsiteX2" fmla="*/ 953899 w 953899"/>
                    <a:gd name="connsiteY2" fmla="*/ 0 h 398642"/>
                    <a:gd name="connsiteX0" fmla="*/ 0 w 946456"/>
                    <a:gd name="connsiteY0" fmla="*/ 395790 h 395790"/>
                    <a:gd name="connsiteX1" fmla="*/ 863437 w 946456"/>
                    <a:gd name="connsiteY1" fmla="*/ 65974 h 395790"/>
                    <a:gd name="connsiteX2" fmla="*/ 946456 w 946456"/>
                    <a:gd name="connsiteY2" fmla="*/ 0 h 395790"/>
                    <a:gd name="connsiteX0" fmla="*/ 0 w 946456"/>
                    <a:gd name="connsiteY0" fmla="*/ 395790 h 395790"/>
                    <a:gd name="connsiteX1" fmla="*/ 863437 w 946456"/>
                    <a:gd name="connsiteY1" fmla="*/ 65974 h 395790"/>
                    <a:gd name="connsiteX2" fmla="*/ 946456 w 946456"/>
                    <a:gd name="connsiteY2" fmla="*/ 0 h 395790"/>
                    <a:gd name="connsiteX0" fmla="*/ 0 w 946456"/>
                    <a:gd name="connsiteY0" fmla="*/ 395790 h 395790"/>
                    <a:gd name="connsiteX1" fmla="*/ 844990 w 946456"/>
                    <a:gd name="connsiteY1" fmla="*/ 71369 h 395790"/>
                    <a:gd name="connsiteX2" fmla="*/ 946456 w 946456"/>
                    <a:gd name="connsiteY2" fmla="*/ 0 h 395790"/>
                    <a:gd name="connsiteX0" fmla="*/ 0 w 946456"/>
                    <a:gd name="connsiteY0" fmla="*/ 395790 h 395790"/>
                    <a:gd name="connsiteX1" fmla="*/ 844990 w 946456"/>
                    <a:gd name="connsiteY1" fmla="*/ 71369 h 395790"/>
                    <a:gd name="connsiteX2" fmla="*/ 946456 w 946456"/>
                    <a:gd name="connsiteY2" fmla="*/ 0 h 395790"/>
                    <a:gd name="connsiteX0" fmla="*/ 0 w 950657"/>
                    <a:gd name="connsiteY0" fmla="*/ 402434 h 402434"/>
                    <a:gd name="connsiteX1" fmla="*/ 844990 w 950657"/>
                    <a:gd name="connsiteY1" fmla="*/ 78013 h 402434"/>
                    <a:gd name="connsiteX2" fmla="*/ 950657 w 950657"/>
                    <a:gd name="connsiteY2" fmla="*/ 0 h 402434"/>
                    <a:gd name="connsiteX0" fmla="*/ 0 w 950657"/>
                    <a:gd name="connsiteY0" fmla="*/ 402434 h 402434"/>
                    <a:gd name="connsiteX1" fmla="*/ 844990 w 950657"/>
                    <a:gd name="connsiteY1" fmla="*/ 78013 h 402434"/>
                    <a:gd name="connsiteX2" fmla="*/ 950657 w 950657"/>
                    <a:gd name="connsiteY2" fmla="*/ 0 h 402434"/>
                    <a:gd name="connsiteX0" fmla="*/ 0 w 950657"/>
                    <a:gd name="connsiteY0" fmla="*/ 402434 h 402434"/>
                    <a:gd name="connsiteX1" fmla="*/ 883891 w 950657"/>
                    <a:gd name="connsiteY1" fmla="*/ 123491 h 402434"/>
                    <a:gd name="connsiteX2" fmla="*/ 950657 w 950657"/>
                    <a:gd name="connsiteY2" fmla="*/ 0 h 402434"/>
                    <a:gd name="connsiteX0" fmla="*/ 0 w 950657"/>
                    <a:gd name="connsiteY0" fmla="*/ 402434 h 402434"/>
                    <a:gd name="connsiteX1" fmla="*/ 870239 w 950657"/>
                    <a:gd name="connsiteY1" fmla="*/ 76722 h 402434"/>
                    <a:gd name="connsiteX2" fmla="*/ 950657 w 950657"/>
                    <a:gd name="connsiteY2" fmla="*/ 0 h 402434"/>
                    <a:gd name="connsiteX0" fmla="*/ 0 w 1049485"/>
                    <a:gd name="connsiteY0" fmla="*/ 341380 h 341380"/>
                    <a:gd name="connsiteX1" fmla="*/ 870239 w 1049485"/>
                    <a:gd name="connsiteY1" fmla="*/ 15668 h 341380"/>
                    <a:gd name="connsiteX2" fmla="*/ 1049485 w 1049485"/>
                    <a:gd name="connsiteY2" fmla="*/ 15970 h 341380"/>
                    <a:gd name="connsiteX0" fmla="*/ 0 w 963281"/>
                    <a:gd name="connsiteY0" fmla="*/ 403079 h 403079"/>
                    <a:gd name="connsiteX1" fmla="*/ 870239 w 963281"/>
                    <a:gd name="connsiteY1" fmla="*/ 77367 h 403079"/>
                    <a:gd name="connsiteX2" fmla="*/ 963281 w 963281"/>
                    <a:gd name="connsiteY2" fmla="*/ 0 h 403079"/>
                    <a:gd name="connsiteX0" fmla="*/ 0 w 1096556"/>
                    <a:gd name="connsiteY0" fmla="*/ 333040 h 333040"/>
                    <a:gd name="connsiteX1" fmla="*/ 870239 w 1096556"/>
                    <a:gd name="connsiteY1" fmla="*/ 7328 h 333040"/>
                    <a:gd name="connsiteX2" fmla="*/ 1096556 w 1096556"/>
                    <a:gd name="connsiteY2" fmla="*/ 120433 h 333040"/>
                    <a:gd name="connsiteX0" fmla="*/ 0 w 1096556"/>
                    <a:gd name="connsiteY0" fmla="*/ 333733 h 333733"/>
                    <a:gd name="connsiteX1" fmla="*/ 870239 w 1096556"/>
                    <a:gd name="connsiteY1" fmla="*/ 8021 h 333733"/>
                    <a:gd name="connsiteX2" fmla="*/ 1096556 w 1096556"/>
                    <a:gd name="connsiteY2" fmla="*/ 121126 h 333733"/>
                    <a:gd name="connsiteX0" fmla="*/ 0 w 957459"/>
                    <a:gd name="connsiteY0" fmla="*/ 398329 h 398329"/>
                    <a:gd name="connsiteX1" fmla="*/ 870239 w 957459"/>
                    <a:gd name="connsiteY1" fmla="*/ 72617 h 398329"/>
                    <a:gd name="connsiteX2" fmla="*/ 957459 w 957459"/>
                    <a:gd name="connsiteY2" fmla="*/ 0 h 398329"/>
                    <a:gd name="connsiteX0" fmla="*/ 0 w 957459"/>
                    <a:gd name="connsiteY0" fmla="*/ 398329 h 398329"/>
                    <a:gd name="connsiteX1" fmla="*/ 902379 w 957459"/>
                    <a:gd name="connsiteY1" fmla="*/ 42641 h 398329"/>
                    <a:gd name="connsiteX2" fmla="*/ 957459 w 957459"/>
                    <a:gd name="connsiteY2" fmla="*/ 0 h 398329"/>
                    <a:gd name="connsiteX0" fmla="*/ 0 w 957459"/>
                    <a:gd name="connsiteY0" fmla="*/ 398329 h 398329"/>
                    <a:gd name="connsiteX1" fmla="*/ 908625 w 957459"/>
                    <a:gd name="connsiteY1" fmla="*/ 43189 h 398329"/>
                    <a:gd name="connsiteX2" fmla="*/ 957459 w 957459"/>
                    <a:gd name="connsiteY2" fmla="*/ 0 h 398329"/>
                    <a:gd name="connsiteX0" fmla="*/ 0 w 960302"/>
                    <a:gd name="connsiteY0" fmla="*/ 395005 h 395005"/>
                    <a:gd name="connsiteX1" fmla="*/ 908625 w 960302"/>
                    <a:gd name="connsiteY1" fmla="*/ 39865 h 395005"/>
                    <a:gd name="connsiteX2" fmla="*/ 960302 w 960302"/>
                    <a:gd name="connsiteY2" fmla="*/ 0 h 395005"/>
                    <a:gd name="connsiteX0" fmla="*/ 0 w 937742"/>
                    <a:gd name="connsiteY0" fmla="*/ 418723 h 418723"/>
                    <a:gd name="connsiteX1" fmla="*/ 908625 w 937742"/>
                    <a:gd name="connsiteY1" fmla="*/ 63583 h 418723"/>
                    <a:gd name="connsiteX2" fmla="*/ 928424 w 937742"/>
                    <a:gd name="connsiteY2" fmla="*/ 0 h 418723"/>
                    <a:gd name="connsiteX0" fmla="*/ 0 w 939519"/>
                    <a:gd name="connsiteY0" fmla="*/ 418723 h 418723"/>
                    <a:gd name="connsiteX1" fmla="*/ 908625 w 939519"/>
                    <a:gd name="connsiteY1" fmla="*/ 63583 h 418723"/>
                    <a:gd name="connsiteX2" fmla="*/ 928424 w 939519"/>
                    <a:gd name="connsiteY2" fmla="*/ 0 h 418723"/>
                    <a:gd name="connsiteX0" fmla="*/ 0 w 928543"/>
                    <a:gd name="connsiteY0" fmla="*/ 418723 h 418723"/>
                    <a:gd name="connsiteX1" fmla="*/ 884081 w 928543"/>
                    <a:gd name="connsiteY1" fmla="*/ 38841 h 418723"/>
                    <a:gd name="connsiteX2" fmla="*/ 928424 w 928543"/>
                    <a:gd name="connsiteY2" fmla="*/ 0 h 418723"/>
                    <a:gd name="connsiteX0" fmla="*/ 0 w 927770"/>
                    <a:gd name="connsiteY0" fmla="*/ 414157 h 414157"/>
                    <a:gd name="connsiteX1" fmla="*/ 884081 w 927770"/>
                    <a:gd name="connsiteY1" fmla="*/ 34275 h 414157"/>
                    <a:gd name="connsiteX2" fmla="*/ 927425 w 927770"/>
                    <a:gd name="connsiteY2" fmla="*/ 409 h 414157"/>
                    <a:gd name="connsiteX0" fmla="*/ 0 w 929240"/>
                    <a:gd name="connsiteY0" fmla="*/ 416085 h 416085"/>
                    <a:gd name="connsiteX1" fmla="*/ 884081 w 929240"/>
                    <a:gd name="connsiteY1" fmla="*/ 36203 h 416085"/>
                    <a:gd name="connsiteX2" fmla="*/ 927425 w 929240"/>
                    <a:gd name="connsiteY2" fmla="*/ 2337 h 416085"/>
                    <a:gd name="connsiteX0" fmla="*/ 0 w 971204"/>
                    <a:gd name="connsiteY0" fmla="*/ 427384 h 427384"/>
                    <a:gd name="connsiteX1" fmla="*/ 884081 w 971204"/>
                    <a:gd name="connsiteY1" fmla="*/ 47502 h 427384"/>
                    <a:gd name="connsiteX2" fmla="*/ 945841 w 971204"/>
                    <a:gd name="connsiteY2" fmla="*/ 1226 h 427384"/>
                    <a:gd name="connsiteX3" fmla="*/ 927425 w 971204"/>
                    <a:gd name="connsiteY3" fmla="*/ 13636 h 427384"/>
                    <a:gd name="connsiteX0" fmla="*/ 0 w 971204"/>
                    <a:gd name="connsiteY0" fmla="*/ 473153 h 473153"/>
                    <a:gd name="connsiteX1" fmla="*/ 884081 w 971204"/>
                    <a:gd name="connsiteY1" fmla="*/ 93271 h 473153"/>
                    <a:gd name="connsiteX2" fmla="*/ 945841 w 971204"/>
                    <a:gd name="connsiteY2" fmla="*/ 46995 h 473153"/>
                    <a:gd name="connsiteX3" fmla="*/ 942732 w 971204"/>
                    <a:gd name="connsiteY3" fmla="*/ 1 h 473153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700"/>
                    <a:gd name="connsiteY0" fmla="*/ 473203 h 473203"/>
                    <a:gd name="connsiteX1" fmla="*/ 884081 w 984700"/>
                    <a:gd name="connsiteY1" fmla="*/ 93321 h 473203"/>
                    <a:gd name="connsiteX2" fmla="*/ 974130 w 984700"/>
                    <a:gd name="connsiteY2" fmla="*/ 6127 h 473203"/>
                    <a:gd name="connsiteX3" fmla="*/ 942732 w 984700"/>
                    <a:gd name="connsiteY3" fmla="*/ 51 h 473203"/>
                    <a:gd name="connsiteX0" fmla="*/ 0 w 984700"/>
                    <a:gd name="connsiteY0" fmla="*/ 473203 h 473203"/>
                    <a:gd name="connsiteX1" fmla="*/ 884081 w 984700"/>
                    <a:gd name="connsiteY1" fmla="*/ 93321 h 473203"/>
                    <a:gd name="connsiteX2" fmla="*/ 974130 w 984700"/>
                    <a:gd name="connsiteY2" fmla="*/ 6127 h 473203"/>
                    <a:gd name="connsiteX3" fmla="*/ 942732 w 984700"/>
                    <a:gd name="connsiteY3" fmla="*/ 51 h 473203"/>
                    <a:gd name="connsiteX0" fmla="*/ 0 w 984700"/>
                    <a:gd name="connsiteY0" fmla="*/ 473203 h 473203"/>
                    <a:gd name="connsiteX1" fmla="*/ 884081 w 984700"/>
                    <a:gd name="connsiteY1" fmla="*/ 93321 h 473203"/>
                    <a:gd name="connsiteX2" fmla="*/ 974130 w 984700"/>
                    <a:gd name="connsiteY2" fmla="*/ 6127 h 473203"/>
                    <a:gd name="connsiteX3" fmla="*/ 942732 w 984700"/>
                    <a:gd name="connsiteY3" fmla="*/ 51 h 473203"/>
                    <a:gd name="connsiteX0" fmla="*/ 0 w 984549"/>
                    <a:gd name="connsiteY0" fmla="*/ 473203 h 473203"/>
                    <a:gd name="connsiteX1" fmla="*/ 884081 w 984549"/>
                    <a:gd name="connsiteY1" fmla="*/ 93321 h 473203"/>
                    <a:gd name="connsiteX2" fmla="*/ 974130 w 984549"/>
                    <a:gd name="connsiteY2" fmla="*/ 6127 h 473203"/>
                    <a:gd name="connsiteX3" fmla="*/ 942732 w 984549"/>
                    <a:gd name="connsiteY3" fmla="*/ 51 h 473203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4391"/>
                    <a:gd name="connsiteY0" fmla="*/ 473311 h 473311"/>
                    <a:gd name="connsiteX1" fmla="*/ 887710 w 954391"/>
                    <a:gd name="connsiteY1" fmla="*/ 104312 h 473311"/>
                    <a:gd name="connsiteX2" fmla="*/ 885658 w 954391"/>
                    <a:gd name="connsiteY2" fmla="*/ 4965 h 473311"/>
                    <a:gd name="connsiteX3" fmla="*/ 942732 w 954391"/>
                    <a:gd name="connsiteY3" fmla="*/ 159 h 473311"/>
                    <a:gd name="connsiteX0" fmla="*/ 0 w 942733"/>
                    <a:gd name="connsiteY0" fmla="*/ 473311 h 473311"/>
                    <a:gd name="connsiteX1" fmla="*/ 885658 w 942733"/>
                    <a:gd name="connsiteY1" fmla="*/ 4965 h 473311"/>
                    <a:gd name="connsiteX2" fmla="*/ 942732 w 942733"/>
                    <a:gd name="connsiteY2" fmla="*/ 159 h 473311"/>
                    <a:gd name="connsiteX0" fmla="*/ 0 w 942733"/>
                    <a:gd name="connsiteY0" fmla="*/ 473153 h 473153"/>
                    <a:gd name="connsiteX1" fmla="*/ 889386 w 942733"/>
                    <a:gd name="connsiteY1" fmla="*/ 103932 h 473153"/>
                    <a:gd name="connsiteX2" fmla="*/ 942732 w 942733"/>
                    <a:gd name="connsiteY2" fmla="*/ 1 h 473153"/>
                    <a:gd name="connsiteX0" fmla="*/ 0 w 942733"/>
                    <a:gd name="connsiteY0" fmla="*/ 473153 h 473153"/>
                    <a:gd name="connsiteX1" fmla="*/ 889386 w 942733"/>
                    <a:gd name="connsiteY1" fmla="*/ 103932 h 473153"/>
                    <a:gd name="connsiteX2" fmla="*/ 942732 w 942733"/>
                    <a:gd name="connsiteY2" fmla="*/ 1 h 473153"/>
                    <a:gd name="connsiteX0" fmla="*/ 0 w 932183"/>
                    <a:gd name="connsiteY0" fmla="*/ 406142 h 406142"/>
                    <a:gd name="connsiteX1" fmla="*/ 889386 w 932183"/>
                    <a:gd name="connsiteY1" fmla="*/ 36921 h 406142"/>
                    <a:gd name="connsiteX2" fmla="*/ 932181 w 932183"/>
                    <a:gd name="connsiteY2" fmla="*/ 2 h 406142"/>
                    <a:gd name="connsiteX0" fmla="*/ 0 w 932181"/>
                    <a:gd name="connsiteY0" fmla="*/ 406140 h 406140"/>
                    <a:gd name="connsiteX1" fmla="*/ 851066 w 932181"/>
                    <a:gd name="connsiteY1" fmla="*/ 62820 h 406140"/>
                    <a:gd name="connsiteX2" fmla="*/ 932181 w 932181"/>
                    <a:gd name="connsiteY2" fmla="*/ 0 h 406140"/>
                    <a:gd name="connsiteX0" fmla="*/ 0 w 928626"/>
                    <a:gd name="connsiteY0" fmla="*/ 396392 h 396392"/>
                    <a:gd name="connsiteX1" fmla="*/ 851066 w 928626"/>
                    <a:gd name="connsiteY1" fmla="*/ 53072 h 396392"/>
                    <a:gd name="connsiteX2" fmla="*/ 928626 w 928626"/>
                    <a:gd name="connsiteY2" fmla="*/ 0 h 396392"/>
                    <a:gd name="connsiteX0" fmla="*/ 0 w 932190"/>
                    <a:gd name="connsiteY0" fmla="*/ 398801 h 398801"/>
                    <a:gd name="connsiteX1" fmla="*/ 851066 w 932190"/>
                    <a:gd name="connsiteY1" fmla="*/ 55481 h 398801"/>
                    <a:gd name="connsiteX2" fmla="*/ 932190 w 932190"/>
                    <a:gd name="connsiteY2" fmla="*/ 0 h 398801"/>
                    <a:gd name="connsiteX0" fmla="*/ 0 w 581868"/>
                    <a:gd name="connsiteY0" fmla="*/ 1 h 120083"/>
                    <a:gd name="connsiteX1" fmla="*/ 500744 w 581868"/>
                    <a:gd name="connsiteY1" fmla="*/ 120083 h 120083"/>
                    <a:gd name="connsiteX2" fmla="*/ 581868 w 581868"/>
                    <a:gd name="connsiteY2" fmla="*/ 64602 h 120083"/>
                    <a:gd name="connsiteX0" fmla="*/ 0 w 475039"/>
                    <a:gd name="connsiteY0" fmla="*/ 219845 h 219846"/>
                    <a:gd name="connsiteX1" fmla="*/ 393915 w 475039"/>
                    <a:gd name="connsiteY1" fmla="*/ 55481 h 219846"/>
                    <a:gd name="connsiteX2" fmla="*/ 475039 w 475039"/>
                    <a:gd name="connsiteY2" fmla="*/ 0 h 219846"/>
                    <a:gd name="connsiteX0" fmla="*/ 0 w 475039"/>
                    <a:gd name="connsiteY0" fmla="*/ 219845 h 219845"/>
                    <a:gd name="connsiteX1" fmla="*/ 379825 w 475039"/>
                    <a:gd name="connsiteY1" fmla="*/ 218027 h 219845"/>
                    <a:gd name="connsiteX2" fmla="*/ 475039 w 475039"/>
                    <a:gd name="connsiteY2" fmla="*/ 0 h 219845"/>
                    <a:gd name="connsiteX0" fmla="*/ 0 w 436539"/>
                    <a:gd name="connsiteY0" fmla="*/ 1818 h 81298"/>
                    <a:gd name="connsiteX1" fmla="*/ 379825 w 436539"/>
                    <a:gd name="connsiteY1" fmla="*/ 0 h 81298"/>
                    <a:gd name="connsiteX2" fmla="*/ 436539 w 436539"/>
                    <a:gd name="connsiteY2" fmla="*/ 81298 h 81298"/>
                    <a:gd name="connsiteX0" fmla="*/ 0 w 508643"/>
                    <a:gd name="connsiteY0" fmla="*/ 237953 h 237953"/>
                    <a:gd name="connsiteX1" fmla="*/ 451929 w 508643"/>
                    <a:gd name="connsiteY1" fmla="*/ 0 h 237953"/>
                    <a:gd name="connsiteX2" fmla="*/ 508643 w 508643"/>
                    <a:gd name="connsiteY2" fmla="*/ 81298 h 237953"/>
                    <a:gd name="connsiteX0" fmla="*/ 0 w 508643"/>
                    <a:gd name="connsiteY0" fmla="*/ 276102 h 276102"/>
                    <a:gd name="connsiteX1" fmla="*/ 420742 w 508643"/>
                    <a:gd name="connsiteY1" fmla="*/ 0 h 276102"/>
                    <a:gd name="connsiteX2" fmla="*/ 508643 w 508643"/>
                    <a:gd name="connsiteY2" fmla="*/ 119447 h 276102"/>
                    <a:gd name="connsiteX0" fmla="*/ 0 w 511473"/>
                    <a:gd name="connsiteY0" fmla="*/ 276102 h 276102"/>
                    <a:gd name="connsiteX1" fmla="*/ 420742 w 511473"/>
                    <a:gd name="connsiteY1" fmla="*/ 0 h 276102"/>
                    <a:gd name="connsiteX2" fmla="*/ 511473 w 511473"/>
                    <a:gd name="connsiteY2" fmla="*/ 130738 h 276102"/>
                    <a:gd name="connsiteX0" fmla="*/ 0 w 511473"/>
                    <a:gd name="connsiteY0" fmla="*/ 288809 h 288809"/>
                    <a:gd name="connsiteX1" fmla="*/ 414468 w 511473"/>
                    <a:gd name="connsiteY1" fmla="*/ 0 h 288809"/>
                    <a:gd name="connsiteX2" fmla="*/ 511473 w 511473"/>
                    <a:gd name="connsiteY2" fmla="*/ 143445 h 288809"/>
                    <a:gd name="connsiteX0" fmla="*/ 0 w 420173"/>
                    <a:gd name="connsiteY0" fmla="*/ 141580 h 143445"/>
                    <a:gd name="connsiteX1" fmla="*/ 323168 w 420173"/>
                    <a:gd name="connsiteY1" fmla="*/ 0 h 143445"/>
                    <a:gd name="connsiteX2" fmla="*/ 420173 w 420173"/>
                    <a:gd name="connsiteY2" fmla="*/ 143445 h 143445"/>
                    <a:gd name="connsiteX0" fmla="*/ 0 w 416933"/>
                    <a:gd name="connsiteY0" fmla="*/ 146289 h 146289"/>
                    <a:gd name="connsiteX1" fmla="*/ 319928 w 416933"/>
                    <a:gd name="connsiteY1" fmla="*/ 0 h 146289"/>
                    <a:gd name="connsiteX2" fmla="*/ 416933 w 416933"/>
                    <a:gd name="connsiteY2" fmla="*/ 143445 h 146289"/>
                    <a:gd name="connsiteX0" fmla="*/ 0 w 416933"/>
                    <a:gd name="connsiteY0" fmla="*/ 146289 h 146289"/>
                    <a:gd name="connsiteX1" fmla="*/ 319928 w 416933"/>
                    <a:gd name="connsiteY1" fmla="*/ 0 h 146289"/>
                    <a:gd name="connsiteX2" fmla="*/ 416933 w 416933"/>
                    <a:gd name="connsiteY2" fmla="*/ 143445 h 146289"/>
                    <a:gd name="connsiteX0" fmla="*/ 0 w 416933"/>
                    <a:gd name="connsiteY0" fmla="*/ 146289 h 146289"/>
                    <a:gd name="connsiteX1" fmla="*/ 319928 w 416933"/>
                    <a:gd name="connsiteY1" fmla="*/ 0 h 146289"/>
                    <a:gd name="connsiteX2" fmla="*/ 416933 w 416933"/>
                    <a:gd name="connsiteY2" fmla="*/ 143445 h 146289"/>
                    <a:gd name="connsiteX0" fmla="*/ 0 w 416933"/>
                    <a:gd name="connsiteY0" fmla="*/ 146289 h 146289"/>
                    <a:gd name="connsiteX1" fmla="*/ 144455 w 416933"/>
                    <a:gd name="connsiteY1" fmla="*/ 83108 h 146289"/>
                    <a:gd name="connsiteX2" fmla="*/ 319928 w 416933"/>
                    <a:gd name="connsiteY2" fmla="*/ 0 h 146289"/>
                    <a:gd name="connsiteX3" fmla="*/ 416933 w 416933"/>
                    <a:gd name="connsiteY3" fmla="*/ 143445 h 146289"/>
                    <a:gd name="connsiteX0" fmla="*/ 0 w 416933"/>
                    <a:gd name="connsiteY0" fmla="*/ 278015 h 278015"/>
                    <a:gd name="connsiteX1" fmla="*/ 144455 w 416933"/>
                    <a:gd name="connsiteY1" fmla="*/ 214834 h 278015"/>
                    <a:gd name="connsiteX2" fmla="*/ 224351 w 416933"/>
                    <a:gd name="connsiteY2" fmla="*/ 0 h 278015"/>
                    <a:gd name="connsiteX3" fmla="*/ 416933 w 416933"/>
                    <a:gd name="connsiteY3" fmla="*/ 275171 h 278015"/>
                    <a:gd name="connsiteX0" fmla="*/ 0 w 416933"/>
                    <a:gd name="connsiteY0" fmla="*/ 278015 h 278015"/>
                    <a:gd name="connsiteX1" fmla="*/ 134736 w 416933"/>
                    <a:gd name="connsiteY1" fmla="*/ 200709 h 278015"/>
                    <a:gd name="connsiteX2" fmla="*/ 224351 w 416933"/>
                    <a:gd name="connsiteY2" fmla="*/ 0 h 278015"/>
                    <a:gd name="connsiteX3" fmla="*/ 416933 w 416933"/>
                    <a:gd name="connsiteY3" fmla="*/ 275171 h 278015"/>
                    <a:gd name="connsiteX0" fmla="*/ 0 w 416933"/>
                    <a:gd name="connsiteY0" fmla="*/ 278015 h 278015"/>
                    <a:gd name="connsiteX1" fmla="*/ 132306 w 416933"/>
                    <a:gd name="connsiteY1" fmla="*/ 197176 h 278015"/>
                    <a:gd name="connsiteX2" fmla="*/ 224351 w 416933"/>
                    <a:gd name="connsiteY2" fmla="*/ 0 h 278015"/>
                    <a:gd name="connsiteX3" fmla="*/ 416933 w 416933"/>
                    <a:gd name="connsiteY3" fmla="*/ 275171 h 278015"/>
                    <a:gd name="connsiteX0" fmla="*/ 564212 w 981145"/>
                    <a:gd name="connsiteY0" fmla="*/ 278015 h 1639561"/>
                    <a:gd name="connsiteX1" fmla="*/ 0 w 981145"/>
                    <a:gd name="connsiteY1" fmla="*/ 1639561 h 1639561"/>
                    <a:gd name="connsiteX2" fmla="*/ 788563 w 981145"/>
                    <a:gd name="connsiteY2" fmla="*/ 0 h 1639561"/>
                    <a:gd name="connsiteX3" fmla="*/ 981145 w 981145"/>
                    <a:gd name="connsiteY3" fmla="*/ 275171 h 1639561"/>
                    <a:gd name="connsiteX0" fmla="*/ 0 w 1880881"/>
                    <a:gd name="connsiteY0" fmla="*/ 1875473 h 1875473"/>
                    <a:gd name="connsiteX1" fmla="*/ 899736 w 1880881"/>
                    <a:gd name="connsiteY1" fmla="*/ 1639561 h 1875473"/>
                    <a:gd name="connsiteX2" fmla="*/ 1688299 w 1880881"/>
                    <a:gd name="connsiteY2" fmla="*/ 0 h 1875473"/>
                    <a:gd name="connsiteX3" fmla="*/ 1880881 w 1880881"/>
                    <a:gd name="connsiteY3" fmla="*/ 275171 h 1875473"/>
                    <a:gd name="connsiteX0" fmla="*/ 0 w 1880881"/>
                    <a:gd name="connsiteY0" fmla="*/ 1875473 h 2535861"/>
                    <a:gd name="connsiteX1" fmla="*/ 469482 w 1880881"/>
                    <a:gd name="connsiteY1" fmla="*/ 2535861 h 2535861"/>
                    <a:gd name="connsiteX2" fmla="*/ 1688299 w 1880881"/>
                    <a:gd name="connsiteY2" fmla="*/ 0 h 2535861"/>
                    <a:gd name="connsiteX3" fmla="*/ 1880881 w 1880881"/>
                    <a:gd name="connsiteY3" fmla="*/ 275171 h 2535861"/>
                    <a:gd name="connsiteX0" fmla="*/ 62649 w 1411399"/>
                    <a:gd name="connsiteY0" fmla="*/ 2648822 h 2648822"/>
                    <a:gd name="connsiteX1" fmla="*/ 0 w 1411399"/>
                    <a:gd name="connsiteY1" fmla="*/ 2535861 h 2648822"/>
                    <a:gd name="connsiteX2" fmla="*/ 1218817 w 1411399"/>
                    <a:gd name="connsiteY2" fmla="*/ 0 h 2648822"/>
                    <a:gd name="connsiteX3" fmla="*/ 1411399 w 1411399"/>
                    <a:gd name="connsiteY3" fmla="*/ 275171 h 2648822"/>
                    <a:gd name="connsiteX0" fmla="*/ 71368 w 1420118"/>
                    <a:gd name="connsiteY0" fmla="*/ 2648822 h 2648822"/>
                    <a:gd name="connsiteX1" fmla="*/ 0 w 1420118"/>
                    <a:gd name="connsiteY1" fmla="*/ 2541133 h 2648822"/>
                    <a:gd name="connsiteX2" fmla="*/ 1227536 w 1420118"/>
                    <a:gd name="connsiteY2" fmla="*/ 0 h 2648822"/>
                    <a:gd name="connsiteX3" fmla="*/ 1420118 w 1420118"/>
                    <a:gd name="connsiteY3" fmla="*/ 275171 h 2648822"/>
                    <a:gd name="connsiteX0" fmla="*/ 66108 w 1420118"/>
                    <a:gd name="connsiteY0" fmla="*/ 2634001 h 2634001"/>
                    <a:gd name="connsiteX1" fmla="*/ 0 w 1420118"/>
                    <a:gd name="connsiteY1" fmla="*/ 2541133 h 2634001"/>
                    <a:gd name="connsiteX2" fmla="*/ 1227536 w 1420118"/>
                    <a:gd name="connsiteY2" fmla="*/ 0 h 2634001"/>
                    <a:gd name="connsiteX3" fmla="*/ 1420118 w 1420118"/>
                    <a:gd name="connsiteY3" fmla="*/ 275171 h 2634001"/>
                    <a:gd name="connsiteX0" fmla="*/ 51529 w 1420118"/>
                    <a:gd name="connsiteY0" fmla="*/ 2612813 h 2612813"/>
                    <a:gd name="connsiteX1" fmla="*/ 0 w 1420118"/>
                    <a:gd name="connsiteY1" fmla="*/ 2541133 h 2612813"/>
                    <a:gd name="connsiteX2" fmla="*/ 1227536 w 1420118"/>
                    <a:gd name="connsiteY2" fmla="*/ 0 h 2612813"/>
                    <a:gd name="connsiteX3" fmla="*/ 1420118 w 1420118"/>
                    <a:gd name="connsiteY3" fmla="*/ 275171 h 2612813"/>
                    <a:gd name="connsiteX0" fmla="*/ 51529 w 1420118"/>
                    <a:gd name="connsiteY0" fmla="*/ 2691955 h 2691955"/>
                    <a:gd name="connsiteX1" fmla="*/ 0 w 1420118"/>
                    <a:gd name="connsiteY1" fmla="*/ 2620275 h 2691955"/>
                    <a:gd name="connsiteX2" fmla="*/ 1190936 w 1420118"/>
                    <a:gd name="connsiteY2" fmla="*/ 0 h 2691955"/>
                    <a:gd name="connsiteX3" fmla="*/ 1420118 w 1420118"/>
                    <a:gd name="connsiteY3" fmla="*/ 354313 h 2691955"/>
                    <a:gd name="connsiteX0" fmla="*/ 1 w 1368590"/>
                    <a:gd name="connsiteY0" fmla="*/ 2691955 h 2691955"/>
                    <a:gd name="connsiteX1" fmla="*/ 403616 w 1368590"/>
                    <a:gd name="connsiteY1" fmla="*/ 1516727 h 2691955"/>
                    <a:gd name="connsiteX2" fmla="*/ 1139408 w 1368590"/>
                    <a:gd name="connsiteY2" fmla="*/ 0 h 2691955"/>
                    <a:gd name="connsiteX3" fmla="*/ 1368590 w 1368590"/>
                    <a:gd name="connsiteY3" fmla="*/ 354313 h 2691955"/>
                    <a:gd name="connsiteX0" fmla="*/ 1 w 1368590"/>
                    <a:gd name="connsiteY0" fmla="*/ 2691955 h 2691955"/>
                    <a:gd name="connsiteX1" fmla="*/ 591447 w 1368590"/>
                    <a:gd name="connsiteY1" fmla="*/ 1218672 h 2691955"/>
                    <a:gd name="connsiteX2" fmla="*/ 1139408 w 1368590"/>
                    <a:gd name="connsiteY2" fmla="*/ 0 h 2691955"/>
                    <a:gd name="connsiteX3" fmla="*/ 1368590 w 1368590"/>
                    <a:gd name="connsiteY3" fmla="*/ 354313 h 2691955"/>
                    <a:gd name="connsiteX0" fmla="*/ 114493 w 777144"/>
                    <a:gd name="connsiteY0" fmla="*/ 1407811 h 1407810"/>
                    <a:gd name="connsiteX1" fmla="*/ 1 w 777144"/>
                    <a:gd name="connsiteY1" fmla="*/ 1218672 h 1407810"/>
                    <a:gd name="connsiteX2" fmla="*/ 547962 w 777144"/>
                    <a:gd name="connsiteY2" fmla="*/ 0 h 1407810"/>
                    <a:gd name="connsiteX3" fmla="*/ 777144 w 777144"/>
                    <a:gd name="connsiteY3" fmla="*/ 354313 h 1407810"/>
                    <a:gd name="connsiteX0" fmla="*/ 126181 w 788832"/>
                    <a:gd name="connsiteY0" fmla="*/ 1407811 h 1407810"/>
                    <a:gd name="connsiteX1" fmla="*/ -2 w 788832"/>
                    <a:gd name="connsiteY1" fmla="*/ 1149785 h 1407810"/>
                    <a:gd name="connsiteX2" fmla="*/ 559650 w 788832"/>
                    <a:gd name="connsiteY2" fmla="*/ 0 h 1407810"/>
                    <a:gd name="connsiteX3" fmla="*/ 788832 w 788832"/>
                    <a:gd name="connsiteY3" fmla="*/ 354313 h 1407810"/>
                    <a:gd name="connsiteX0" fmla="*/ 151102 w 788832"/>
                    <a:gd name="connsiteY0" fmla="*/ 1418067 h 1418067"/>
                    <a:gd name="connsiteX1" fmla="*/ -2 w 788832"/>
                    <a:gd name="connsiteY1" fmla="*/ 1149785 h 1418067"/>
                    <a:gd name="connsiteX2" fmla="*/ 559650 w 788832"/>
                    <a:gd name="connsiteY2" fmla="*/ 0 h 1418067"/>
                    <a:gd name="connsiteX3" fmla="*/ 788832 w 788832"/>
                    <a:gd name="connsiteY3" fmla="*/ 354313 h 1418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8832" h="1418067">
                      <a:moveTo>
                        <a:pt x="151102" y="1418067"/>
                      </a:moveTo>
                      <a:lnTo>
                        <a:pt x="-2" y="1149785"/>
                      </a:lnTo>
                      <a:lnTo>
                        <a:pt x="559650" y="0"/>
                      </a:lnTo>
                      <a:lnTo>
                        <a:pt x="788832" y="354313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 bwMode="auto">
                <a:xfrm flipV="1">
                  <a:off x="3473492" y="6105790"/>
                  <a:ext cx="327776" cy="25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3394905" y="6212395"/>
                <a:ext cx="408744" cy="175632"/>
                <a:chOff x="3394905" y="6212395"/>
                <a:chExt cx="408744" cy="175632"/>
              </a:xfrm>
            </p:grpSpPr>
            <p:sp>
              <p:nvSpPr>
                <p:cNvPr id="94" name="Freeform 93"/>
                <p:cNvSpPr/>
                <p:nvPr/>
              </p:nvSpPr>
              <p:spPr>
                <a:xfrm rot="13192210" flipV="1">
                  <a:off x="3394905" y="6212395"/>
                  <a:ext cx="142734" cy="175632"/>
                </a:xfrm>
                <a:custGeom>
                  <a:avLst/>
                  <a:gdLst>
                    <a:gd name="connsiteX0" fmla="*/ 914971 w 921321"/>
                    <a:gd name="connsiteY0" fmla="*/ 176314 h 182664"/>
                    <a:gd name="connsiteX1" fmla="*/ 326529 w 921321"/>
                    <a:gd name="connsiteY1" fmla="*/ 176314 h 182664"/>
                    <a:gd name="connsiteX2" fmla="*/ 6350 w 921321"/>
                    <a:gd name="connsiteY2" fmla="*/ 6350 h 182664"/>
                    <a:gd name="connsiteX0" fmla="*/ 1138355 w 1138355"/>
                    <a:gd name="connsiteY0" fmla="*/ 191657 h 191657"/>
                    <a:gd name="connsiteX1" fmla="*/ 549913 w 1138355"/>
                    <a:gd name="connsiteY1" fmla="*/ 191657 h 191657"/>
                    <a:gd name="connsiteX2" fmla="*/ 0 w 1138355"/>
                    <a:gd name="connsiteY2" fmla="*/ 0 h 191657"/>
                    <a:gd name="connsiteX0" fmla="*/ 1138355 w 1138355"/>
                    <a:gd name="connsiteY0" fmla="*/ 191657 h 248688"/>
                    <a:gd name="connsiteX1" fmla="*/ 534437 w 1138355"/>
                    <a:gd name="connsiteY1" fmla="*/ 248688 h 248688"/>
                    <a:gd name="connsiteX2" fmla="*/ 0 w 1138355"/>
                    <a:gd name="connsiteY2" fmla="*/ 0 h 248688"/>
                    <a:gd name="connsiteX0" fmla="*/ 1138355 w 3031831"/>
                    <a:gd name="connsiteY0" fmla="*/ 191657 h 625399"/>
                    <a:gd name="connsiteX1" fmla="*/ 3031831 w 3031831"/>
                    <a:gd name="connsiteY1" fmla="*/ 625399 h 625399"/>
                    <a:gd name="connsiteX2" fmla="*/ 534437 w 3031831"/>
                    <a:gd name="connsiteY2" fmla="*/ 248688 h 625399"/>
                    <a:gd name="connsiteX3" fmla="*/ 0 w 3031831"/>
                    <a:gd name="connsiteY3" fmla="*/ 0 h 625399"/>
                    <a:gd name="connsiteX0" fmla="*/ 3035638 w 3035638"/>
                    <a:gd name="connsiteY0" fmla="*/ 633596 h 633596"/>
                    <a:gd name="connsiteX1" fmla="*/ 3031831 w 3035638"/>
                    <a:gd name="connsiteY1" fmla="*/ 625399 h 633596"/>
                    <a:gd name="connsiteX2" fmla="*/ 534437 w 3035638"/>
                    <a:gd name="connsiteY2" fmla="*/ 248688 h 633596"/>
                    <a:gd name="connsiteX3" fmla="*/ 0 w 3035638"/>
                    <a:gd name="connsiteY3" fmla="*/ 0 h 633596"/>
                    <a:gd name="connsiteX0" fmla="*/ 3135129 w 3135129"/>
                    <a:gd name="connsiteY0" fmla="*/ 586257 h 586257"/>
                    <a:gd name="connsiteX1" fmla="*/ 3131322 w 3135129"/>
                    <a:gd name="connsiteY1" fmla="*/ 578060 h 586257"/>
                    <a:gd name="connsiteX2" fmla="*/ 633928 w 3135129"/>
                    <a:gd name="connsiteY2" fmla="*/ 201349 h 586257"/>
                    <a:gd name="connsiteX3" fmla="*/ 0 w 3135129"/>
                    <a:gd name="connsiteY3" fmla="*/ 0 h 586257"/>
                    <a:gd name="connsiteX0" fmla="*/ 3225371 w 3225371"/>
                    <a:gd name="connsiteY0" fmla="*/ 521524 h 521524"/>
                    <a:gd name="connsiteX1" fmla="*/ 3221564 w 3225371"/>
                    <a:gd name="connsiteY1" fmla="*/ 513327 h 521524"/>
                    <a:gd name="connsiteX2" fmla="*/ 724170 w 3225371"/>
                    <a:gd name="connsiteY2" fmla="*/ 136616 h 521524"/>
                    <a:gd name="connsiteX3" fmla="*/ 0 w 3225371"/>
                    <a:gd name="connsiteY3" fmla="*/ 0 h 521524"/>
                    <a:gd name="connsiteX0" fmla="*/ 3225371 w 3225371"/>
                    <a:gd name="connsiteY0" fmla="*/ 521524 h 521524"/>
                    <a:gd name="connsiteX1" fmla="*/ 3221564 w 3225371"/>
                    <a:gd name="connsiteY1" fmla="*/ 513327 h 521524"/>
                    <a:gd name="connsiteX2" fmla="*/ 166840 w 3225371"/>
                    <a:gd name="connsiteY2" fmla="*/ 114304 h 521524"/>
                    <a:gd name="connsiteX3" fmla="*/ 0 w 3225371"/>
                    <a:gd name="connsiteY3" fmla="*/ 0 h 521524"/>
                    <a:gd name="connsiteX0" fmla="*/ 3225371 w 3225371"/>
                    <a:gd name="connsiteY0" fmla="*/ 521524 h 521524"/>
                    <a:gd name="connsiteX1" fmla="*/ 1521198 w 3225371"/>
                    <a:gd name="connsiteY1" fmla="*/ 331799 h 521524"/>
                    <a:gd name="connsiteX2" fmla="*/ 166840 w 3225371"/>
                    <a:gd name="connsiteY2" fmla="*/ 114304 h 521524"/>
                    <a:gd name="connsiteX3" fmla="*/ 0 w 3225371"/>
                    <a:gd name="connsiteY3" fmla="*/ 0 h 521524"/>
                    <a:gd name="connsiteX0" fmla="*/ 3225371 w 3225371"/>
                    <a:gd name="connsiteY0" fmla="*/ 521524 h 521524"/>
                    <a:gd name="connsiteX1" fmla="*/ 166840 w 3225371"/>
                    <a:gd name="connsiteY1" fmla="*/ 114304 h 521524"/>
                    <a:gd name="connsiteX2" fmla="*/ 0 w 3225371"/>
                    <a:gd name="connsiteY2" fmla="*/ 0 h 521524"/>
                    <a:gd name="connsiteX0" fmla="*/ 1526588 w 1526588"/>
                    <a:gd name="connsiteY0" fmla="*/ 350629 h 350629"/>
                    <a:gd name="connsiteX1" fmla="*/ 166840 w 1526588"/>
                    <a:gd name="connsiteY1" fmla="*/ 114304 h 350629"/>
                    <a:gd name="connsiteX2" fmla="*/ 0 w 1526588"/>
                    <a:gd name="connsiteY2" fmla="*/ 0 h 350629"/>
                    <a:gd name="connsiteX0" fmla="*/ 1961290 w 1961290"/>
                    <a:gd name="connsiteY0" fmla="*/ 531879 h 531879"/>
                    <a:gd name="connsiteX1" fmla="*/ 601542 w 1961290"/>
                    <a:gd name="connsiteY1" fmla="*/ 295554 h 531879"/>
                    <a:gd name="connsiteX2" fmla="*/ 0 w 1961290"/>
                    <a:gd name="connsiteY2" fmla="*/ 0 h 531879"/>
                    <a:gd name="connsiteX0" fmla="*/ 1910264 w 1910264"/>
                    <a:gd name="connsiteY0" fmla="*/ 491639 h 491639"/>
                    <a:gd name="connsiteX1" fmla="*/ 550516 w 1910264"/>
                    <a:gd name="connsiteY1" fmla="*/ 255314 h 491639"/>
                    <a:gd name="connsiteX2" fmla="*/ 0 w 1910264"/>
                    <a:gd name="connsiteY2" fmla="*/ 0 h 491639"/>
                    <a:gd name="connsiteX0" fmla="*/ 1881827 w 1881827"/>
                    <a:gd name="connsiteY0" fmla="*/ 657727 h 657727"/>
                    <a:gd name="connsiteX1" fmla="*/ 522079 w 1881827"/>
                    <a:gd name="connsiteY1" fmla="*/ 421402 h 657727"/>
                    <a:gd name="connsiteX2" fmla="*/ -1 w 1881827"/>
                    <a:gd name="connsiteY2" fmla="*/ 0 h 657727"/>
                    <a:gd name="connsiteX0" fmla="*/ 1934744 w 1934744"/>
                    <a:gd name="connsiteY0" fmla="*/ 663939 h 663939"/>
                    <a:gd name="connsiteX1" fmla="*/ 574996 w 1934744"/>
                    <a:gd name="connsiteY1" fmla="*/ 427614 h 663939"/>
                    <a:gd name="connsiteX2" fmla="*/ -1 w 1934744"/>
                    <a:gd name="connsiteY2" fmla="*/ 0 h 663939"/>
                    <a:gd name="connsiteX0" fmla="*/ 1883857 w 1883857"/>
                    <a:gd name="connsiteY0" fmla="*/ 635376 h 635376"/>
                    <a:gd name="connsiteX1" fmla="*/ 524109 w 1883857"/>
                    <a:gd name="connsiteY1" fmla="*/ 399051 h 635376"/>
                    <a:gd name="connsiteX2" fmla="*/ 0 w 1883857"/>
                    <a:gd name="connsiteY2" fmla="*/ 0 h 635376"/>
                    <a:gd name="connsiteX0" fmla="*/ 2051233 w 2051233"/>
                    <a:gd name="connsiteY0" fmla="*/ 635376 h 635376"/>
                    <a:gd name="connsiteX1" fmla="*/ 7566 w 2051233"/>
                    <a:gd name="connsiteY1" fmla="*/ 126764 h 635376"/>
                    <a:gd name="connsiteX2" fmla="*/ 167376 w 2051233"/>
                    <a:gd name="connsiteY2" fmla="*/ 0 h 635376"/>
                    <a:gd name="connsiteX0" fmla="*/ 124482 w 174942"/>
                    <a:gd name="connsiteY0" fmla="*/ 979004 h 979004"/>
                    <a:gd name="connsiteX1" fmla="*/ 7566 w 174942"/>
                    <a:gd name="connsiteY1" fmla="*/ 126764 h 979004"/>
                    <a:gd name="connsiteX2" fmla="*/ 167376 w 174942"/>
                    <a:gd name="connsiteY2" fmla="*/ 0 h 979004"/>
                    <a:gd name="connsiteX0" fmla="*/ 115234 w 165938"/>
                    <a:gd name="connsiteY0" fmla="*/ 979004 h 979004"/>
                    <a:gd name="connsiteX1" fmla="*/ 7811 w 165938"/>
                    <a:gd name="connsiteY1" fmla="*/ 120349 h 979004"/>
                    <a:gd name="connsiteX2" fmla="*/ 158128 w 165938"/>
                    <a:gd name="connsiteY2" fmla="*/ 0 h 979004"/>
                    <a:gd name="connsiteX0" fmla="*/ 107423 w 169684"/>
                    <a:gd name="connsiteY0" fmla="*/ 979004 h 979004"/>
                    <a:gd name="connsiteX1" fmla="*/ 0 w 169684"/>
                    <a:gd name="connsiteY1" fmla="*/ 120349 h 979004"/>
                    <a:gd name="connsiteX2" fmla="*/ 150317 w 169684"/>
                    <a:gd name="connsiteY2" fmla="*/ 0 h 979004"/>
                    <a:gd name="connsiteX0" fmla="*/ 107423 w 150318"/>
                    <a:gd name="connsiteY0" fmla="*/ 979004 h 979004"/>
                    <a:gd name="connsiteX1" fmla="*/ 0 w 150318"/>
                    <a:gd name="connsiteY1" fmla="*/ 120349 h 979004"/>
                    <a:gd name="connsiteX2" fmla="*/ 150317 w 150318"/>
                    <a:gd name="connsiteY2" fmla="*/ 0 h 979004"/>
                    <a:gd name="connsiteX0" fmla="*/ 141724 w 184619"/>
                    <a:gd name="connsiteY0" fmla="*/ 979004 h 979004"/>
                    <a:gd name="connsiteX1" fmla="*/ -1 w 184619"/>
                    <a:gd name="connsiteY1" fmla="*/ 125312 h 979004"/>
                    <a:gd name="connsiteX2" fmla="*/ 184618 w 184619"/>
                    <a:gd name="connsiteY2" fmla="*/ 0 h 979004"/>
                    <a:gd name="connsiteX0" fmla="*/ 141725 w 141725"/>
                    <a:gd name="connsiteY0" fmla="*/ 1005526 h 1005526"/>
                    <a:gd name="connsiteX1" fmla="*/ 0 w 141725"/>
                    <a:gd name="connsiteY1" fmla="*/ 151834 h 1005526"/>
                    <a:gd name="connsiteX2" fmla="*/ 85821 w 141725"/>
                    <a:gd name="connsiteY2" fmla="*/ -1 h 1005526"/>
                    <a:gd name="connsiteX0" fmla="*/ 0 w 385293"/>
                    <a:gd name="connsiteY0" fmla="*/ 928570 h 928570"/>
                    <a:gd name="connsiteX1" fmla="*/ 299473 w 385293"/>
                    <a:gd name="connsiteY1" fmla="*/ 151835 h 928570"/>
                    <a:gd name="connsiteX2" fmla="*/ 385294 w 385293"/>
                    <a:gd name="connsiteY2" fmla="*/ 0 h 928570"/>
                    <a:gd name="connsiteX0" fmla="*/ 0 w 385294"/>
                    <a:gd name="connsiteY0" fmla="*/ 928570 h 928570"/>
                    <a:gd name="connsiteX1" fmla="*/ 207448 w 385294"/>
                    <a:gd name="connsiteY1" fmla="*/ 57624 h 928570"/>
                    <a:gd name="connsiteX2" fmla="*/ 385294 w 385294"/>
                    <a:gd name="connsiteY2" fmla="*/ 0 h 928570"/>
                    <a:gd name="connsiteX0" fmla="*/ 0 w 301067"/>
                    <a:gd name="connsiteY0" fmla="*/ 1021082 h 1021082"/>
                    <a:gd name="connsiteX1" fmla="*/ 207448 w 301067"/>
                    <a:gd name="connsiteY1" fmla="*/ 150136 h 1021082"/>
                    <a:gd name="connsiteX2" fmla="*/ 301067 w 301067"/>
                    <a:gd name="connsiteY2" fmla="*/ 0 h 1021082"/>
                    <a:gd name="connsiteX0" fmla="*/ 0 w 301067"/>
                    <a:gd name="connsiteY0" fmla="*/ 1041190 h 1041190"/>
                    <a:gd name="connsiteX1" fmla="*/ 141873 w 301067"/>
                    <a:gd name="connsiteY1" fmla="*/ 0 h 1041190"/>
                    <a:gd name="connsiteX2" fmla="*/ 301067 w 301067"/>
                    <a:gd name="connsiteY2" fmla="*/ 20108 h 1041190"/>
                    <a:gd name="connsiteX0" fmla="*/ 0 w 307390"/>
                    <a:gd name="connsiteY0" fmla="*/ 1143686 h 1143686"/>
                    <a:gd name="connsiteX1" fmla="*/ 141873 w 307390"/>
                    <a:gd name="connsiteY1" fmla="*/ 102496 h 1143686"/>
                    <a:gd name="connsiteX2" fmla="*/ 307390 w 307390"/>
                    <a:gd name="connsiteY2" fmla="*/ 0 h 1143686"/>
                    <a:gd name="connsiteX0" fmla="*/ 0 w 280748"/>
                    <a:gd name="connsiteY0" fmla="*/ 1146123 h 1146123"/>
                    <a:gd name="connsiteX1" fmla="*/ 141873 w 280748"/>
                    <a:gd name="connsiteY1" fmla="*/ 104933 h 1146123"/>
                    <a:gd name="connsiteX2" fmla="*/ 280748 w 280748"/>
                    <a:gd name="connsiteY2" fmla="*/ 0 h 1146123"/>
                    <a:gd name="connsiteX0" fmla="*/ 0 w 206271"/>
                    <a:gd name="connsiteY0" fmla="*/ 605460 h 605460"/>
                    <a:gd name="connsiteX1" fmla="*/ 67396 w 206271"/>
                    <a:gd name="connsiteY1" fmla="*/ 104933 h 605460"/>
                    <a:gd name="connsiteX2" fmla="*/ 206271 w 206271"/>
                    <a:gd name="connsiteY2" fmla="*/ 0 h 605460"/>
                    <a:gd name="connsiteX0" fmla="*/ 0 w 223234"/>
                    <a:gd name="connsiteY0" fmla="*/ 594784 h 594784"/>
                    <a:gd name="connsiteX1" fmla="*/ 84359 w 223234"/>
                    <a:gd name="connsiteY1" fmla="*/ 104933 h 594784"/>
                    <a:gd name="connsiteX2" fmla="*/ 223234 w 223234"/>
                    <a:gd name="connsiteY2" fmla="*/ 0 h 594784"/>
                    <a:gd name="connsiteX0" fmla="*/ 0 w 223234"/>
                    <a:gd name="connsiteY0" fmla="*/ 594784 h 594784"/>
                    <a:gd name="connsiteX1" fmla="*/ 149879 w 223234"/>
                    <a:gd name="connsiteY1" fmla="*/ 224987 h 594784"/>
                    <a:gd name="connsiteX2" fmla="*/ 223234 w 223234"/>
                    <a:gd name="connsiteY2" fmla="*/ 0 h 594784"/>
                    <a:gd name="connsiteX0" fmla="*/ 0 w 284655"/>
                    <a:gd name="connsiteY0" fmla="*/ 529853 h 529853"/>
                    <a:gd name="connsiteX1" fmla="*/ 149879 w 284655"/>
                    <a:gd name="connsiteY1" fmla="*/ 160056 h 529853"/>
                    <a:gd name="connsiteX2" fmla="*/ 284655 w 284655"/>
                    <a:gd name="connsiteY2" fmla="*/ 0 h 529853"/>
                    <a:gd name="connsiteX0" fmla="*/ 100259 w 134776"/>
                    <a:gd name="connsiteY0" fmla="*/ 434123 h 434123"/>
                    <a:gd name="connsiteX1" fmla="*/ 0 w 134776"/>
                    <a:gd name="connsiteY1" fmla="*/ 160056 h 434123"/>
                    <a:gd name="connsiteX2" fmla="*/ 134776 w 134776"/>
                    <a:gd name="connsiteY2" fmla="*/ 0 h 434123"/>
                    <a:gd name="connsiteX0" fmla="*/ 100259 w 160619"/>
                    <a:gd name="connsiteY0" fmla="*/ 422633 h 422633"/>
                    <a:gd name="connsiteX1" fmla="*/ 0 w 160619"/>
                    <a:gd name="connsiteY1" fmla="*/ 148566 h 422633"/>
                    <a:gd name="connsiteX2" fmla="*/ 160619 w 160619"/>
                    <a:gd name="connsiteY2" fmla="*/ 0 h 422633"/>
                    <a:gd name="connsiteX0" fmla="*/ 97360 w 157720"/>
                    <a:gd name="connsiteY0" fmla="*/ 422633 h 422633"/>
                    <a:gd name="connsiteX1" fmla="*/ 0 w 157720"/>
                    <a:gd name="connsiteY1" fmla="*/ 136550 h 422633"/>
                    <a:gd name="connsiteX2" fmla="*/ 157720 w 157720"/>
                    <a:gd name="connsiteY2" fmla="*/ 0 h 422633"/>
                    <a:gd name="connsiteX0" fmla="*/ 97360 w 157720"/>
                    <a:gd name="connsiteY0" fmla="*/ 422633 h 422633"/>
                    <a:gd name="connsiteX1" fmla="*/ 0 w 157720"/>
                    <a:gd name="connsiteY1" fmla="*/ 136550 h 422633"/>
                    <a:gd name="connsiteX2" fmla="*/ 157720 w 157720"/>
                    <a:gd name="connsiteY2" fmla="*/ 0 h 422633"/>
                    <a:gd name="connsiteX0" fmla="*/ 97360 w 153519"/>
                    <a:gd name="connsiteY0" fmla="*/ 415989 h 415989"/>
                    <a:gd name="connsiteX1" fmla="*/ 0 w 153519"/>
                    <a:gd name="connsiteY1" fmla="*/ 129906 h 415989"/>
                    <a:gd name="connsiteX2" fmla="*/ 153519 w 153519"/>
                    <a:gd name="connsiteY2" fmla="*/ 0 h 415989"/>
                    <a:gd name="connsiteX0" fmla="*/ 97360 w 153519"/>
                    <a:gd name="connsiteY0" fmla="*/ 415989 h 415989"/>
                    <a:gd name="connsiteX1" fmla="*/ 0 w 153519"/>
                    <a:gd name="connsiteY1" fmla="*/ 129906 h 415989"/>
                    <a:gd name="connsiteX2" fmla="*/ 153519 w 153519"/>
                    <a:gd name="connsiteY2" fmla="*/ 0 h 415989"/>
                    <a:gd name="connsiteX0" fmla="*/ 1407 w 630045"/>
                    <a:gd name="connsiteY0" fmla="*/ 316727 h 316727"/>
                    <a:gd name="connsiteX1" fmla="*/ 476526 w 630045"/>
                    <a:gd name="connsiteY1" fmla="*/ 129906 h 316727"/>
                    <a:gd name="connsiteX2" fmla="*/ 630045 w 630045"/>
                    <a:gd name="connsiteY2" fmla="*/ 0 h 316727"/>
                    <a:gd name="connsiteX0" fmla="*/ 1358 w 650064"/>
                    <a:gd name="connsiteY0" fmla="*/ 320226 h 320226"/>
                    <a:gd name="connsiteX1" fmla="*/ 496545 w 650064"/>
                    <a:gd name="connsiteY1" fmla="*/ 129906 h 320226"/>
                    <a:gd name="connsiteX2" fmla="*/ 650064 w 650064"/>
                    <a:gd name="connsiteY2" fmla="*/ 0 h 320226"/>
                    <a:gd name="connsiteX0" fmla="*/ 0 w 648706"/>
                    <a:gd name="connsiteY0" fmla="*/ 320226 h 320226"/>
                    <a:gd name="connsiteX1" fmla="*/ 495187 w 648706"/>
                    <a:gd name="connsiteY1" fmla="*/ 129906 h 320226"/>
                    <a:gd name="connsiteX2" fmla="*/ 648706 w 648706"/>
                    <a:gd name="connsiteY2" fmla="*/ 0 h 320226"/>
                    <a:gd name="connsiteX0" fmla="*/ 0 w 648706"/>
                    <a:gd name="connsiteY0" fmla="*/ 320226 h 320226"/>
                    <a:gd name="connsiteX1" fmla="*/ 495187 w 648706"/>
                    <a:gd name="connsiteY1" fmla="*/ 129906 h 320226"/>
                    <a:gd name="connsiteX2" fmla="*/ 648706 w 648706"/>
                    <a:gd name="connsiteY2" fmla="*/ 0 h 320226"/>
                    <a:gd name="connsiteX0" fmla="*/ 0 w 945474"/>
                    <a:gd name="connsiteY0" fmla="*/ 404639 h 404639"/>
                    <a:gd name="connsiteX1" fmla="*/ 495187 w 945474"/>
                    <a:gd name="connsiteY1" fmla="*/ 214319 h 404639"/>
                    <a:gd name="connsiteX2" fmla="*/ 945474 w 945474"/>
                    <a:gd name="connsiteY2" fmla="*/ 0 h 404639"/>
                    <a:gd name="connsiteX0" fmla="*/ 0 w 945474"/>
                    <a:gd name="connsiteY0" fmla="*/ 404639 h 404639"/>
                    <a:gd name="connsiteX1" fmla="*/ 863437 w 945474"/>
                    <a:gd name="connsiteY1" fmla="*/ 74823 h 404639"/>
                    <a:gd name="connsiteX2" fmla="*/ 945474 w 945474"/>
                    <a:gd name="connsiteY2" fmla="*/ 0 h 404639"/>
                    <a:gd name="connsiteX0" fmla="*/ 0 w 945474"/>
                    <a:gd name="connsiteY0" fmla="*/ 404639 h 404639"/>
                    <a:gd name="connsiteX1" fmla="*/ 863437 w 945474"/>
                    <a:gd name="connsiteY1" fmla="*/ 74823 h 404639"/>
                    <a:gd name="connsiteX2" fmla="*/ 945474 w 945474"/>
                    <a:gd name="connsiteY2" fmla="*/ 0 h 404639"/>
                    <a:gd name="connsiteX0" fmla="*/ 0 w 955519"/>
                    <a:gd name="connsiteY0" fmla="*/ 396747 h 396747"/>
                    <a:gd name="connsiteX1" fmla="*/ 863437 w 955519"/>
                    <a:gd name="connsiteY1" fmla="*/ 66931 h 396747"/>
                    <a:gd name="connsiteX2" fmla="*/ 955519 w 955519"/>
                    <a:gd name="connsiteY2" fmla="*/ 0 h 396747"/>
                    <a:gd name="connsiteX0" fmla="*/ 0 w 953899"/>
                    <a:gd name="connsiteY0" fmla="*/ 398642 h 398642"/>
                    <a:gd name="connsiteX1" fmla="*/ 863437 w 953899"/>
                    <a:gd name="connsiteY1" fmla="*/ 68826 h 398642"/>
                    <a:gd name="connsiteX2" fmla="*/ 953899 w 953899"/>
                    <a:gd name="connsiteY2" fmla="*/ 0 h 398642"/>
                    <a:gd name="connsiteX0" fmla="*/ 0 w 953899"/>
                    <a:gd name="connsiteY0" fmla="*/ 398642 h 398642"/>
                    <a:gd name="connsiteX1" fmla="*/ 863437 w 953899"/>
                    <a:gd name="connsiteY1" fmla="*/ 68826 h 398642"/>
                    <a:gd name="connsiteX2" fmla="*/ 953899 w 953899"/>
                    <a:gd name="connsiteY2" fmla="*/ 0 h 398642"/>
                    <a:gd name="connsiteX0" fmla="*/ 0 w 953899"/>
                    <a:gd name="connsiteY0" fmla="*/ 398642 h 398642"/>
                    <a:gd name="connsiteX1" fmla="*/ 863437 w 953899"/>
                    <a:gd name="connsiteY1" fmla="*/ 68826 h 398642"/>
                    <a:gd name="connsiteX2" fmla="*/ 953899 w 953899"/>
                    <a:gd name="connsiteY2" fmla="*/ 0 h 398642"/>
                    <a:gd name="connsiteX0" fmla="*/ 0 w 946456"/>
                    <a:gd name="connsiteY0" fmla="*/ 395790 h 395790"/>
                    <a:gd name="connsiteX1" fmla="*/ 863437 w 946456"/>
                    <a:gd name="connsiteY1" fmla="*/ 65974 h 395790"/>
                    <a:gd name="connsiteX2" fmla="*/ 946456 w 946456"/>
                    <a:gd name="connsiteY2" fmla="*/ 0 h 395790"/>
                    <a:gd name="connsiteX0" fmla="*/ 0 w 946456"/>
                    <a:gd name="connsiteY0" fmla="*/ 395790 h 395790"/>
                    <a:gd name="connsiteX1" fmla="*/ 863437 w 946456"/>
                    <a:gd name="connsiteY1" fmla="*/ 65974 h 395790"/>
                    <a:gd name="connsiteX2" fmla="*/ 946456 w 946456"/>
                    <a:gd name="connsiteY2" fmla="*/ 0 h 395790"/>
                    <a:gd name="connsiteX0" fmla="*/ 0 w 946456"/>
                    <a:gd name="connsiteY0" fmla="*/ 395790 h 395790"/>
                    <a:gd name="connsiteX1" fmla="*/ 844990 w 946456"/>
                    <a:gd name="connsiteY1" fmla="*/ 71369 h 395790"/>
                    <a:gd name="connsiteX2" fmla="*/ 946456 w 946456"/>
                    <a:gd name="connsiteY2" fmla="*/ 0 h 395790"/>
                    <a:gd name="connsiteX0" fmla="*/ 0 w 946456"/>
                    <a:gd name="connsiteY0" fmla="*/ 395790 h 395790"/>
                    <a:gd name="connsiteX1" fmla="*/ 844990 w 946456"/>
                    <a:gd name="connsiteY1" fmla="*/ 71369 h 395790"/>
                    <a:gd name="connsiteX2" fmla="*/ 946456 w 946456"/>
                    <a:gd name="connsiteY2" fmla="*/ 0 h 395790"/>
                    <a:gd name="connsiteX0" fmla="*/ 0 w 950657"/>
                    <a:gd name="connsiteY0" fmla="*/ 402434 h 402434"/>
                    <a:gd name="connsiteX1" fmla="*/ 844990 w 950657"/>
                    <a:gd name="connsiteY1" fmla="*/ 78013 h 402434"/>
                    <a:gd name="connsiteX2" fmla="*/ 950657 w 950657"/>
                    <a:gd name="connsiteY2" fmla="*/ 0 h 402434"/>
                    <a:gd name="connsiteX0" fmla="*/ 0 w 950657"/>
                    <a:gd name="connsiteY0" fmla="*/ 402434 h 402434"/>
                    <a:gd name="connsiteX1" fmla="*/ 844990 w 950657"/>
                    <a:gd name="connsiteY1" fmla="*/ 78013 h 402434"/>
                    <a:gd name="connsiteX2" fmla="*/ 950657 w 950657"/>
                    <a:gd name="connsiteY2" fmla="*/ 0 h 402434"/>
                    <a:gd name="connsiteX0" fmla="*/ 0 w 950657"/>
                    <a:gd name="connsiteY0" fmla="*/ 402434 h 402434"/>
                    <a:gd name="connsiteX1" fmla="*/ 883891 w 950657"/>
                    <a:gd name="connsiteY1" fmla="*/ 123491 h 402434"/>
                    <a:gd name="connsiteX2" fmla="*/ 950657 w 950657"/>
                    <a:gd name="connsiteY2" fmla="*/ 0 h 402434"/>
                    <a:gd name="connsiteX0" fmla="*/ 0 w 950657"/>
                    <a:gd name="connsiteY0" fmla="*/ 402434 h 402434"/>
                    <a:gd name="connsiteX1" fmla="*/ 870239 w 950657"/>
                    <a:gd name="connsiteY1" fmla="*/ 76722 h 402434"/>
                    <a:gd name="connsiteX2" fmla="*/ 950657 w 950657"/>
                    <a:gd name="connsiteY2" fmla="*/ 0 h 402434"/>
                    <a:gd name="connsiteX0" fmla="*/ 0 w 1049485"/>
                    <a:gd name="connsiteY0" fmla="*/ 341380 h 341380"/>
                    <a:gd name="connsiteX1" fmla="*/ 870239 w 1049485"/>
                    <a:gd name="connsiteY1" fmla="*/ 15668 h 341380"/>
                    <a:gd name="connsiteX2" fmla="*/ 1049485 w 1049485"/>
                    <a:gd name="connsiteY2" fmla="*/ 15970 h 341380"/>
                    <a:gd name="connsiteX0" fmla="*/ 0 w 963281"/>
                    <a:gd name="connsiteY0" fmla="*/ 403079 h 403079"/>
                    <a:gd name="connsiteX1" fmla="*/ 870239 w 963281"/>
                    <a:gd name="connsiteY1" fmla="*/ 77367 h 403079"/>
                    <a:gd name="connsiteX2" fmla="*/ 963281 w 963281"/>
                    <a:gd name="connsiteY2" fmla="*/ 0 h 403079"/>
                    <a:gd name="connsiteX0" fmla="*/ 0 w 1096556"/>
                    <a:gd name="connsiteY0" fmla="*/ 333040 h 333040"/>
                    <a:gd name="connsiteX1" fmla="*/ 870239 w 1096556"/>
                    <a:gd name="connsiteY1" fmla="*/ 7328 h 333040"/>
                    <a:gd name="connsiteX2" fmla="*/ 1096556 w 1096556"/>
                    <a:gd name="connsiteY2" fmla="*/ 120433 h 333040"/>
                    <a:gd name="connsiteX0" fmla="*/ 0 w 1096556"/>
                    <a:gd name="connsiteY0" fmla="*/ 333733 h 333733"/>
                    <a:gd name="connsiteX1" fmla="*/ 870239 w 1096556"/>
                    <a:gd name="connsiteY1" fmla="*/ 8021 h 333733"/>
                    <a:gd name="connsiteX2" fmla="*/ 1096556 w 1096556"/>
                    <a:gd name="connsiteY2" fmla="*/ 121126 h 333733"/>
                    <a:gd name="connsiteX0" fmla="*/ 0 w 957459"/>
                    <a:gd name="connsiteY0" fmla="*/ 398329 h 398329"/>
                    <a:gd name="connsiteX1" fmla="*/ 870239 w 957459"/>
                    <a:gd name="connsiteY1" fmla="*/ 72617 h 398329"/>
                    <a:gd name="connsiteX2" fmla="*/ 957459 w 957459"/>
                    <a:gd name="connsiteY2" fmla="*/ 0 h 398329"/>
                    <a:gd name="connsiteX0" fmla="*/ 0 w 957459"/>
                    <a:gd name="connsiteY0" fmla="*/ 398329 h 398329"/>
                    <a:gd name="connsiteX1" fmla="*/ 902379 w 957459"/>
                    <a:gd name="connsiteY1" fmla="*/ 42641 h 398329"/>
                    <a:gd name="connsiteX2" fmla="*/ 957459 w 957459"/>
                    <a:gd name="connsiteY2" fmla="*/ 0 h 398329"/>
                    <a:gd name="connsiteX0" fmla="*/ 0 w 957459"/>
                    <a:gd name="connsiteY0" fmla="*/ 398329 h 398329"/>
                    <a:gd name="connsiteX1" fmla="*/ 908625 w 957459"/>
                    <a:gd name="connsiteY1" fmla="*/ 43189 h 398329"/>
                    <a:gd name="connsiteX2" fmla="*/ 957459 w 957459"/>
                    <a:gd name="connsiteY2" fmla="*/ 0 h 398329"/>
                    <a:gd name="connsiteX0" fmla="*/ 0 w 960302"/>
                    <a:gd name="connsiteY0" fmla="*/ 395005 h 395005"/>
                    <a:gd name="connsiteX1" fmla="*/ 908625 w 960302"/>
                    <a:gd name="connsiteY1" fmla="*/ 39865 h 395005"/>
                    <a:gd name="connsiteX2" fmla="*/ 960302 w 960302"/>
                    <a:gd name="connsiteY2" fmla="*/ 0 h 395005"/>
                    <a:gd name="connsiteX0" fmla="*/ 0 w 937742"/>
                    <a:gd name="connsiteY0" fmla="*/ 418723 h 418723"/>
                    <a:gd name="connsiteX1" fmla="*/ 908625 w 937742"/>
                    <a:gd name="connsiteY1" fmla="*/ 63583 h 418723"/>
                    <a:gd name="connsiteX2" fmla="*/ 928424 w 937742"/>
                    <a:gd name="connsiteY2" fmla="*/ 0 h 418723"/>
                    <a:gd name="connsiteX0" fmla="*/ 0 w 939519"/>
                    <a:gd name="connsiteY0" fmla="*/ 418723 h 418723"/>
                    <a:gd name="connsiteX1" fmla="*/ 908625 w 939519"/>
                    <a:gd name="connsiteY1" fmla="*/ 63583 h 418723"/>
                    <a:gd name="connsiteX2" fmla="*/ 928424 w 939519"/>
                    <a:gd name="connsiteY2" fmla="*/ 0 h 418723"/>
                    <a:gd name="connsiteX0" fmla="*/ 0 w 928543"/>
                    <a:gd name="connsiteY0" fmla="*/ 418723 h 418723"/>
                    <a:gd name="connsiteX1" fmla="*/ 884081 w 928543"/>
                    <a:gd name="connsiteY1" fmla="*/ 38841 h 418723"/>
                    <a:gd name="connsiteX2" fmla="*/ 928424 w 928543"/>
                    <a:gd name="connsiteY2" fmla="*/ 0 h 418723"/>
                    <a:gd name="connsiteX0" fmla="*/ 0 w 927770"/>
                    <a:gd name="connsiteY0" fmla="*/ 414157 h 414157"/>
                    <a:gd name="connsiteX1" fmla="*/ 884081 w 927770"/>
                    <a:gd name="connsiteY1" fmla="*/ 34275 h 414157"/>
                    <a:gd name="connsiteX2" fmla="*/ 927425 w 927770"/>
                    <a:gd name="connsiteY2" fmla="*/ 409 h 414157"/>
                    <a:gd name="connsiteX0" fmla="*/ 0 w 929240"/>
                    <a:gd name="connsiteY0" fmla="*/ 416085 h 416085"/>
                    <a:gd name="connsiteX1" fmla="*/ 884081 w 929240"/>
                    <a:gd name="connsiteY1" fmla="*/ 36203 h 416085"/>
                    <a:gd name="connsiteX2" fmla="*/ 927425 w 929240"/>
                    <a:gd name="connsiteY2" fmla="*/ 2337 h 416085"/>
                    <a:gd name="connsiteX0" fmla="*/ 0 w 971204"/>
                    <a:gd name="connsiteY0" fmla="*/ 427384 h 427384"/>
                    <a:gd name="connsiteX1" fmla="*/ 884081 w 971204"/>
                    <a:gd name="connsiteY1" fmla="*/ 47502 h 427384"/>
                    <a:gd name="connsiteX2" fmla="*/ 945841 w 971204"/>
                    <a:gd name="connsiteY2" fmla="*/ 1226 h 427384"/>
                    <a:gd name="connsiteX3" fmla="*/ 927425 w 971204"/>
                    <a:gd name="connsiteY3" fmla="*/ 13636 h 427384"/>
                    <a:gd name="connsiteX0" fmla="*/ 0 w 971204"/>
                    <a:gd name="connsiteY0" fmla="*/ 473153 h 473153"/>
                    <a:gd name="connsiteX1" fmla="*/ 884081 w 971204"/>
                    <a:gd name="connsiteY1" fmla="*/ 93271 h 473153"/>
                    <a:gd name="connsiteX2" fmla="*/ 945841 w 971204"/>
                    <a:gd name="connsiteY2" fmla="*/ 46995 h 473153"/>
                    <a:gd name="connsiteX3" fmla="*/ 942732 w 971204"/>
                    <a:gd name="connsiteY3" fmla="*/ 1 h 473153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948"/>
                    <a:gd name="connsiteY0" fmla="*/ 473219 h 473219"/>
                    <a:gd name="connsiteX1" fmla="*/ 884081 w 984948"/>
                    <a:gd name="connsiteY1" fmla="*/ 93337 h 473219"/>
                    <a:gd name="connsiteX2" fmla="*/ 974582 w 984948"/>
                    <a:gd name="connsiteY2" fmla="*/ 5762 h 473219"/>
                    <a:gd name="connsiteX3" fmla="*/ 942732 w 984948"/>
                    <a:gd name="connsiteY3" fmla="*/ 67 h 473219"/>
                    <a:gd name="connsiteX0" fmla="*/ 0 w 984700"/>
                    <a:gd name="connsiteY0" fmla="*/ 473203 h 473203"/>
                    <a:gd name="connsiteX1" fmla="*/ 884081 w 984700"/>
                    <a:gd name="connsiteY1" fmla="*/ 93321 h 473203"/>
                    <a:gd name="connsiteX2" fmla="*/ 974130 w 984700"/>
                    <a:gd name="connsiteY2" fmla="*/ 6127 h 473203"/>
                    <a:gd name="connsiteX3" fmla="*/ 942732 w 984700"/>
                    <a:gd name="connsiteY3" fmla="*/ 51 h 473203"/>
                    <a:gd name="connsiteX0" fmla="*/ 0 w 984700"/>
                    <a:gd name="connsiteY0" fmla="*/ 473203 h 473203"/>
                    <a:gd name="connsiteX1" fmla="*/ 884081 w 984700"/>
                    <a:gd name="connsiteY1" fmla="*/ 93321 h 473203"/>
                    <a:gd name="connsiteX2" fmla="*/ 974130 w 984700"/>
                    <a:gd name="connsiteY2" fmla="*/ 6127 h 473203"/>
                    <a:gd name="connsiteX3" fmla="*/ 942732 w 984700"/>
                    <a:gd name="connsiteY3" fmla="*/ 51 h 473203"/>
                    <a:gd name="connsiteX0" fmla="*/ 0 w 984700"/>
                    <a:gd name="connsiteY0" fmla="*/ 473203 h 473203"/>
                    <a:gd name="connsiteX1" fmla="*/ 884081 w 984700"/>
                    <a:gd name="connsiteY1" fmla="*/ 93321 h 473203"/>
                    <a:gd name="connsiteX2" fmla="*/ 974130 w 984700"/>
                    <a:gd name="connsiteY2" fmla="*/ 6127 h 473203"/>
                    <a:gd name="connsiteX3" fmla="*/ 942732 w 984700"/>
                    <a:gd name="connsiteY3" fmla="*/ 51 h 473203"/>
                    <a:gd name="connsiteX0" fmla="*/ 0 w 984549"/>
                    <a:gd name="connsiteY0" fmla="*/ 473203 h 473203"/>
                    <a:gd name="connsiteX1" fmla="*/ 884081 w 984549"/>
                    <a:gd name="connsiteY1" fmla="*/ 93321 h 473203"/>
                    <a:gd name="connsiteX2" fmla="*/ 974130 w 984549"/>
                    <a:gd name="connsiteY2" fmla="*/ 6127 h 473203"/>
                    <a:gd name="connsiteX3" fmla="*/ 942732 w 984549"/>
                    <a:gd name="connsiteY3" fmla="*/ 51 h 473203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1662"/>
                    <a:gd name="connsiteY0" fmla="*/ 473311 h 473311"/>
                    <a:gd name="connsiteX1" fmla="*/ 884081 w 951662"/>
                    <a:gd name="connsiteY1" fmla="*/ 93429 h 473311"/>
                    <a:gd name="connsiteX2" fmla="*/ 885658 w 951662"/>
                    <a:gd name="connsiteY2" fmla="*/ 4965 h 473311"/>
                    <a:gd name="connsiteX3" fmla="*/ 942732 w 951662"/>
                    <a:gd name="connsiteY3" fmla="*/ 159 h 473311"/>
                    <a:gd name="connsiteX0" fmla="*/ 0 w 954391"/>
                    <a:gd name="connsiteY0" fmla="*/ 473311 h 473311"/>
                    <a:gd name="connsiteX1" fmla="*/ 887710 w 954391"/>
                    <a:gd name="connsiteY1" fmla="*/ 104312 h 473311"/>
                    <a:gd name="connsiteX2" fmla="*/ 885658 w 954391"/>
                    <a:gd name="connsiteY2" fmla="*/ 4965 h 473311"/>
                    <a:gd name="connsiteX3" fmla="*/ 942732 w 954391"/>
                    <a:gd name="connsiteY3" fmla="*/ 159 h 473311"/>
                    <a:gd name="connsiteX0" fmla="*/ 0 w 942733"/>
                    <a:gd name="connsiteY0" fmla="*/ 473311 h 473311"/>
                    <a:gd name="connsiteX1" fmla="*/ 885658 w 942733"/>
                    <a:gd name="connsiteY1" fmla="*/ 4965 h 473311"/>
                    <a:gd name="connsiteX2" fmla="*/ 942732 w 942733"/>
                    <a:gd name="connsiteY2" fmla="*/ 159 h 473311"/>
                    <a:gd name="connsiteX0" fmla="*/ 0 w 942733"/>
                    <a:gd name="connsiteY0" fmla="*/ 473153 h 473153"/>
                    <a:gd name="connsiteX1" fmla="*/ 889386 w 942733"/>
                    <a:gd name="connsiteY1" fmla="*/ 103932 h 473153"/>
                    <a:gd name="connsiteX2" fmla="*/ 942732 w 942733"/>
                    <a:gd name="connsiteY2" fmla="*/ 1 h 473153"/>
                    <a:gd name="connsiteX0" fmla="*/ 0 w 942733"/>
                    <a:gd name="connsiteY0" fmla="*/ 473153 h 473153"/>
                    <a:gd name="connsiteX1" fmla="*/ 889386 w 942733"/>
                    <a:gd name="connsiteY1" fmla="*/ 103932 h 473153"/>
                    <a:gd name="connsiteX2" fmla="*/ 942732 w 942733"/>
                    <a:gd name="connsiteY2" fmla="*/ 1 h 473153"/>
                    <a:gd name="connsiteX0" fmla="*/ 0 w 932183"/>
                    <a:gd name="connsiteY0" fmla="*/ 406142 h 406142"/>
                    <a:gd name="connsiteX1" fmla="*/ 889386 w 932183"/>
                    <a:gd name="connsiteY1" fmla="*/ 36921 h 406142"/>
                    <a:gd name="connsiteX2" fmla="*/ 932181 w 932183"/>
                    <a:gd name="connsiteY2" fmla="*/ 2 h 406142"/>
                    <a:gd name="connsiteX0" fmla="*/ 0 w 932181"/>
                    <a:gd name="connsiteY0" fmla="*/ 406140 h 406140"/>
                    <a:gd name="connsiteX1" fmla="*/ 851066 w 932181"/>
                    <a:gd name="connsiteY1" fmla="*/ 62820 h 406140"/>
                    <a:gd name="connsiteX2" fmla="*/ 932181 w 932181"/>
                    <a:gd name="connsiteY2" fmla="*/ 0 h 406140"/>
                    <a:gd name="connsiteX0" fmla="*/ 0 w 928626"/>
                    <a:gd name="connsiteY0" fmla="*/ 396392 h 396392"/>
                    <a:gd name="connsiteX1" fmla="*/ 851066 w 928626"/>
                    <a:gd name="connsiteY1" fmla="*/ 53072 h 396392"/>
                    <a:gd name="connsiteX2" fmla="*/ 928626 w 928626"/>
                    <a:gd name="connsiteY2" fmla="*/ 0 h 396392"/>
                    <a:gd name="connsiteX0" fmla="*/ 0 w 932190"/>
                    <a:gd name="connsiteY0" fmla="*/ 398801 h 398801"/>
                    <a:gd name="connsiteX1" fmla="*/ 851066 w 932190"/>
                    <a:gd name="connsiteY1" fmla="*/ 55481 h 398801"/>
                    <a:gd name="connsiteX2" fmla="*/ 932190 w 932190"/>
                    <a:gd name="connsiteY2" fmla="*/ 0 h 398801"/>
                    <a:gd name="connsiteX0" fmla="*/ 0 w 581868"/>
                    <a:gd name="connsiteY0" fmla="*/ 1 h 120083"/>
                    <a:gd name="connsiteX1" fmla="*/ 500744 w 581868"/>
                    <a:gd name="connsiteY1" fmla="*/ 120083 h 120083"/>
                    <a:gd name="connsiteX2" fmla="*/ 581868 w 581868"/>
                    <a:gd name="connsiteY2" fmla="*/ 64602 h 120083"/>
                    <a:gd name="connsiteX0" fmla="*/ 0 w 475039"/>
                    <a:gd name="connsiteY0" fmla="*/ 219845 h 219846"/>
                    <a:gd name="connsiteX1" fmla="*/ 393915 w 475039"/>
                    <a:gd name="connsiteY1" fmla="*/ 55481 h 219846"/>
                    <a:gd name="connsiteX2" fmla="*/ 475039 w 475039"/>
                    <a:gd name="connsiteY2" fmla="*/ 0 h 219846"/>
                    <a:gd name="connsiteX0" fmla="*/ 0 w 475039"/>
                    <a:gd name="connsiteY0" fmla="*/ 219845 h 219845"/>
                    <a:gd name="connsiteX1" fmla="*/ 379825 w 475039"/>
                    <a:gd name="connsiteY1" fmla="*/ 218027 h 219845"/>
                    <a:gd name="connsiteX2" fmla="*/ 475039 w 475039"/>
                    <a:gd name="connsiteY2" fmla="*/ 0 h 219845"/>
                    <a:gd name="connsiteX0" fmla="*/ 0 w 436539"/>
                    <a:gd name="connsiteY0" fmla="*/ 1818 h 81298"/>
                    <a:gd name="connsiteX1" fmla="*/ 379825 w 436539"/>
                    <a:gd name="connsiteY1" fmla="*/ 0 h 81298"/>
                    <a:gd name="connsiteX2" fmla="*/ 436539 w 436539"/>
                    <a:gd name="connsiteY2" fmla="*/ 81298 h 81298"/>
                    <a:gd name="connsiteX0" fmla="*/ 0 w 508643"/>
                    <a:gd name="connsiteY0" fmla="*/ 237953 h 237953"/>
                    <a:gd name="connsiteX1" fmla="*/ 451929 w 508643"/>
                    <a:gd name="connsiteY1" fmla="*/ 0 h 237953"/>
                    <a:gd name="connsiteX2" fmla="*/ 508643 w 508643"/>
                    <a:gd name="connsiteY2" fmla="*/ 81298 h 237953"/>
                    <a:gd name="connsiteX0" fmla="*/ 0 w 508643"/>
                    <a:gd name="connsiteY0" fmla="*/ 276102 h 276102"/>
                    <a:gd name="connsiteX1" fmla="*/ 420742 w 508643"/>
                    <a:gd name="connsiteY1" fmla="*/ 0 h 276102"/>
                    <a:gd name="connsiteX2" fmla="*/ 508643 w 508643"/>
                    <a:gd name="connsiteY2" fmla="*/ 119447 h 276102"/>
                    <a:gd name="connsiteX0" fmla="*/ 0 w 511473"/>
                    <a:gd name="connsiteY0" fmla="*/ 276102 h 276102"/>
                    <a:gd name="connsiteX1" fmla="*/ 420742 w 511473"/>
                    <a:gd name="connsiteY1" fmla="*/ 0 h 276102"/>
                    <a:gd name="connsiteX2" fmla="*/ 511473 w 511473"/>
                    <a:gd name="connsiteY2" fmla="*/ 130738 h 276102"/>
                    <a:gd name="connsiteX0" fmla="*/ 0 w 511473"/>
                    <a:gd name="connsiteY0" fmla="*/ 288809 h 288809"/>
                    <a:gd name="connsiteX1" fmla="*/ 414468 w 511473"/>
                    <a:gd name="connsiteY1" fmla="*/ 0 h 288809"/>
                    <a:gd name="connsiteX2" fmla="*/ 511473 w 511473"/>
                    <a:gd name="connsiteY2" fmla="*/ 143445 h 288809"/>
                    <a:gd name="connsiteX0" fmla="*/ 0 w 420173"/>
                    <a:gd name="connsiteY0" fmla="*/ 141580 h 143445"/>
                    <a:gd name="connsiteX1" fmla="*/ 323168 w 420173"/>
                    <a:gd name="connsiteY1" fmla="*/ 0 h 143445"/>
                    <a:gd name="connsiteX2" fmla="*/ 420173 w 420173"/>
                    <a:gd name="connsiteY2" fmla="*/ 143445 h 143445"/>
                    <a:gd name="connsiteX0" fmla="*/ 0 w 416933"/>
                    <a:gd name="connsiteY0" fmla="*/ 146289 h 146289"/>
                    <a:gd name="connsiteX1" fmla="*/ 319928 w 416933"/>
                    <a:gd name="connsiteY1" fmla="*/ 0 h 146289"/>
                    <a:gd name="connsiteX2" fmla="*/ 416933 w 416933"/>
                    <a:gd name="connsiteY2" fmla="*/ 143445 h 146289"/>
                    <a:gd name="connsiteX0" fmla="*/ 0 w 416933"/>
                    <a:gd name="connsiteY0" fmla="*/ 146289 h 146289"/>
                    <a:gd name="connsiteX1" fmla="*/ 319928 w 416933"/>
                    <a:gd name="connsiteY1" fmla="*/ 0 h 146289"/>
                    <a:gd name="connsiteX2" fmla="*/ 416933 w 416933"/>
                    <a:gd name="connsiteY2" fmla="*/ 143445 h 146289"/>
                    <a:gd name="connsiteX0" fmla="*/ 0 w 416933"/>
                    <a:gd name="connsiteY0" fmla="*/ 146289 h 146289"/>
                    <a:gd name="connsiteX1" fmla="*/ 319928 w 416933"/>
                    <a:gd name="connsiteY1" fmla="*/ 0 h 146289"/>
                    <a:gd name="connsiteX2" fmla="*/ 416933 w 416933"/>
                    <a:gd name="connsiteY2" fmla="*/ 143445 h 146289"/>
                    <a:gd name="connsiteX0" fmla="*/ 0 w 416933"/>
                    <a:gd name="connsiteY0" fmla="*/ 146289 h 146289"/>
                    <a:gd name="connsiteX1" fmla="*/ 144455 w 416933"/>
                    <a:gd name="connsiteY1" fmla="*/ 83108 h 146289"/>
                    <a:gd name="connsiteX2" fmla="*/ 319928 w 416933"/>
                    <a:gd name="connsiteY2" fmla="*/ 0 h 146289"/>
                    <a:gd name="connsiteX3" fmla="*/ 416933 w 416933"/>
                    <a:gd name="connsiteY3" fmla="*/ 143445 h 146289"/>
                    <a:gd name="connsiteX0" fmla="*/ 0 w 416933"/>
                    <a:gd name="connsiteY0" fmla="*/ 278015 h 278015"/>
                    <a:gd name="connsiteX1" fmla="*/ 144455 w 416933"/>
                    <a:gd name="connsiteY1" fmla="*/ 214834 h 278015"/>
                    <a:gd name="connsiteX2" fmla="*/ 224351 w 416933"/>
                    <a:gd name="connsiteY2" fmla="*/ 0 h 278015"/>
                    <a:gd name="connsiteX3" fmla="*/ 416933 w 416933"/>
                    <a:gd name="connsiteY3" fmla="*/ 275171 h 278015"/>
                    <a:gd name="connsiteX0" fmla="*/ 0 w 416933"/>
                    <a:gd name="connsiteY0" fmla="*/ 278015 h 278015"/>
                    <a:gd name="connsiteX1" fmla="*/ 134736 w 416933"/>
                    <a:gd name="connsiteY1" fmla="*/ 200709 h 278015"/>
                    <a:gd name="connsiteX2" fmla="*/ 224351 w 416933"/>
                    <a:gd name="connsiteY2" fmla="*/ 0 h 278015"/>
                    <a:gd name="connsiteX3" fmla="*/ 416933 w 416933"/>
                    <a:gd name="connsiteY3" fmla="*/ 275171 h 278015"/>
                    <a:gd name="connsiteX0" fmla="*/ 0 w 416933"/>
                    <a:gd name="connsiteY0" fmla="*/ 278015 h 278015"/>
                    <a:gd name="connsiteX1" fmla="*/ 132306 w 416933"/>
                    <a:gd name="connsiteY1" fmla="*/ 197176 h 278015"/>
                    <a:gd name="connsiteX2" fmla="*/ 224351 w 416933"/>
                    <a:gd name="connsiteY2" fmla="*/ 0 h 278015"/>
                    <a:gd name="connsiteX3" fmla="*/ 416933 w 416933"/>
                    <a:gd name="connsiteY3" fmla="*/ 275171 h 278015"/>
                    <a:gd name="connsiteX0" fmla="*/ 564212 w 981145"/>
                    <a:gd name="connsiteY0" fmla="*/ 278015 h 1639561"/>
                    <a:gd name="connsiteX1" fmla="*/ 0 w 981145"/>
                    <a:gd name="connsiteY1" fmla="*/ 1639561 h 1639561"/>
                    <a:gd name="connsiteX2" fmla="*/ 788563 w 981145"/>
                    <a:gd name="connsiteY2" fmla="*/ 0 h 1639561"/>
                    <a:gd name="connsiteX3" fmla="*/ 981145 w 981145"/>
                    <a:gd name="connsiteY3" fmla="*/ 275171 h 1639561"/>
                    <a:gd name="connsiteX0" fmla="*/ 0 w 1880881"/>
                    <a:gd name="connsiteY0" fmla="*/ 1875473 h 1875473"/>
                    <a:gd name="connsiteX1" fmla="*/ 899736 w 1880881"/>
                    <a:gd name="connsiteY1" fmla="*/ 1639561 h 1875473"/>
                    <a:gd name="connsiteX2" fmla="*/ 1688299 w 1880881"/>
                    <a:gd name="connsiteY2" fmla="*/ 0 h 1875473"/>
                    <a:gd name="connsiteX3" fmla="*/ 1880881 w 1880881"/>
                    <a:gd name="connsiteY3" fmla="*/ 275171 h 1875473"/>
                    <a:gd name="connsiteX0" fmla="*/ 0 w 1880881"/>
                    <a:gd name="connsiteY0" fmla="*/ 1875473 h 2535861"/>
                    <a:gd name="connsiteX1" fmla="*/ 469482 w 1880881"/>
                    <a:gd name="connsiteY1" fmla="*/ 2535861 h 2535861"/>
                    <a:gd name="connsiteX2" fmla="*/ 1688299 w 1880881"/>
                    <a:gd name="connsiteY2" fmla="*/ 0 h 2535861"/>
                    <a:gd name="connsiteX3" fmla="*/ 1880881 w 1880881"/>
                    <a:gd name="connsiteY3" fmla="*/ 275171 h 2535861"/>
                    <a:gd name="connsiteX0" fmla="*/ 62649 w 1411399"/>
                    <a:gd name="connsiteY0" fmla="*/ 2648822 h 2648822"/>
                    <a:gd name="connsiteX1" fmla="*/ 0 w 1411399"/>
                    <a:gd name="connsiteY1" fmla="*/ 2535861 h 2648822"/>
                    <a:gd name="connsiteX2" fmla="*/ 1218817 w 1411399"/>
                    <a:gd name="connsiteY2" fmla="*/ 0 h 2648822"/>
                    <a:gd name="connsiteX3" fmla="*/ 1411399 w 1411399"/>
                    <a:gd name="connsiteY3" fmla="*/ 275171 h 2648822"/>
                    <a:gd name="connsiteX0" fmla="*/ 71368 w 1420118"/>
                    <a:gd name="connsiteY0" fmla="*/ 2648822 h 2648822"/>
                    <a:gd name="connsiteX1" fmla="*/ 0 w 1420118"/>
                    <a:gd name="connsiteY1" fmla="*/ 2541133 h 2648822"/>
                    <a:gd name="connsiteX2" fmla="*/ 1227536 w 1420118"/>
                    <a:gd name="connsiteY2" fmla="*/ 0 h 2648822"/>
                    <a:gd name="connsiteX3" fmla="*/ 1420118 w 1420118"/>
                    <a:gd name="connsiteY3" fmla="*/ 275171 h 2648822"/>
                    <a:gd name="connsiteX0" fmla="*/ 66108 w 1420118"/>
                    <a:gd name="connsiteY0" fmla="*/ 2634001 h 2634001"/>
                    <a:gd name="connsiteX1" fmla="*/ 0 w 1420118"/>
                    <a:gd name="connsiteY1" fmla="*/ 2541133 h 2634001"/>
                    <a:gd name="connsiteX2" fmla="*/ 1227536 w 1420118"/>
                    <a:gd name="connsiteY2" fmla="*/ 0 h 2634001"/>
                    <a:gd name="connsiteX3" fmla="*/ 1420118 w 1420118"/>
                    <a:gd name="connsiteY3" fmla="*/ 275171 h 2634001"/>
                    <a:gd name="connsiteX0" fmla="*/ 51529 w 1420118"/>
                    <a:gd name="connsiteY0" fmla="*/ 2612813 h 2612813"/>
                    <a:gd name="connsiteX1" fmla="*/ 0 w 1420118"/>
                    <a:gd name="connsiteY1" fmla="*/ 2541133 h 2612813"/>
                    <a:gd name="connsiteX2" fmla="*/ 1227536 w 1420118"/>
                    <a:gd name="connsiteY2" fmla="*/ 0 h 2612813"/>
                    <a:gd name="connsiteX3" fmla="*/ 1420118 w 1420118"/>
                    <a:gd name="connsiteY3" fmla="*/ 275171 h 2612813"/>
                    <a:gd name="connsiteX0" fmla="*/ 51529 w 1420118"/>
                    <a:gd name="connsiteY0" fmla="*/ 2691955 h 2691955"/>
                    <a:gd name="connsiteX1" fmla="*/ 0 w 1420118"/>
                    <a:gd name="connsiteY1" fmla="*/ 2620275 h 2691955"/>
                    <a:gd name="connsiteX2" fmla="*/ 1190936 w 1420118"/>
                    <a:gd name="connsiteY2" fmla="*/ 0 h 2691955"/>
                    <a:gd name="connsiteX3" fmla="*/ 1420118 w 1420118"/>
                    <a:gd name="connsiteY3" fmla="*/ 354313 h 2691955"/>
                    <a:gd name="connsiteX0" fmla="*/ 1 w 1368590"/>
                    <a:gd name="connsiteY0" fmla="*/ 2691955 h 2691955"/>
                    <a:gd name="connsiteX1" fmla="*/ 403616 w 1368590"/>
                    <a:gd name="connsiteY1" fmla="*/ 1516727 h 2691955"/>
                    <a:gd name="connsiteX2" fmla="*/ 1139408 w 1368590"/>
                    <a:gd name="connsiteY2" fmla="*/ 0 h 2691955"/>
                    <a:gd name="connsiteX3" fmla="*/ 1368590 w 1368590"/>
                    <a:gd name="connsiteY3" fmla="*/ 354313 h 2691955"/>
                    <a:gd name="connsiteX0" fmla="*/ 1 w 1368590"/>
                    <a:gd name="connsiteY0" fmla="*/ 2691955 h 2691955"/>
                    <a:gd name="connsiteX1" fmla="*/ 591447 w 1368590"/>
                    <a:gd name="connsiteY1" fmla="*/ 1218672 h 2691955"/>
                    <a:gd name="connsiteX2" fmla="*/ 1139408 w 1368590"/>
                    <a:gd name="connsiteY2" fmla="*/ 0 h 2691955"/>
                    <a:gd name="connsiteX3" fmla="*/ 1368590 w 1368590"/>
                    <a:gd name="connsiteY3" fmla="*/ 354313 h 2691955"/>
                    <a:gd name="connsiteX0" fmla="*/ 114493 w 777144"/>
                    <a:gd name="connsiteY0" fmla="*/ 1407811 h 1407810"/>
                    <a:gd name="connsiteX1" fmla="*/ 1 w 777144"/>
                    <a:gd name="connsiteY1" fmla="*/ 1218672 h 1407810"/>
                    <a:gd name="connsiteX2" fmla="*/ 547962 w 777144"/>
                    <a:gd name="connsiteY2" fmla="*/ 0 h 1407810"/>
                    <a:gd name="connsiteX3" fmla="*/ 777144 w 777144"/>
                    <a:gd name="connsiteY3" fmla="*/ 354313 h 1407810"/>
                    <a:gd name="connsiteX0" fmla="*/ 126181 w 788832"/>
                    <a:gd name="connsiteY0" fmla="*/ 1407811 h 1407810"/>
                    <a:gd name="connsiteX1" fmla="*/ -2 w 788832"/>
                    <a:gd name="connsiteY1" fmla="*/ 1149785 h 1407810"/>
                    <a:gd name="connsiteX2" fmla="*/ 559650 w 788832"/>
                    <a:gd name="connsiteY2" fmla="*/ 0 h 1407810"/>
                    <a:gd name="connsiteX3" fmla="*/ 788832 w 788832"/>
                    <a:gd name="connsiteY3" fmla="*/ 354313 h 1407810"/>
                    <a:gd name="connsiteX0" fmla="*/ 151102 w 788832"/>
                    <a:gd name="connsiteY0" fmla="*/ 1418067 h 1418067"/>
                    <a:gd name="connsiteX1" fmla="*/ -2 w 788832"/>
                    <a:gd name="connsiteY1" fmla="*/ 1149785 h 1418067"/>
                    <a:gd name="connsiteX2" fmla="*/ 559650 w 788832"/>
                    <a:gd name="connsiteY2" fmla="*/ 0 h 1418067"/>
                    <a:gd name="connsiteX3" fmla="*/ 788832 w 788832"/>
                    <a:gd name="connsiteY3" fmla="*/ 354313 h 1418067"/>
                    <a:gd name="connsiteX0" fmla="*/ 382666 w 788832"/>
                    <a:gd name="connsiteY0" fmla="*/ 1495038 h 1495042"/>
                    <a:gd name="connsiteX1" fmla="*/ -2 w 788832"/>
                    <a:gd name="connsiteY1" fmla="*/ 1149785 h 1495042"/>
                    <a:gd name="connsiteX2" fmla="*/ 559650 w 788832"/>
                    <a:gd name="connsiteY2" fmla="*/ 0 h 1495042"/>
                    <a:gd name="connsiteX3" fmla="*/ 788832 w 788832"/>
                    <a:gd name="connsiteY3" fmla="*/ 354313 h 1495042"/>
                    <a:gd name="connsiteX0" fmla="*/ 241967 w 648133"/>
                    <a:gd name="connsiteY0" fmla="*/ 1495038 h 1495042"/>
                    <a:gd name="connsiteX1" fmla="*/ -2 w 648133"/>
                    <a:gd name="connsiteY1" fmla="*/ 1198521 h 1495042"/>
                    <a:gd name="connsiteX2" fmla="*/ 418951 w 648133"/>
                    <a:gd name="connsiteY2" fmla="*/ 0 h 1495042"/>
                    <a:gd name="connsiteX3" fmla="*/ 648133 w 648133"/>
                    <a:gd name="connsiteY3" fmla="*/ 354313 h 1495042"/>
                    <a:gd name="connsiteX0" fmla="*/ 241967 w 648133"/>
                    <a:gd name="connsiteY0" fmla="*/ 1425969 h 1425973"/>
                    <a:gd name="connsiteX1" fmla="*/ -2 w 648133"/>
                    <a:gd name="connsiteY1" fmla="*/ 1129452 h 1425973"/>
                    <a:gd name="connsiteX2" fmla="*/ 520055 w 648133"/>
                    <a:gd name="connsiteY2" fmla="*/ -4 h 1425973"/>
                    <a:gd name="connsiteX3" fmla="*/ 648133 w 648133"/>
                    <a:gd name="connsiteY3" fmla="*/ 285244 h 1425973"/>
                    <a:gd name="connsiteX0" fmla="*/ 241967 w 686275"/>
                    <a:gd name="connsiteY0" fmla="*/ 1425969 h 1425973"/>
                    <a:gd name="connsiteX1" fmla="*/ -2 w 686275"/>
                    <a:gd name="connsiteY1" fmla="*/ 1129452 h 1425973"/>
                    <a:gd name="connsiteX2" fmla="*/ 520055 w 686275"/>
                    <a:gd name="connsiteY2" fmla="*/ -4 h 1425973"/>
                    <a:gd name="connsiteX3" fmla="*/ 686275 w 686275"/>
                    <a:gd name="connsiteY3" fmla="*/ 236859 h 1425973"/>
                    <a:gd name="connsiteX0" fmla="*/ 236073 w 686275"/>
                    <a:gd name="connsiteY0" fmla="*/ 1469325 h 1469325"/>
                    <a:gd name="connsiteX1" fmla="*/ -2 w 686275"/>
                    <a:gd name="connsiteY1" fmla="*/ 1129452 h 1469325"/>
                    <a:gd name="connsiteX2" fmla="*/ 520055 w 686275"/>
                    <a:gd name="connsiteY2" fmla="*/ -4 h 1469325"/>
                    <a:gd name="connsiteX3" fmla="*/ 686275 w 686275"/>
                    <a:gd name="connsiteY3" fmla="*/ 236859 h 146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6275" h="1469325">
                      <a:moveTo>
                        <a:pt x="236073" y="1469325"/>
                      </a:moveTo>
                      <a:lnTo>
                        <a:pt x="-2" y="1129452"/>
                      </a:lnTo>
                      <a:lnTo>
                        <a:pt x="520055" y="-4"/>
                      </a:lnTo>
                      <a:lnTo>
                        <a:pt x="686275" y="236859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95" name="Straight Connector 94"/>
                <p:cNvCxnSpPr/>
                <p:nvPr/>
              </p:nvCxnSpPr>
              <p:spPr bwMode="auto">
                <a:xfrm flipV="1">
                  <a:off x="3494921" y="6295198"/>
                  <a:ext cx="308728" cy="25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121" name="TextBox 120"/>
          <p:cNvSpPr txBox="1"/>
          <p:nvPr/>
        </p:nvSpPr>
        <p:spPr>
          <a:xfrm>
            <a:off x="3235830" y="6425634"/>
            <a:ext cx="1636211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(a) Anterior 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0261" y="2360010"/>
            <a:ext cx="92678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Vertebral</a:t>
            </a:r>
          </a:p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column</a:t>
            </a:r>
          </a:p>
        </p:txBody>
      </p:sp>
      <p:sp>
        <p:nvSpPr>
          <p:cNvPr id="122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62304-38A1-5B49-A5B6-F1331FEB8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83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642616" y="213360"/>
            <a:ext cx="3858768" cy="6431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0241" y="339916"/>
            <a:ext cx="79908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Cranium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5085" y="1045585"/>
            <a:ext cx="71851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Clavicle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7838" y="1327334"/>
            <a:ext cx="70671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Scapula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7837" y="1593579"/>
            <a:ext cx="81148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Sternum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0241" y="1794737"/>
            <a:ext cx="30241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Rib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3891" y="2003830"/>
            <a:ext cx="79908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Humerus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0790" y="2288777"/>
            <a:ext cx="71280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Vertebra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3891" y="2498401"/>
            <a:ext cx="63080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Radius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3891" y="2713145"/>
            <a:ext cx="40589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Ulna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82106" y="2960339"/>
            <a:ext cx="70879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Carpals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4187" y="3813525"/>
            <a:ext cx="97341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Phalanges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8165" y="4048645"/>
            <a:ext cx="108373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Metacarpals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7837" y="4280029"/>
            <a:ext cx="55219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Femur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80715" y="4880234"/>
            <a:ext cx="52827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Tibia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3068" y="5168551"/>
            <a:ext cx="62163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Fibula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86584" y="6423075"/>
            <a:ext cx="180286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(b) Posterior view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48304" y="617732"/>
            <a:ext cx="1049346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Bones of</a:t>
            </a:r>
          </a:p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pectoral</a:t>
            </a:r>
          </a:p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girdle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85011" y="1572943"/>
            <a:ext cx="636439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Upper</a:t>
            </a:r>
          </a:p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limb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08742" y="2510324"/>
            <a:ext cx="898768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Bones of</a:t>
            </a:r>
          </a:p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pelvic</a:t>
            </a:r>
          </a:p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girdle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81941" y="4608234"/>
            <a:ext cx="64742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Lower</a:t>
            </a:r>
          </a:p>
          <a:p>
            <a:pPr indent="-301752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limb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140200" y="472742"/>
            <a:ext cx="3511875" cy="5316428"/>
            <a:chOff x="3140200" y="472742"/>
            <a:chExt cx="3511875" cy="5316428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3449597" y="472742"/>
              <a:ext cx="106207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Freeform 26"/>
            <p:cNvSpPr/>
            <p:nvPr/>
          </p:nvSpPr>
          <p:spPr>
            <a:xfrm rot="7792210" flipV="1">
              <a:off x="3659328" y="876356"/>
              <a:ext cx="403719" cy="822045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420173"/>
                <a:gd name="connsiteY0" fmla="*/ 574160 h 576025"/>
                <a:gd name="connsiteX1" fmla="*/ 25515 w 420173"/>
                <a:gd name="connsiteY1" fmla="*/ 0 h 576025"/>
                <a:gd name="connsiteX2" fmla="*/ 420173 w 420173"/>
                <a:gd name="connsiteY2" fmla="*/ 576025 h 576025"/>
                <a:gd name="connsiteX0" fmla="*/ 0 w 465702"/>
                <a:gd name="connsiteY0" fmla="*/ 149128 h 576025"/>
                <a:gd name="connsiteX1" fmla="*/ 71044 w 465702"/>
                <a:gd name="connsiteY1" fmla="*/ 0 h 576025"/>
                <a:gd name="connsiteX2" fmla="*/ 465702 w 465702"/>
                <a:gd name="connsiteY2" fmla="*/ 576025 h 576025"/>
                <a:gd name="connsiteX0" fmla="*/ 0 w 464887"/>
                <a:gd name="connsiteY0" fmla="*/ 143134 h 576025"/>
                <a:gd name="connsiteX1" fmla="*/ 70229 w 464887"/>
                <a:gd name="connsiteY1" fmla="*/ 0 h 576025"/>
                <a:gd name="connsiteX2" fmla="*/ 464887 w 464887"/>
                <a:gd name="connsiteY2" fmla="*/ 576025 h 576025"/>
                <a:gd name="connsiteX0" fmla="*/ 0 w 1283334"/>
                <a:gd name="connsiteY0" fmla="*/ 834134 h 834134"/>
                <a:gd name="connsiteX1" fmla="*/ 888676 w 1283334"/>
                <a:gd name="connsiteY1" fmla="*/ 0 h 834134"/>
                <a:gd name="connsiteX2" fmla="*/ 1283334 w 1283334"/>
                <a:gd name="connsiteY2" fmla="*/ 576025 h 834134"/>
                <a:gd name="connsiteX0" fmla="*/ 0 w 1283334"/>
                <a:gd name="connsiteY0" fmla="*/ 1250126 h 1250126"/>
                <a:gd name="connsiteX1" fmla="*/ 597498 w 1283334"/>
                <a:gd name="connsiteY1" fmla="*/ 0 h 1250126"/>
                <a:gd name="connsiteX2" fmla="*/ 1283334 w 1283334"/>
                <a:gd name="connsiteY2" fmla="*/ 992017 h 1250126"/>
                <a:gd name="connsiteX0" fmla="*/ 0 w 1283334"/>
                <a:gd name="connsiteY0" fmla="*/ 1262114 h 1262114"/>
                <a:gd name="connsiteX1" fmla="*/ 599127 w 1283334"/>
                <a:gd name="connsiteY1" fmla="*/ 1 h 1262114"/>
                <a:gd name="connsiteX2" fmla="*/ 1283334 w 1283334"/>
                <a:gd name="connsiteY2" fmla="*/ 1004005 h 1262114"/>
                <a:gd name="connsiteX0" fmla="*/ 0 w 1283334"/>
                <a:gd name="connsiteY0" fmla="*/ 1239533 h 1239533"/>
                <a:gd name="connsiteX1" fmla="*/ 604787 w 1283334"/>
                <a:gd name="connsiteY1" fmla="*/ 0 h 1239533"/>
                <a:gd name="connsiteX2" fmla="*/ 1283334 w 1283334"/>
                <a:gd name="connsiteY2" fmla="*/ 981424 h 1239533"/>
                <a:gd name="connsiteX0" fmla="*/ 0 w 1077964"/>
                <a:gd name="connsiteY0" fmla="*/ 834624 h 981424"/>
                <a:gd name="connsiteX1" fmla="*/ 399417 w 1077964"/>
                <a:gd name="connsiteY1" fmla="*/ 0 h 981424"/>
                <a:gd name="connsiteX2" fmla="*/ 1077964 w 1077964"/>
                <a:gd name="connsiteY2" fmla="*/ 981424 h 981424"/>
                <a:gd name="connsiteX0" fmla="*/ 0 w 748594"/>
                <a:gd name="connsiteY0" fmla="*/ 834624 h 834623"/>
                <a:gd name="connsiteX1" fmla="*/ 399417 w 748594"/>
                <a:gd name="connsiteY1" fmla="*/ 0 h 834623"/>
                <a:gd name="connsiteX2" fmla="*/ 748594 w 748594"/>
                <a:gd name="connsiteY2" fmla="*/ 493180 h 834623"/>
                <a:gd name="connsiteX0" fmla="*/ 0 w 951613"/>
                <a:gd name="connsiteY0" fmla="*/ 834624 h 834624"/>
                <a:gd name="connsiteX1" fmla="*/ 399417 w 951613"/>
                <a:gd name="connsiteY1" fmla="*/ 0 h 834624"/>
                <a:gd name="connsiteX2" fmla="*/ 951613 w 951613"/>
                <a:gd name="connsiteY2" fmla="*/ 797800 h 834624"/>
                <a:gd name="connsiteX0" fmla="*/ 0 w 465648"/>
                <a:gd name="connsiteY0" fmla="*/ 834624 h 834624"/>
                <a:gd name="connsiteX1" fmla="*/ 399417 w 465648"/>
                <a:gd name="connsiteY1" fmla="*/ 0 h 834624"/>
                <a:gd name="connsiteX2" fmla="*/ 465648 w 465648"/>
                <a:gd name="connsiteY2" fmla="*/ 91546 h 834624"/>
                <a:gd name="connsiteX0" fmla="*/ 0 w 490225"/>
                <a:gd name="connsiteY0" fmla="*/ 1229544 h 1229544"/>
                <a:gd name="connsiteX1" fmla="*/ 423994 w 490225"/>
                <a:gd name="connsiteY1" fmla="*/ 0 h 1229544"/>
                <a:gd name="connsiteX2" fmla="*/ 490225 w 490225"/>
                <a:gd name="connsiteY2" fmla="*/ 91546 h 1229544"/>
                <a:gd name="connsiteX0" fmla="*/ 0 w 490225"/>
                <a:gd name="connsiteY0" fmla="*/ 1137998 h 1137998"/>
                <a:gd name="connsiteX1" fmla="*/ 159372 w 490225"/>
                <a:gd name="connsiteY1" fmla="*/ 421042 h 1137998"/>
                <a:gd name="connsiteX2" fmla="*/ 490225 w 490225"/>
                <a:gd name="connsiteY2" fmla="*/ 0 h 1137998"/>
                <a:gd name="connsiteX0" fmla="*/ 0 w 243207"/>
                <a:gd name="connsiteY0" fmla="*/ 894095 h 894095"/>
                <a:gd name="connsiteX1" fmla="*/ 159372 w 243207"/>
                <a:gd name="connsiteY1" fmla="*/ 177139 h 894095"/>
                <a:gd name="connsiteX2" fmla="*/ 243207 w 243207"/>
                <a:gd name="connsiteY2" fmla="*/ 0 h 894095"/>
                <a:gd name="connsiteX0" fmla="*/ 0 w 248480"/>
                <a:gd name="connsiteY0" fmla="*/ 900785 h 900785"/>
                <a:gd name="connsiteX1" fmla="*/ 159372 w 248480"/>
                <a:gd name="connsiteY1" fmla="*/ 183829 h 900785"/>
                <a:gd name="connsiteX2" fmla="*/ 248480 w 248480"/>
                <a:gd name="connsiteY2" fmla="*/ 0 h 900785"/>
                <a:gd name="connsiteX0" fmla="*/ 0 w 242805"/>
                <a:gd name="connsiteY0" fmla="*/ 901854 h 901854"/>
                <a:gd name="connsiteX1" fmla="*/ 159372 w 242805"/>
                <a:gd name="connsiteY1" fmla="*/ 184898 h 901854"/>
                <a:gd name="connsiteX2" fmla="*/ 242805 w 242805"/>
                <a:gd name="connsiteY2" fmla="*/ 0 h 901854"/>
                <a:gd name="connsiteX0" fmla="*/ 0 w 245235"/>
                <a:gd name="connsiteY0" fmla="*/ 898323 h 898323"/>
                <a:gd name="connsiteX1" fmla="*/ 159372 w 245235"/>
                <a:gd name="connsiteY1" fmla="*/ 181367 h 898323"/>
                <a:gd name="connsiteX2" fmla="*/ 245235 w 245235"/>
                <a:gd name="connsiteY2" fmla="*/ 0 h 898323"/>
                <a:gd name="connsiteX0" fmla="*/ 0 w 268375"/>
                <a:gd name="connsiteY0" fmla="*/ 950824 h 950824"/>
                <a:gd name="connsiteX1" fmla="*/ 159372 w 268375"/>
                <a:gd name="connsiteY1" fmla="*/ 233868 h 950824"/>
                <a:gd name="connsiteX2" fmla="*/ 268375 w 268375"/>
                <a:gd name="connsiteY2" fmla="*/ 1 h 950824"/>
                <a:gd name="connsiteX0" fmla="*/ 0 w 268375"/>
                <a:gd name="connsiteY0" fmla="*/ 950823 h 950823"/>
                <a:gd name="connsiteX1" fmla="*/ 163445 w 268375"/>
                <a:gd name="connsiteY1" fmla="*/ 203900 h 950823"/>
                <a:gd name="connsiteX2" fmla="*/ 268375 w 268375"/>
                <a:gd name="connsiteY2" fmla="*/ 0 h 950823"/>
                <a:gd name="connsiteX0" fmla="*/ 0 w 268375"/>
                <a:gd name="connsiteY0" fmla="*/ 950823 h 950823"/>
                <a:gd name="connsiteX1" fmla="*/ 168305 w 268375"/>
                <a:gd name="connsiteY1" fmla="*/ 210962 h 950823"/>
                <a:gd name="connsiteX2" fmla="*/ 268375 w 268375"/>
                <a:gd name="connsiteY2" fmla="*/ 0 h 95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375" h="950823">
                  <a:moveTo>
                    <a:pt x="0" y="950823"/>
                  </a:moveTo>
                  <a:lnTo>
                    <a:pt x="168305" y="210962"/>
                  </a:lnTo>
                  <a:lnTo>
                    <a:pt x="268375" y="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828958" y="739763"/>
              <a:ext cx="813382" cy="961539"/>
              <a:chOff x="6094818" y="982543"/>
              <a:chExt cx="813382" cy="961539"/>
            </a:xfrm>
          </p:grpSpPr>
          <p:sp>
            <p:nvSpPr>
              <p:cNvPr id="45" name="Freeform 44"/>
              <p:cNvSpPr/>
              <p:nvPr/>
            </p:nvSpPr>
            <p:spPr>
              <a:xfrm rot="8407790" flipH="1" flipV="1">
                <a:off x="6094818" y="1110848"/>
                <a:ext cx="813382" cy="312454"/>
              </a:xfrm>
              <a:custGeom>
                <a:avLst/>
                <a:gdLst>
                  <a:gd name="connsiteX0" fmla="*/ 914971 w 921321"/>
                  <a:gd name="connsiteY0" fmla="*/ 176314 h 182664"/>
                  <a:gd name="connsiteX1" fmla="*/ 326529 w 921321"/>
                  <a:gd name="connsiteY1" fmla="*/ 176314 h 182664"/>
                  <a:gd name="connsiteX2" fmla="*/ 6350 w 921321"/>
                  <a:gd name="connsiteY2" fmla="*/ 6350 h 182664"/>
                  <a:gd name="connsiteX0" fmla="*/ 1138355 w 1138355"/>
                  <a:gd name="connsiteY0" fmla="*/ 191657 h 191657"/>
                  <a:gd name="connsiteX1" fmla="*/ 549913 w 1138355"/>
                  <a:gd name="connsiteY1" fmla="*/ 191657 h 191657"/>
                  <a:gd name="connsiteX2" fmla="*/ 0 w 1138355"/>
                  <a:gd name="connsiteY2" fmla="*/ 0 h 191657"/>
                  <a:gd name="connsiteX0" fmla="*/ 1138355 w 1138355"/>
                  <a:gd name="connsiteY0" fmla="*/ 191657 h 248688"/>
                  <a:gd name="connsiteX1" fmla="*/ 534437 w 1138355"/>
                  <a:gd name="connsiteY1" fmla="*/ 248688 h 248688"/>
                  <a:gd name="connsiteX2" fmla="*/ 0 w 1138355"/>
                  <a:gd name="connsiteY2" fmla="*/ 0 h 248688"/>
                  <a:gd name="connsiteX0" fmla="*/ 1138355 w 3031831"/>
                  <a:gd name="connsiteY0" fmla="*/ 191657 h 625399"/>
                  <a:gd name="connsiteX1" fmla="*/ 3031831 w 3031831"/>
                  <a:gd name="connsiteY1" fmla="*/ 625399 h 625399"/>
                  <a:gd name="connsiteX2" fmla="*/ 534437 w 3031831"/>
                  <a:gd name="connsiteY2" fmla="*/ 248688 h 625399"/>
                  <a:gd name="connsiteX3" fmla="*/ 0 w 3031831"/>
                  <a:gd name="connsiteY3" fmla="*/ 0 h 625399"/>
                  <a:gd name="connsiteX0" fmla="*/ 3035638 w 3035638"/>
                  <a:gd name="connsiteY0" fmla="*/ 633596 h 633596"/>
                  <a:gd name="connsiteX1" fmla="*/ 3031831 w 3035638"/>
                  <a:gd name="connsiteY1" fmla="*/ 625399 h 633596"/>
                  <a:gd name="connsiteX2" fmla="*/ 534437 w 3035638"/>
                  <a:gd name="connsiteY2" fmla="*/ 248688 h 633596"/>
                  <a:gd name="connsiteX3" fmla="*/ 0 w 3035638"/>
                  <a:gd name="connsiteY3" fmla="*/ 0 h 633596"/>
                  <a:gd name="connsiteX0" fmla="*/ 3135129 w 3135129"/>
                  <a:gd name="connsiteY0" fmla="*/ 586257 h 586257"/>
                  <a:gd name="connsiteX1" fmla="*/ 3131322 w 3135129"/>
                  <a:gd name="connsiteY1" fmla="*/ 578060 h 586257"/>
                  <a:gd name="connsiteX2" fmla="*/ 633928 w 3135129"/>
                  <a:gd name="connsiteY2" fmla="*/ 201349 h 586257"/>
                  <a:gd name="connsiteX3" fmla="*/ 0 w 3135129"/>
                  <a:gd name="connsiteY3" fmla="*/ 0 h 586257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724170 w 3225371"/>
                  <a:gd name="connsiteY2" fmla="*/ 136616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521198 w 3225371"/>
                  <a:gd name="connsiteY1" fmla="*/ 331799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66840 w 3225371"/>
                  <a:gd name="connsiteY1" fmla="*/ 114304 h 521524"/>
                  <a:gd name="connsiteX2" fmla="*/ 0 w 3225371"/>
                  <a:gd name="connsiteY2" fmla="*/ 0 h 521524"/>
                  <a:gd name="connsiteX0" fmla="*/ 1526588 w 1526588"/>
                  <a:gd name="connsiteY0" fmla="*/ 350629 h 350629"/>
                  <a:gd name="connsiteX1" fmla="*/ 166840 w 1526588"/>
                  <a:gd name="connsiteY1" fmla="*/ 114304 h 350629"/>
                  <a:gd name="connsiteX2" fmla="*/ 0 w 1526588"/>
                  <a:gd name="connsiteY2" fmla="*/ 0 h 350629"/>
                  <a:gd name="connsiteX0" fmla="*/ 1961290 w 1961290"/>
                  <a:gd name="connsiteY0" fmla="*/ 531879 h 531879"/>
                  <a:gd name="connsiteX1" fmla="*/ 601542 w 1961290"/>
                  <a:gd name="connsiteY1" fmla="*/ 295554 h 531879"/>
                  <a:gd name="connsiteX2" fmla="*/ 0 w 1961290"/>
                  <a:gd name="connsiteY2" fmla="*/ 0 h 531879"/>
                  <a:gd name="connsiteX0" fmla="*/ 1910264 w 1910264"/>
                  <a:gd name="connsiteY0" fmla="*/ 491639 h 491639"/>
                  <a:gd name="connsiteX1" fmla="*/ 550516 w 1910264"/>
                  <a:gd name="connsiteY1" fmla="*/ 255314 h 491639"/>
                  <a:gd name="connsiteX2" fmla="*/ 0 w 1910264"/>
                  <a:gd name="connsiteY2" fmla="*/ 0 h 491639"/>
                  <a:gd name="connsiteX0" fmla="*/ 1881827 w 1881827"/>
                  <a:gd name="connsiteY0" fmla="*/ 657727 h 657727"/>
                  <a:gd name="connsiteX1" fmla="*/ 522079 w 1881827"/>
                  <a:gd name="connsiteY1" fmla="*/ 421402 h 657727"/>
                  <a:gd name="connsiteX2" fmla="*/ -1 w 1881827"/>
                  <a:gd name="connsiteY2" fmla="*/ 0 h 657727"/>
                  <a:gd name="connsiteX0" fmla="*/ 1934744 w 1934744"/>
                  <a:gd name="connsiteY0" fmla="*/ 663939 h 663939"/>
                  <a:gd name="connsiteX1" fmla="*/ 574996 w 1934744"/>
                  <a:gd name="connsiteY1" fmla="*/ 427614 h 663939"/>
                  <a:gd name="connsiteX2" fmla="*/ -1 w 1934744"/>
                  <a:gd name="connsiteY2" fmla="*/ 0 h 663939"/>
                  <a:gd name="connsiteX0" fmla="*/ 1883857 w 1883857"/>
                  <a:gd name="connsiteY0" fmla="*/ 635376 h 635376"/>
                  <a:gd name="connsiteX1" fmla="*/ 524109 w 1883857"/>
                  <a:gd name="connsiteY1" fmla="*/ 399051 h 635376"/>
                  <a:gd name="connsiteX2" fmla="*/ 0 w 1883857"/>
                  <a:gd name="connsiteY2" fmla="*/ 0 h 635376"/>
                  <a:gd name="connsiteX0" fmla="*/ 2051233 w 2051233"/>
                  <a:gd name="connsiteY0" fmla="*/ 635376 h 635376"/>
                  <a:gd name="connsiteX1" fmla="*/ 7566 w 2051233"/>
                  <a:gd name="connsiteY1" fmla="*/ 126764 h 635376"/>
                  <a:gd name="connsiteX2" fmla="*/ 167376 w 2051233"/>
                  <a:gd name="connsiteY2" fmla="*/ 0 h 635376"/>
                  <a:gd name="connsiteX0" fmla="*/ 124482 w 174942"/>
                  <a:gd name="connsiteY0" fmla="*/ 979004 h 979004"/>
                  <a:gd name="connsiteX1" fmla="*/ 7566 w 174942"/>
                  <a:gd name="connsiteY1" fmla="*/ 126764 h 979004"/>
                  <a:gd name="connsiteX2" fmla="*/ 167376 w 174942"/>
                  <a:gd name="connsiteY2" fmla="*/ 0 h 979004"/>
                  <a:gd name="connsiteX0" fmla="*/ 115234 w 165938"/>
                  <a:gd name="connsiteY0" fmla="*/ 979004 h 979004"/>
                  <a:gd name="connsiteX1" fmla="*/ 7811 w 165938"/>
                  <a:gd name="connsiteY1" fmla="*/ 120349 h 979004"/>
                  <a:gd name="connsiteX2" fmla="*/ 158128 w 165938"/>
                  <a:gd name="connsiteY2" fmla="*/ 0 h 979004"/>
                  <a:gd name="connsiteX0" fmla="*/ 107423 w 169684"/>
                  <a:gd name="connsiteY0" fmla="*/ 979004 h 979004"/>
                  <a:gd name="connsiteX1" fmla="*/ 0 w 169684"/>
                  <a:gd name="connsiteY1" fmla="*/ 120349 h 979004"/>
                  <a:gd name="connsiteX2" fmla="*/ 150317 w 169684"/>
                  <a:gd name="connsiteY2" fmla="*/ 0 h 979004"/>
                  <a:gd name="connsiteX0" fmla="*/ 107423 w 150318"/>
                  <a:gd name="connsiteY0" fmla="*/ 979004 h 979004"/>
                  <a:gd name="connsiteX1" fmla="*/ 0 w 150318"/>
                  <a:gd name="connsiteY1" fmla="*/ 120349 h 979004"/>
                  <a:gd name="connsiteX2" fmla="*/ 150317 w 150318"/>
                  <a:gd name="connsiteY2" fmla="*/ 0 h 979004"/>
                  <a:gd name="connsiteX0" fmla="*/ 141724 w 184619"/>
                  <a:gd name="connsiteY0" fmla="*/ 979004 h 979004"/>
                  <a:gd name="connsiteX1" fmla="*/ -1 w 184619"/>
                  <a:gd name="connsiteY1" fmla="*/ 125312 h 979004"/>
                  <a:gd name="connsiteX2" fmla="*/ 184618 w 184619"/>
                  <a:gd name="connsiteY2" fmla="*/ 0 h 979004"/>
                  <a:gd name="connsiteX0" fmla="*/ 141725 w 141725"/>
                  <a:gd name="connsiteY0" fmla="*/ 1005526 h 1005526"/>
                  <a:gd name="connsiteX1" fmla="*/ 0 w 141725"/>
                  <a:gd name="connsiteY1" fmla="*/ 151834 h 1005526"/>
                  <a:gd name="connsiteX2" fmla="*/ 85821 w 141725"/>
                  <a:gd name="connsiteY2" fmla="*/ -1 h 1005526"/>
                  <a:gd name="connsiteX0" fmla="*/ 0 w 385293"/>
                  <a:gd name="connsiteY0" fmla="*/ 928570 h 928570"/>
                  <a:gd name="connsiteX1" fmla="*/ 299473 w 385293"/>
                  <a:gd name="connsiteY1" fmla="*/ 151835 h 928570"/>
                  <a:gd name="connsiteX2" fmla="*/ 385294 w 385293"/>
                  <a:gd name="connsiteY2" fmla="*/ 0 h 928570"/>
                  <a:gd name="connsiteX0" fmla="*/ 0 w 385294"/>
                  <a:gd name="connsiteY0" fmla="*/ 928570 h 928570"/>
                  <a:gd name="connsiteX1" fmla="*/ 207448 w 385294"/>
                  <a:gd name="connsiteY1" fmla="*/ 57624 h 928570"/>
                  <a:gd name="connsiteX2" fmla="*/ 385294 w 385294"/>
                  <a:gd name="connsiteY2" fmla="*/ 0 h 928570"/>
                  <a:gd name="connsiteX0" fmla="*/ 0 w 301067"/>
                  <a:gd name="connsiteY0" fmla="*/ 1021082 h 1021082"/>
                  <a:gd name="connsiteX1" fmla="*/ 207448 w 301067"/>
                  <a:gd name="connsiteY1" fmla="*/ 150136 h 1021082"/>
                  <a:gd name="connsiteX2" fmla="*/ 301067 w 301067"/>
                  <a:gd name="connsiteY2" fmla="*/ 0 h 1021082"/>
                  <a:gd name="connsiteX0" fmla="*/ 0 w 301067"/>
                  <a:gd name="connsiteY0" fmla="*/ 1041190 h 1041190"/>
                  <a:gd name="connsiteX1" fmla="*/ 141873 w 301067"/>
                  <a:gd name="connsiteY1" fmla="*/ 0 h 1041190"/>
                  <a:gd name="connsiteX2" fmla="*/ 301067 w 301067"/>
                  <a:gd name="connsiteY2" fmla="*/ 20108 h 1041190"/>
                  <a:gd name="connsiteX0" fmla="*/ 0 w 307390"/>
                  <a:gd name="connsiteY0" fmla="*/ 1143686 h 1143686"/>
                  <a:gd name="connsiteX1" fmla="*/ 141873 w 307390"/>
                  <a:gd name="connsiteY1" fmla="*/ 102496 h 1143686"/>
                  <a:gd name="connsiteX2" fmla="*/ 307390 w 307390"/>
                  <a:gd name="connsiteY2" fmla="*/ 0 h 1143686"/>
                  <a:gd name="connsiteX0" fmla="*/ 0 w 280748"/>
                  <a:gd name="connsiteY0" fmla="*/ 1146123 h 1146123"/>
                  <a:gd name="connsiteX1" fmla="*/ 141873 w 280748"/>
                  <a:gd name="connsiteY1" fmla="*/ 104933 h 1146123"/>
                  <a:gd name="connsiteX2" fmla="*/ 280748 w 280748"/>
                  <a:gd name="connsiteY2" fmla="*/ 0 h 1146123"/>
                  <a:gd name="connsiteX0" fmla="*/ 0 w 206271"/>
                  <a:gd name="connsiteY0" fmla="*/ 605460 h 605460"/>
                  <a:gd name="connsiteX1" fmla="*/ 67396 w 206271"/>
                  <a:gd name="connsiteY1" fmla="*/ 104933 h 605460"/>
                  <a:gd name="connsiteX2" fmla="*/ 206271 w 206271"/>
                  <a:gd name="connsiteY2" fmla="*/ 0 h 605460"/>
                  <a:gd name="connsiteX0" fmla="*/ 0 w 223234"/>
                  <a:gd name="connsiteY0" fmla="*/ 594784 h 594784"/>
                  <a:gd name="connsiteX1" fmla="*/ 84359 w 223234"/>
                  <a:gd name="connsiteY1" fmla="*/ 104933 h 594784"/>
                  <a:gd name="connsiteX2" fmla="*/ 223234 w 223234"/>
                  <a:gd name="connsiteY2" fmla="*/ 0 h 594784"/>
                  <a:gd name="connsiteX0" fmla="*/ 0 w 223234"/>
                  <a:gd name="connsiteY0" fmla="*/ 594784 h 594784"/>
                  <a:gd name="connsiteX1" fmla="*/ 149879 w 223234"/>
                  <a:gd name="connsiteY1" fmla="*/ 224987 h 594784"/>
                  <a:gd name="connsiteX2" fmla="*/ 223234 w 223234"/>
                  <a:gd name="connsiteY2" fmla="*/ 0 h 594784"/>
                  <a:gd name="connsiteX0" fmla="*/ 0 w 284655"/>
                  <a:gd name="connsiteY0" fmla="*/ 529853 h 529853"/>
                  <a:gd name="connsiteX1" fmla="*/ 149879 w 284655"/>
                  <a:gd name="connsiteY1" fmla="*/ 160056 h 529853"/>
                  <a:gd name="connsiteX2" fmla="*/ 284655 w 284655"/>
                  <a:gd name="connsiteY2" fmla="*/ 0 h 529853"/>
                  <a:gd name="connsiteX0" fmla="*/ 100259 w 134776"/>
                  <a:gd name="connsiteY0" fmla="*/ 434123 h 434123"/>
                  <a:gd name="connsiteX1" fmla="*/ 0 w 134776"/>
                  <a:gd name="connsiteY1" fmla="*/ 160056 h 434123"/>
                  <a:gd name="connsiteX2" fmla="*/ 134776 w 134776"/>
                  <a:gd name="connsiteY2" fmla="*/ 0 h 434123"/>
                  <a:gd name="connsiteX0" fmla="*/ 100259 w 160619"/>
                  <a:gd name="connsiteY0" fmla="*/ 422633 h 422633"/>
                  <a:gd name="connsiteX1" fmla="*/ 0 w 160619"/>
                  <a:gd name="connsiteY1" fmla="*/ 148566 h 422633"/>
                  <a:gd name="connsiteX2" fmla="*/ 160619 w 160619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1407 w 630045"/>
                  <a:gd name="connsiteY0" fmla="*/ 316727 h 316727"/>
                  <a:gd name="connsiteX1" fmla="*/ 476526 w 630045"/>
                  <a:gd name="connsiteY1" fmla="*/ 129906 h 316727"/>
                  <a:gd name="connsiteX2" fmla="*/ 630045 w 630045"/>
                  <a:gd name="connsiteY2" fmla="*/ 0 h 316727"/>
                  <a:gd name="connsiteX0" fmla="*/ 1358 w 650064"/>
                  <a:gd name="connsiteY0" fmla="*/ 320226 h 320226"/>
                  <a:gd name="connsiteX1" fmla="*/ 496545 w 650064"/>
                  <a:gd name="connsiteY1" fmla="*/ 129906 h 320226"/>
                  <a:gd name="connsiteX2" fmla="*/ 650064 w 650064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945474"/>
                  <a:gd name="connsiteY0" fmla="*/ 404639 h 404639"/>
                  <a:gd name="connsiteX1" fmla="*/ 495187 w 945474"/>
                  <a:gd name="connsiteY1" fmla="*/ 214319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55519"/>
                  <a:gd name="connsiteY0" fmla="*/ 396747 h 396747"/>
                  <a:gd name="connsiteX1" fmla="*/ 863437 w 955519"/>
                  <a:gd name="connsiteY1" fmla="*/ 66931 h 396747"/>
                  <a:gd name="connsiteX2" fmla="*/ 955519 w 955519"/>
                  <a:gd name="connsiteY2" fmla="*/ 0 h 396747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83891 w 950657"/>
                  <a:gd name="connsiteY1" fmla="*/ 123491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70239 w 950657"/>
                  <a:gd name="connsiteY1" fmla="*/ 76722 h 402434"/>
                  <a:gd name="connsiteX2" fmla="*/ 950657 w 950657"/>
                  <a:gd name="connsiteY2" fmla="*/ 0 h 402434"/>
                  <a:gd name="connsiteX0" fmla="*/ 0 w 1049485"/>
                  <a:gd name="connsiteY0" fmla="*/ 341380 h 341380"/>
                  <a:gd name="connsiteX1" fmla="*/ 870239 w 1049485"/>
                  <a:gd name="connsiteY1" fmla="*/ 15668 h 341380"/>
                  <a:gd name="connsiteX2" fmla="*/ 1049485 w 1049485"/>
                  <a:gd name="connsiteY2" fmla="*/ 15970 h 341380"/>
                  <a:gd name="connsiteX0" fmla="*/ 0 w 963281"/>
                  <a:gd name="connsiteY0" fmla="*/ 403079 h 403079"/>
                  <a:gd name="connsiteX1" fmla="*/ 870239 w 963281"/>
                  <a:gd name="connsiteY1" fmla="*/ 77367 h 403079"/>
                  <a:gd name="connsiteX2" fmla="*/ 963281 w 963281"/>
                  <a:gd name="connsiteY2" fmla="*/ 0 h 403079"/>
                  <a:gd name="connsiteX0" fmla="*/ 0 w 1096556"/>
                  <a:gd name="connsiteY0" fmla="*/ 333040 h 333040"/>
                  <a:gd name="connsiteX1" fmla="*/ 870239 w 1096556"/>
                  <a:gd name="connsiteY1" fmla="*/ 7328 h 333040"/>
                  <a:gd name="connsiteX2" fmla="*/ 1096556 w 1096556"/>
                  <a:gd name="connsiteY2" fmla="*/ 120433 h 333040"/>
                  <a:gd name="connsiteX0" fmla="*/ 0 w 1096556"/>
                  <a:gd name="connsiteY0" fmla="*/ 333733 h 333733"/>
                  <a:gd name="connsiteX1" fmla="*/ 870239 w 1096556"/>
                  <a:gd name="connsiteY1" fmla="*/ 8021 h 333733"/>
                  <a:gd name="connsiteX2" fmla="*/ 1096556 w 1096556"/>
                  <a:gd name="connsiteY2" fmla="*/ 121126 h 333733"/>
                  <a:gd name="connsiteX0" fmla="*/ 0 w 957459"/>
                  <a:gd name="connsiteY0" fmla="*/ 398329 h 398329"/>
                  <a:gd name="connsiteX1" fmla="*/ 870239 w 957459"/>
                  <a:gd name="connsiteY1" fmla="*/ 72617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2379 w 957459"/>
                  <a:gd name="connsiteY1" fmla="*/ 42641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8625 w 957459"/>
                  <a:gd name="connsiteY1" fmla="*/ 43189 h 398329"/>
                  <a:gd name="connsiteX2" fmla="*/ 957459 w 957459"/>
                  <a:gd name="connsiteY2" fmla="*/ 0 h 398329"/>
                  <a:gd name="connsiteX0" fmla="*/ 0 w 960302"/>
                  <a:gd name="connsiteY0" fmla="*/ 395005 h 395005"/>
                  <a:gd name="connsiteX1" fmla="*/ 908625 w 960302"/>
                  <a:gd name="connsiteY1" fmla="*/ 39865 h 395005"/>
                  <a:gd name="connsiteX2" fmla="*/ 960302 w 960302"/>
                  <a:gd name="connsiteY2" fmla="*/ 0 h 395005"/>
                  <a:gd name="connsiteX0" fmla="*/ 0 w 937742"/>
                  <a:gd name="connsiteY0" fmla="*/ 418723 h 418723"/>
                  <a:gd name="connsiteX1" fmla="*/ 908625 w 937742"/>
                  <a:gd name="connsiteY1" fmla="*/ 63583 h 418723"/>
                  <a:gd name="connsiteX2" fmla="*/ 928424 w 937742"/>
                  <a:gd name="connsiteY2" fmla="*/ 0 h 418723"/>
                  <a:gd name="connsiteX0" fmla="*/ 0 w 939519"/>
                  <a:gd name="connsiteY0" fmla="*/ 418723 h 418723"/>
                  <a:gd name="connsiteX1" fmla="*/ 908625 w 939519"/>
                  <a:gd name="connsiteY1" fmla="*/ 63583 h 418723"/>
                  <a:gd name="connsiteX2" fmla="*/ 928424 w 939519"/>
                  <a:gd name="connsiteY2" fmla="*/ 0 h 418723"/>
                  <a:gd name="connsiteX0" fmla="*/ 0 w 928543"/>
                  <a:gd name="connsiteY0" fmla="*/ 418723 h 418723"/>
                  <a:gd name="connsiteX1" fmla="*/ 884081 w 928543"/>
                  <a:gd name="connsiteY1" fmla="*/ 38841 h 418723"/>
                  <a:gd name="connsiteX2" fmla="*/ 928424 w 928543"/>
                  <a:gd name="connsiteY2" fmla="*/ 0 h 418723"/>
                  <a:gd name="connsiteX0" fmla="*/ 0 w 927770"/>
                  <a:gd name="connsiteY0" fmla="*/ 414157 h 414157"/>
                  <a:gd name="connsiteX1" fmla="*/ 884081 w 927770"/>
                  <a:gd name="connsiteY1" fmla="*/ 34275 h 414157"/>
                  <a:gd name="connsiteX2" fmla="*/ 927425 w 927770"/>
                  <a:gd name="connsiteY2" fmla="*/ 409 h 414157"/>
                  <a:gd name="connsiteX0" fmla="*/ 0 w 929240"/>
                  <a:gd name="connsiteY0" fmla="*/ 416085 h 416085"/>
                  <a:gd name="connsiteX1" fmla="*/ 884081 w 929240"/>
                  <a:gd name="connsiteY1" fmla="*/ 36203 h 416085"/>
                  <a:gd name="connsiteX2" fmla="*/ 927425 w 929240"/>
                  <a:gd name="connsiteY2" fmla="*/ 2337 h 416085"/>
                  <a:gd name="connsiteX0" fmla="*/ 0 w 971204"/>
                  <a:gd name="connsiteY0" fmla="*/ 427384 h 427384"/>
                  <a:gd name="connsiteX1" fmla="*/ 884081 w 971204"/>
                  <a:gd name="connsiteY1" fmla="*/ 47502 h 427384"/>
                  <a:gd name="connsiteX2" fmla="*/ 945841 w 971204"/>
                  <a:gd name="connsiteY2" fmla="*/ 1226 h 427384"/>
                  <a:gd name="connsiteX3" fmla="*/ 927425 w 971204"/>
                  <a:gd name="connsiteY3" fmla="*/ 13636 h 427384"/>
                  <a:gd name="connsiteX0" fmla="*/ 0 w 971204"/>
                  <a:gd name="connsiteY0" fmla="*/ 473153 h 473153"/>
                  <a:gd name="connsiteX1" fmla="*/ 884081 w 971204"/>
                  <a:gd name="connsiteY1" fmla="*/ 93271 h 473153"/>
                  <a:gd name="connsiteX2" fmla="*/ 945841 w 971204"/>
                  <a:gd name="connsiteY2" fmla="*/ 46995 h 473153"/>
                  <a:gd name="connsiteX3" fmla="*/ 942732 w 971204"/>
                  <a:gd name="connsiteY3" fmla="*/ 1 h 473153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549"/>
                  <a:gd name="connsiteY0" fmla="*/ 473203 h 473203"/>
                  <a:gd name="connsiteX1" fmla="*/ 884081 w 984549"/>
                  <a:gd name="connsiteY1" fmla="*/ 93321 h 473203"/>
                  <a:gd name="connsiteX2" fmla="*/ 974130 w 984549"/>
                  <a:gd name="connsiteY2" fmla="*/ 6127 h 473203"/>
                  <a:gd name="connsiteX3" fmla="*/ 942732 w 984549"/>
                  <a:gd name="connsiteY3" fmla="*/ 51 h 473203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4391"/>
                  <a:gd name="connsiteY0" fmla="*/ 473311 h 473311"/>
                  <a:gd name="connsiteX1" fmla="*/ 887710 w 954391"/>
                  <a:gd name="connsiteY1" fmla="*/ 104312 h 473311"/>
                  <a:gd name="connsiteX2" fmla="*/ 885658 w 954391"/>
                  <a:gd name="connsiteY2" fmla="*/ 4965 h 473311"/>
                  <a:gd name="connsiteX3" fmla="*/ 942732 w 954391"/>
                  <a:gd name="connsiteY3" fmla="*/ 159 h 473311"/>
                  <a:gd name="connsiteX0" fmla="*/ 0 w 942733"/>
                  <a:gd name="connsiteY0" fmla="*/ 473311 h 473311"/>
                  <a:gd name="connsiteX1" fmla="*/ 885658 w 942733"/>
                  <a:gd name="connsiteY1" fmla="*/ 4965 h 473311"/>
                  <a:gd name="connsiteX2" fmla="*/ 942732 w 942733"/>
                  <a:gd name="connsiteY2" fmla="*/ 159 h 473311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32183"/>
                  <a:gd name="connsiteY0" fmla="*/ 406142 h 406142"/>
                  <a:gd name="connsiteX1" fmla="*/ 889386 w 932183"/>
                  <a:gd name="connsiteY1" fmla="*/ 36921 h 406142"/>
                  <a:gd name="connsiteX2" fmla="*/ 932181 w 932183"/>
                  <a:gd name="connsiteY2" fmla="*/ 2 h 406142"/>
                  <a:gd name="connsiteX0" fmla="*/ 0 w 932181"/>
                  <a:gd name="connsiteY0" fmla="*/ 406140 h 406140"/>
                  <a:gd name="connsiteX1" fmla="*/ 851066 w 932181"/>
                  <a:gd name="connsiteY1" fmla="*/ 62820 h 406140"/>
                  <a:gd name="connsiteX2" fmla="*/ 932181 w 932181"/>
                  <a:gd name="connsiteY2" fmla="*/ 0 h 406140"/>
                  <a:gd name="connsiteX0" fmla="*/ 0 w 928626"/>
                  <a:gd name="connsiteY0" fmla="*/ 396392 h 396392"/>
                  <a:gd name="connsiteX1" fmla="*/ 851066 w 928626"/>
                  <a:gd name="connsiteY1" fmla="*/ 53072 h 396392"/>
                  <a:gd name="connsiteX2" fmla="*/ 928626 w 928626"/>
                  <a:gd name="connsiteY2" fmla="*/ 0 h 396392"/>
                  <a:gd name="connsiteX0" fmla="*/ 0 w 932190"/>
                  <a:gd name="connsiteY0" fmla="*/ 398801 h 398801"/>
                  <a:gd name="connsiteX1" fmla="*/ 851066 w 932190"/>
                  <a:gd name="connsiteY1" fmla="*/ 55481 h 398801"/>
                  <a:gd name="connsiteX2" fmla="*/ 932190 w 932190"/>
                  <a:gd name="connsiteY2" fmla="*/ 0 h 398801"/>
                  <a:gd name="connsiteX0" fmla="*/ 0 w 581868"/>
                  <a:gd name="connsiteY0" fmla="*/ 1 h 120083"/>
                  <a:gd name="connsiteX1" fmla="*/ 500744 w 581868"/>
                  <a:gd name="connsiteY1" fmla="*/ 120083 h 120083"/>
                  <a:gd name="connsiteX2" fmla="*/ 581868 w 581868"/>
                  <a:gd name="connsiteY2" fmla="*/ 64602 h 120083"/>
                  <a:gd name="connsiteX0" fmla="*/ 0 w 475039"/>
                  <a:gd name="connsiteY0" fmla="*/ 219845 h 219846"/>
                  <a:gd name="connsiteX1" fmla="*/ 393915 w 475039"/>
                  <a:gd name="connsiteY1" fmla="*/ 55481 h 219846"/>
                  <a:gd name="connsiteX2" fmla="*/ 475039 w 475039"/>
                  <a:gd name="connsiteY2" fmla="*/ 0 h 219846"/>
                  <a:gd name="connsiteX0" fmla="*/ 0 w 475039"/>
                  <a:gd name="connsiteY0" fmla="*/ 219845 h 219845"/>
                  <a:gd name="connsiteX1" fmla="*/ 379825 w 475039"/>
                  <a:gd name="connsiteY1" fmla="*/ 218027 h 219845"/>
                  <a:gd name="connsiteX2" fmla="*/ 475039 w 475039"/>
                  <a:gd name="connsiteY2" fmla="*/ 0 h 219845"/>
                  <a:gd name="connsiteX0" fmla="*/ 0 w 436539"/>
                  <a:gd name="connsiteY0" fmla="*/ 1818 h 81298"/>
                  <a:gd name="connsiteX1" fmla="*/ 379825 w 436539"/>
                  <a:gd name="connsiteY1" fmla="*/ 0 h 81298"/>
                  <a:gd name="connsiteX2" fmla="*/ 436539 w 436539"/>
                  <a:gd name="connsiteY2" fmla="*/ 81298 h 81298"/>
                  <a:gd name="connsiteX0" fmla="*/ 0 w 508643"/>
                  <a:gd name="connsiteY0" fmla="*/ 237953 h 237953"/>
                  <a:gd name="connsiteX1" fmla="*/ 451929 w 508643"/>
                  <a:gd name="connsiteY1" fmla="*/ 0 h 237953"/>
                  <a:gd name="connsiteX2" fmla="*/ 508643 w 508643"/>
                  <a:gd name="connsiteY2" fmla="*/ 81298 h 237953"/>
                  <a:gd name="connsiteX0" fmla="*/ 0 w 508643"/>
                  <a:gd name="connsiteY0" fmla="*/ 276102 h 276102"/>
                  <a:gd name="connsiteX1" fmla="*/ 420742 w 508643"/>
                  <a:gd name="connsiteY1" fmla="*/ 0 h 276102"/>
                  <a:gd name="connsiteX2" fmla="*/ 508643 w 508643"/>
                  <a:gd name="connsiteY2" fmla="*/ 119447 h 276102"/>
                  <a:gd name="connsiteX0" fmla="*/ 0 w 511473"/>
                  <a:gd name="connsiteY0" fmla="*/ 276102 h 276102"/>
                  <a:gd name="connsiteX1" fmla="*/ 420742 w 511473"/>
                  <a:gd name="connsiteY1" fmla="*/ 0 h 276102"/>
                  <a:gd name="connsiteX2" fmla="*/ 511473 w 511473"/>
                  <a:gd name="connsiteY2" fmla="*/ 130738 h 276102"/>
                  <a:gd name="connsiteX0" fmla="*/ 0 w 511473"/>
                  <a:gd name="connsiteY0" fmla="*/ 288809 h 288809"/>
                  <a:gd name="connsiteX1" fmla="*/ 414468 w 511473"/>
                  <a:gd name="connsiteY1" fmla="*/ 0 h 288809"/>
                  <a:gd name="connsiteX2" fmla="*/ 511473 w 511473"/>
                  <a:gd name="connsiteY2" fmla="*/ 143445 h 288809"/>
                  <a:gd name="connsiteX0" fmla="*/ 0 w 420173"/>
                  <a:gd name="connsiteY0" fmla="*/ 141580 h 143445"/>
                  <a:gd name="connsiteX1" fmla="*/ 323168 w 420173"/>
                  <a:gd name="connsiteY1" fmla="*/ 0 h 143445"/>
                  <a:gd name="connsiteX2" fmla="*/ 420173 w 420173"/>
                  <a:gd name="connsiteY2" fmla="*/ 143445 h 143445"/>
                  <a:gd name="connsiteX0" fmla="*/ 0 w 540700"/>
                  <a:gd name="connsiteY0" fmla="*/ 353992 h 353992"/>
                  <a:gd name="connsiteX1" fmla="*/ 443695 w 540700"/>
                  <a:gd name="connsiteY1" fmla="*/ 0 h 353992"/>
                  <a:gd name="connsiteX2" fmla="*/ 540700 w 540700"/>
                  <a:gd name="connsiteY2" fmla="*/ 143445 h 353992"/>
                  <a:gd name="connsiteX0" fmla="*/ 0 w 540700"/>
                  <a:gd name="connsiteY0" fmla="*/ 361402 h 361402"/>
                  <a:gd name="connsiteX1" fmla="*/ 441065 w 540700"/>
                  <a:gd name="connsiteY1" fmla="*/ 0 h 361402"/>
                  <a:gd name="connsiteX2" fmla="*/ 540700 w 540700"/>
                  <a:gd name="connsiteY2" fmla="*/ 150855 h 36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0700" h="361402">
                    <a:moveTo>
                      <a:pt x="0" y="361402"/>
                    </a:moveTo>
                    <a:lnTo>
                      <a:pt x="441065" y="0"/>
                    </a:lnTo>
                    <a:lnTo>
                      <a:pt x="540700" y="150855"/>
                    </a:lnTo>
                  </a:path>
                </a:pathLst>
              </a:custGeom>
              <a:ln w="254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6" name="Straight Connector 45"/>
              <p:cNvCxnSpPr>
                <a:endCxn id="45" idx="1"/>
              </p:cNvCxnSpPr>
              <p:nvPr/>
            </p:nvCxnSpPr>
            <p:spPr bwMode="auto">
              <a:xfrm flipV="1">
                <a:off x="6285535" y="982543"/>
                <a:ext cx="312925" cy="96153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9" name="Freeform 28"/>
            <p:cNvSpPr/>
            <p:nvPr/>
          </p:nvSpPr>
          <p:spPr>
            <a:xfrm rot="13192210" flipV="1">
              <a:off x="5370714" y="1231303"/>
              <a:ext cx="698673" cy="519681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420173"/>
                <a:gd name="connsiteY0" fmla="*/ 574160 h 576025"/>
                <a:gd name="connsiteX1" fmla="*/ 25515 w 420173"/>
                <a:gd name="connsiteY1" fmla="*/ 0 h 576025"/>
                <a:gd name="connsiteX2" fmla="*/ 420173 w 420173"/>
                <a:gd name="connsiteY2" fmla="*/ 576025 h 576025"/>
                <a:gd name="connsiteX0" fmla="*/ 0 w 465702"/>
                <a:gd name="connsiteY0" fmla="*/ 149128 h 576025"/>
                <a:gd name="connsiteX1" fmla="*/ 71044 w 465702"/>
                <a:gd name="connsiteY1" fmla="*/ 0 h 576025"/>
                <a:gd name="connsiteX2" fmla="*/ 465702 w 465702"/>
                <a:gd name="connsiteY2" fmla="*/ 576025 h 576025"/>
                <a:gd name="connsiteX0" fmla="*/ 0 w 464887"/>
                <a:gd name="connsiteY0" fmla="*/ 143134 h 576025"/>
                <a:gd name="connsiteX1" fmla="*/ 70229 w 464887"/>
                <a:gd name="connsiteY1" fmla="*/ 0 h 576025"/>
                <a:gd name="connsiteX2" fmla="*/ 464887 w 464887"/>
                <a:gd name="connsiteY2" fmla="*/ 576025 h 576025"/>
                <a:gd name="connsiteX0" fmla="*/ 0 w 479666"/>
                <a:gd name="connsiteY0" fmla="*/ 143134 h 601092"/>
                <a:gd name="connsiteX1" fmla="*/ 70229 w 479666"/>
                <a:gd name="connsiteY1" fmla="*/ 0 h 601092"/>
                <a:gd name="connsiteX2" fmla="*/ 479666 w 479666"/>
                <a:gd name="connsiteY2" fmla="*/ 601092 h 601092"/>
                <a:gd name="connsiteX0" fmla="*/ 0 w 465660"/>
                <a:gd name="connsiteY0" fmla="*/ 109661 h 601092"/>
                <a:gd name="connsiteX1" fmla="*/ 56223 w 465660"/>
                <a:gd name="connsiteY1" fmla="*/ 0 h 601092"/>
                <a:gd name="connsiteX2" fmla="*/ 465660 w 465660"/>
                <a:gd name="connsiteY2" fmla="*/ 601092 h 601092"/>
                <a:gd name="connsiteX0" fmla="*/ 15256 w 409437"/>
                <a:gd name="connsiteY0" fmla="*/ 209954 h 601092"/>
                <a:gd name="connsiteX1" fmla="*/ 0 w 409437"/>
                <a:gd name="connsiteY1" fmla="*/ 0 h 601092"/>
                <a:gd name="connsiteX2" fmla="*/ 409437 w 409437"/>
                <a:gd name="connsiteY2" fmla="*/ 601092 h 601092"/>
                <a:gd name="connsiteX0" fmla="*/ 0 w 464446"/>
                <a:gd name="connsiteY0" fmla="*/ 111427 h 601092"/>
                <a:gd name="connsiteX1" fmla="*/ 55009 w 464446"/>
                <a:gd name="connsiteY1" fmla="*/ 0 h 601092"/>
                <a:gd name="connsiteX2" fmla="*/ 464446 w 464446"/>
                <a:gd name="connsiteY2" fmla="*/ 601092 h 601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446" h="601092">
                  <a:moveTo>
                    <a:pt x="0" y="111427"/>
                  </a:moveTo>
                  <a:lnTo>
                    <a:pt x="55009" y="0"/>
                  </a:lnTo>
                  <a:lnTo>
                    <a:pt x="464446" y="601092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18592210" flipV="1">
              <a:off x="5321614" y="2358338"/>
              <a:ext cx="1486675" cy="1174247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420173"/>
                <a:gd name="connsiteY0" fmla="*/ 574160 h 576025"/>
                <a:gd name="connsiteX1" fmla="*/ 25515 w 420173"/>
                <a:gd name="connsiteY1" fmla="*/ 0 h 576025"/>
                <a:gd name="connsiteX2" fmla="*/ 420173 w 420173"/>
                <a:gd name="connsiteY2" fmla="*/ 576025 h 576025"/>
                <a:gd name="connsiteX0" fmla="*/ 0 w 465702"/>
                <a:gd name="connsiteY0" fmla="*/ 149128 h 576025"/>
                <a:gd name="connsiteX1" fmla="*/ 71044 w 465702"/>
                <a:gd name="connsiteY1" fmla="*/ 0 h 576025"/>
                <a:gd name="connsiteX2" fmla="*/ 465702 w 465702"/>
                <a:gd name="connsiteY2" fmla="*/ 576025 h 576025"/>
                <a:gd name="connsiteX0" fmla="*/ 0 w 464887"/>
                <a:gd name="connsiteY0" fmla="*/ 143134 h 576025"/>
                <a:gd name="connsiteX1" fmla="*/ 70229 w 464887"/>
                <a:gd name="connsiteY1" fmla="*/ 0 h 576025"/>
                <a:gd name="connsiteX2" fmla="*/ 464887 w 464887"/>
                <a:gd name="connsiteY2" fmla="*/ 576025 h 576025"/>
                <a:gd name="connsiteX0" fmla="*/ 0 w 449052"/>
                <a:gd name="connsiteY0" fmla="*/ 101552 h 576025"/>
                <a:gd name="connsiteX1" fmla="*/ 54394 w 449052"/>
                <a:gd name="connsiteY1" fmla="*/ 0 h 576025"/>
                <a:gd name="connsiteX2" fmla="*/ 449052 w 449052"/>
                <a:gd name="connsiteY2" fmla="*/ 576025 h 576025"/>
                <a:gd name="connsiteX0" fmla="*/ 0 w 445808"/>
                <a:gd name="connsiteY0" fmla="*/ 99091 h 576025"/>
                <a:gd name="connsiteX1" fmla="*/ 51150 w 445808"/>
                <a:gd name="connsiteY1" fmla="*/ 0 h 576025"/>
                <a:gd name="connsiteX2" fmla="*/ 445808 w 445808"/>
                <a:gd name="connsiteY2" fmla="*/ 576025 h 576025"/>
                <a:gd name="connsiteX0" fmla="*/ 0 w 447438"/>
                <a:gd name="connsiteY0" fmla="*/ 111077 h 576025"/>
                <a:gd name="connsiteX1" fmla="*/ 52780 w 447438"/>
                <a:gd name="connsiteY1" fmla="*/ 0 h 576025"/>
                <a:gd name="connsiteX2" fmla="*/ 447438 w 447438"/>
                <a:gd name="connsiteY2" fmla="*/ 576025 h 576025"/>
                <a:gd name="connsiteX0" fmla="*/ 0 w 450069"/>
                <a:gd name="connsiteY0" fmla="*/ 103667 h 576025"/>
                <a:gd name="connsiteX1" fmla="*/ 55411 w 450069"/>
                <a:gd name="connsiteY1" fmla="*/ 0 h 576025"/>
                <a:gd name="connsiteX2" fmla="*/ 450069 w 450069"/>
                <a:gd name="connsiteY2" fmla="*/ 576025 h 576025"/>
                <a:gd name="connsiteX0" fmla="*/ 0 w 744078"/>
                <a:gd name="connsiteY0" fmla="*/ 103667 h 1003308"/>
                <a:gd name="connsiteX1" fmla="*/ 55411 w 744078"/>
                <a:gd name="connsiteY1" fmla="*/ 0 h 1003308"/>
                <a:gd name="connsiteX2" fmla="*/ 744078 w 744078"/>
                <a:gd name="connsiteY2" fmla="*/ 1003308 h 1003308"/>
                <a:gd name="connsiteX0" fmla="*/ 0 w 1019662"/>
                <a:gd name="connsiteY0" fmla="*/ 103667 h 1400227"/>
                <a:gd name="connsiteX1" fmla="*/ 55411 w 1019662"/>
                <a:gd name="connsiteY1" fmla="*/ 0 h 1400227"/>
                <a:gd name="connsiteX2" fmla="*/ 1019662 w 1019662"/>
                <a:gd name="connsiteY2" fmla="*/ 1400227 h 1400227"/>
                <a:gd name="connsiteX0" fmla="*/ 0 w 986058"/>
                <a:gd name="connsiteY0" fmla="*/ 103667 h 1337037"/>
                <a:gd name="connsiteX1" fmla="*/ 55411 w 986058"/>
                <a:gd name="connsiteY1" fmla="*/ 0 h 1337037"/>
                <a:gd name="connsiteX2" fmla="*/ 986058 w 986058"/>
                <a:gd name="connsiteY2" fmla="*/ 1337037 h 1337037"/>
                <a:gd name="connsiteX0" fmla="*/ 0 w 988274"/>
                <a:gd name="connsiteY0" fmla="*/ 103667 h 1358200"/>
                <a:gd name="connsiteX1" fmla="*/ 55411 w 988274"/>
                <a:gd name="connsiteY1" fmla="*/ 0 h 1358200"/>
                <a:gd name="connsiteX2" fmla="*/ 988274 w 988274"/>
                <a:gd name="connsiteY2" fmla="*/ 1358200 h 135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8274" h="1358200">
                  <a:moveTo>
                    <a:pt x="0" y="103667"/>
                  </a:moveTo>
                  <a:lnTo>
                    <a:pt x="55411" y="0"/>
                  </a:lnTo>
                  <a:lnTo>
                    <a:pt x="988274" y="135820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335622" y="3460763"/>
              <a:ext cx="2183925" cy="2328407"/>
              <a:chOff x="5589164" y="3387354"/>
              <a:chExt cx="2183925" cy="2328407"/>
            </a:xfrm>
          </p:grpSpPr>
          <p:sp>
            <p:nvSpPr>
              <p:cNvPr id="43" name="Freeform 42"/>
              <p:cNvSpPr/>
              <p:nvPr/>
            </p:nvSpPr>
            <p:spPr>
              <a:xfrm rot="13192210" flipV="1">
                <a:off x="5589164" y="3387354"/>
                <a:ext cx="2183925" cy="2328407"/>
              </a:xfrm>
              <a:custGeom>
                <a:avLst/>
                <a:gdLst>
                  <a:gd name="connsiteX0" fmla="*/ 914971 w 921321"/>
                  <a:gd name="connsiteY0" fmla="*/ 176314 h 182664"/>
                  <a:gd name="connsiteX1" fmla="*/ 326529 w 921321"/>
                  <a:gd name="connsiteY1" fmla="*/ 176314 h 182664"/>
                  <a:gd name="connsiteX2" fmla="*/ 6350 w 921321"/>
                  <a:gd name="connsiteY2" fmla="*/ 6350 h 182664"/>
                  <a:gd name="connsiteX0" fmla="*/ 1138355 w 1138355"/>
                  <a:gd name="connsiteY0" fmla="*/ 191657 h 191657"/>
                  <a:gd name="connsiteX1" fmla="*/ 549913 w 1138355"/>
                  <a:gd name="connsiteY1" fmla="*/ 191657 h 191657"/>
                  <a:gd name="connsiteX2" fmla="*/ 0 w 1138355"/>
                  <a:gd name="connsiteY2" fmla="*/ 0 h 191657"/>
                  <a:gd name="connsiteX0" fmla="*/ 1138355 w 1138355"/>
                  <a:gd name="connsiteY0" fmla="*/ 191657 h 248688"/>
                  <a:gd name="connsiteX1" fmla="*/ 534437 w 1138355"/>
                  <a:gd name="connsiteY1" fmla="*/ 248688 h 248688"/>
                  <a:gd name="connsiteX2" fmla="*/ 0 w 1138355"/>
                  <a:gd name="connsiteY2" fmla="*/ 0 h 248688"/>
                  <a:gd name="connsiteX0" fmla="*/ 1138355 w 3031831"/>
                  <a:gd name="connsiteY0" fmla="*/ 191657 h 625399"/>
                  <a:gd name="connsiteX1" fmla="*/ 3031831 w 3031831"/>
                  <a:gd name="connsiteY1" fmla="*/ 625399 h 625399"/>
                  <a:gd name="connsiteX2" fmla="*/ 534437 w 3031831"/>
                  <a:gd name="connsiteY2" fmla="*/ 248688 h 625399"/>
                  <a:gd name="connsiteX3" fmla="*/ 0 w 3031831"/>
                  <a:gd name="connsiteY3" fmla="*/ 0 h 625399"/>
                  <a:gd name="connsiteX0" fmla="*/ 3035638 w 3035638"/>
                  <a:gd name="connsiteY0" fmla="*/ 633596 h 633596"/>
                  <a:gd name="connsiteX1" fmla="*/ 3031831 w 3035638"/>
                  <a:gd name="connsiteY1" fmla="*/ 625399 h 633596"/>
                  <a:gd name="connsiteX2" fmla="*/ 534437 w 3035638"/>
                  <a:gd name="connsiteY2" fmla="*/ 248688 h 633596"/>
                  <a:gd name="connsiteX3" fmla="*/ 0 w 3035638"/>
                  <a:gd name="connsiteY3" fmla="*/ 0 h 633596"/>
                  <a:gd name="connsiteX0" fmla="*/ 3135129 w 3135129"/>
                  <a:gd name="connsiteY0" fmla="*/ 586257 h 586257"/>
                  <a:gd name="connsiteX1" fmla="*/ 3131322 w 3135129"/>
                  <a:gd name="connsiteY1" fmla="*/ 578060 h 586257"/>
                  <a:gd name="connsiteX2" fmla="*/ 633928 w 3135129"/>
                  <a:gd name="connsiteY2" fmla="*/ 201349 h 586257"/>
                  <a:gd name="connsiteX3" fmla="*/ 0 w 3135129"/>
                  <a:gd name="connsiteY3" fmla="*/ 0 h 586257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724170 w 3225371"/>
                  <a:gd name="connsiteY2" fmla="*/ 136616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521198 w 3225371"/>
                  <a:gd name="connsiteY1" fmla="*/ 331799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66840 w 3225371"/>
                  <a:gd name="connsiteY1" fmla="*/ 114304 h 521524"/>
                  <a:gd name="connsiteX2" fmla="*/ 0 w 3225371"/>
                  <a:gd name="connsiteY2" fmla="*/ 0 h 521524"/>
                  <a:gd name="connsiteX0" fmla="*/ 1526588 w 1526588"/>
                  <a:gd name="connsiteY0" fmla="*/ 350629 h 350629"/>
                  <a:gd name="connsiteX1" fmla="*/ 166840 w 1526588"/>
                  <a:gd name="connsiteY1" fmla="*/ 114304 h 350629"/>
                  <a:gd name="connsiteX2" fmla="*/ 0 w 1526588"/>
                  <a:gd name="connsiteY2" fmla="*/ 0 h 350629"/>
                  <a:gd name="connsiteX0" fmla="*/ 1961290 w 1961290"/>
                  <a:gd name="connsiteY0" fmla="*/ 531879 h 531879"/>
                  <a:gd name="connsiteX1" fmla="*/ 601542 w 1961290"/>
                  <a:gd name="connsiteY1" fmla="*/ 295554 h 531879"/>
                  <a:gd name="connsiteX2" fmla="*/ 0 w 1961290"/>
                  <a:gd name="connsiteY2" fmla="*/ 0 h 531879"/>
                  <a:gd name="connsiteX0" fmla="*/ 1910264 w 1910264"/>
                  <a:gd name="connsiteY0" fmla="*/ 491639 h 491639"/>
                  <a:gd name="connsiteX1" fmla="*/ 550516 w 1910264"/>
                  <a:gd name="connsiteY1" fmla="*/ 255314 h 491639"/>
                  <a:gd name="connsiteX2" fmla="*/ 0 w 1910264"/>
                  <a:gd name="connsiteY2" fmla="*/ 0 h 491639"/>
                  <a:gd name="connsiteX0" fmla="*/ 1881827 w 1881827"/>
                  <a:gd name="connsiteY0" fmla="*/ 657727 h 657727"/>
                  <a:gd name="connsiteX1" fmla="*/ 522079 w 1881827"/>
                  <a:gd name="connsiteY1" fmla="*/ 421402 h 657727"/>
                  <a:gd name="connsiteX2" fmla="*/ -1 w 1881827"/>
                  <a:gd name="connsiteY2" fmla="*/ 0 h 657727"/>
                  <a:gd name="connsiteX0" fmla="*/ 1934744 w 1934744"/>
                  <a:gd name="connsiteY0" fmla="*/ 663939 h 663939"/>
                  <a:gd name="connsiteX1" fmla="*/ 574996 w 1934744"/>
                  <a:gd name="connsiteY1" fmla="*/ 427614 h 663939"/>
                  <a:gd name="connsiteX2" fmla="*/ -1 w 1934744"/>
                  <a:gd name="connsiteY2" fmla="*/ 0 h 663939"/>
                  <a:gd name="connsiteX0" fmla="*/ 1883857 w 1883857"/>
                  <a:gd name="connsiteY0" fmla="*/ 635376 h 635376"/>
                  <a:gd name="connsiteX1" fmla="*/ 524109 w 1883857"/>
                  <a:gd name="connsiteY1" fmla="*/ 399051 h 635376"/>
                  <a:gd name="connsiteX2" fmla="*/ 0 w 1883857"/>
                  <a:gd name="connsiteY2" fmla="*/ 0 h 635376"/>
                  <a:gd name="connsiteX0" fmla="*/ 2051233 w 2051233"/>
                  <a:gd name="connsiteY0" fmla="*/ 635376 h 635376"/>
                  <a:gd name="connsiteX1" fmla="*/ 7566 w 2051233"/>
                  <a:gd name="connsiteY1" fmla="*/ 126764 h 635376"/>
                  <a:gd name="connsiteX2" fmla="*/ 167376 w 2051233"/>
                  <a:gd name="connsiteY2" fmla="*/ 0 h 635376"/>
                  <a:gd name="connsiteX0" fmla="*/ 124482 w 174942"/>
                  <a:gd name="connsiteY0" fmla="*/ 979004 h 979004"/>
                  <a:gd name="connsiteX1" fmla="*/ 7566 w 174942"/>
                  <a:gd name="connsiteY1" fmla="*/ 126764 h 979004"/>
                  <a:gd name="connsiteX2" fmla="*/ 167376 w 174942"/>
                  <a:gd name="connsiteY2" fmla="*/ 0 h 979004"/>
                  <a:gd name="connsiteX0" fmla="*/ 115234 w 165938"/>
                  <a:gd name="connsiteY0" fmla="*/ 979004 h 979004"/>
                  <a:gd name="connsiteX1" fmla="*/ 7811 w 165938"/>
                  <a:gd name="connsiteY1" fmla="*/ 120349 h 979004"/>
                  <a:gd name="connsiteX2" fmla="*/ 158128 w 165938"/>
                  <a:gd name="connsiteY2" fmla="*/ 0 h 979004"/>
                  <a:gd name="connsiteX0" fmla="*/ 107423 w 169684"/>
                  <a:gd name="connsiteY0" fmla="*/ 979004 h 979004"/>
                  <a:gd name="connsiteX1" fmla="*/ 0 w 169684"/>
                  <a:gd name="connsiteY1" fmla="*/ 120349 h 979004"/>
                  <a:gd name="connsiteX2" fmla="*/ 150317 w 169684"/>
                  <a:gd name="connsiteY2" fmla="*/ 0 h 979004"/>
                  <a:gd name="connsiteX0" fmla="*/ 107423 w 150318"/>
                  <a:gd name="connsiteY0" fmla="*/ 979004 h 979004"/>
                  <a:gd name="connsiteX1" fmla="*/ 0 w 150318"/>
                  <a:gd name="connsiteY1" fmla="*/ 120349 h 979004"/>
                  <a:gd name="connsiteX2" fmla="*/ 150317 w 150318"/>
                  <a:gd name="connsiteY2" fmla="*/ 0 h 979004"/>
                  <a:gd name="connsiteX0" fmla="*/ 141724 w 184619"/>
                  <a:gd name="connsiteY0" fmla="*/ 979004 h 979004"/>
                  <a:gd name="connsiteX1" fmla="*/ -1 w 184619"/>
                  <a:gd name="connsiteY1" fmla="*/ 125312 h 979004"/>
                  <a:gd name="connsiteX2" fmla="*/ 184618 w 184619"/>
                  <a:gd name="connsiteY2" fmla="*/ 0 h 979004"/>
                  <a:gd name="connsiteX0" fmla="*/ 141725 w 141725"/>
                  <a:gd name="connsiteY0" fmla="*/ 1005526 h 1005526"/>
                  <a:gd name="connsiteX1" fmla="*/ 0 w 141725"/>
                  <a:gd name="connsiteY1" fmla="*/ 151834 h 1005526"/>
                  <a:gd name="connsiteX2" fmla="*/ 85821 w 141725"/>
                  <a:gd name="connsiteY2" fmla="*/ -1 h 1005526"/>
                  <a:gd name="connsiteX0" fmla="*/ 0 w 385293"/>
                  <a:gd name="connsiteY0" fmla="*/ 928570 h 928570"/>
                  <a:gd name="connsiteX1" fmla="*/ 299473 w 385293"/>
                  <a:gd name="connsiteY1" fmla="*/ 151835 h 928570"/>
                  <a:gd name="connsiteX2" fmla="*/ 385294 w 385293"/>
                  <a:gd name="connsiteY2" fmla="*/ 0 h 928570"/>
                  <a:gd name="connsiteX0" fmla="*/ 0 w 385294"/>
                  <a:gd name="connsiteY0" fmla="*/ 928570 h 928570"/>
                  <a:gd name="connsiteX1" fmla="*/ 207448 w 385294"/>
                  <a:gd name="connsiteY1" fmla="*/ 57624 h 928570"/>
                  <a:gd name="connsiteX2" fmla="*/ 385294 w 385294"/>
                  <a:gd name="connsiteY2" fmla="*/ 0 h 928570"/>
                  <a:gd name="connsiteX0" fmla="*/ 0 w 301067"/>
                  <a:gd name="connsiteY0" fmla="*/ 1021082 h 1021082"/>
                  <a:gd name="connsiteX1" fmla="*/ 207448 w 301067"/>
                  <a:gd name="connsiteY1" fmla="*/ 150136 h 1021082"/>
                  <a:gd name="connsiteX2" fmla="*/ 301067 w 301067"/>
                  <a:gd name="connsiteY2" fmla="*/ 0 h 1021082"/>
                  <a:gd name="connsiteX0" fmla="*/ 0 w 301067"/>
                  <a:gd name="connsiteY0" fmla="*/ 1041190 h 1041190"/>
                  <a:gd name="connsiteX1" fmla="*/ 141873 w 301067"/>
                  <a:gd name="connsiteY1" fmla="*/ 0 h 1041190"/>
                  <a:gd name="connsiteX2" fmla="*/ 301067 w 301067"/>
                  <a:gd name="connsiteY2" fmla="*/ 20108 h 1041190"/>
                  <a:gd name="connsiteX0" fmla="*/ 0 w 307390"/>
                  <a:gd name="connsiteY0" fmla="*/ 1143686 h 1143686"/>
                  <a:gd name="connsiteX1" fmla="*/ 141873 w 307390"/>
                  <a:gd name="connsiteY1" fmla="*/ 102496 h 1143686"/>
                  <a:gd name="connsiteX2" fmla="*/ 307390 w 307390"/>
                  <a:gd name="connsiteY2" fmla="*/ 0 h 1143686"/>
                  <a:gd name="connsiteX0" fmla="*/ 0 w 280748"/>
                  <a:gd name="connsiteY0" fmla="*/ 1146123 h 1146123"/>
                  <a:gd name="connsiteX1" fmla="*/ 141873 w 280748"/>
                  <a:gd name="connsiteY1" fmla="*/ 104933 h 1146123"/>
                  <a:gd name="connsiteX2" fmla="*/ 280748 w 280748"/>
                  <a:gd name="connsiteY2" fmla="*/ 0 h 1146123"/>
                  <a:gd name="connsiteX0" fmla="*/ 0 w 206271"/>
                  <a:gd name="connsiteY0" fmla="*/ 605460 h 605460"/>
                  <a:gd name="connsiteX1" fmla="*/ 67396 w 206271"/>
                  <a:gd name="connsiteY1" fmla="*/ 104933 h 605460"/>
                  <a:gd name="connsiteX2" fmla="*/ 206271 w 206271"/>
                  <a:gd name="connsiteY2" fmla="*/ 0 h 605460"/>
                  <a:gd name="connsiteX0" fmla="*/ 0 w 223234"/>
                  <a:gd name="connsiteY0" fmla="*/ 594784 h 594784"/>
                  <a:gd name="connsiteX1" fmla="*/ 84359 w 223234"/>
                  <a:gd name="connsiteY1" fmla="*/ 104933 h 594784"/>
                  <a:gd name="connsiteX2" fmla="*/ 223234 w 223234"/>
                  <a:gd name="connsiteY2" fmla="*/ 0 h 594784"/>
                  <a:gd name="connsiteX0" fmla="*/ 0 w 223234"/>
                  <a:gd name="connsiteY0" fmla="*/ 594784 h 594784"/>
                  <a:gd name="connsiteX1" fmla="*/ 149879 w 223234"/>
                  <a:gd name="connsiteY1" fmla="*/ 224987 h 594784"/>
                  <a:gd name="connsiteX2" fmla="*/ 223234 w 223234"/>
                  <a:gd name="connsiteY2" fmla="*/ 0 h 594784"/>
                  <a:gd name="connsiteX0" fmla="*/ 0 w 284655"/>
                  <a:gd name="connsiteY0" fmla="*/ 529853 h 529853"/>
                  <a:gd name="connsiteX1" fmla="*/ 149879 w 284655"/>
                  <a:gd name="connsiteY1" fmla="*/ 160056 h 529853"/>
                  <a:gd name="connsiteX2" fmla="*/ 284655 w 284655"/>
                  <a:gd name="connsiteY2" fmla="*/ 0 h 529853"/>
                  <a:gd name="connsiteX0" fmla="*/ 100259 w 134776"/>
                  <a:gd name="connsiteY0" fmla="*/ 434123 h 434123"/>
                  <a:gd name="connsiteX1" fmla="*/ 0 w 134776"/>
                  <a:gd name="connsiteY1" fmla="*/ 160056 h 434123"/>
                  <a:gd name="connsiteX2" fmla="*/ 134776 w 134776"/>
                  <a:gd name="connsiteY2" fmla="*/ 0 h 434123"/>
                  <a:gd name="connsiteX0" fmla="*/ 100259 w 160619"/>
                  <a:gd name="connsiteY0" fmla="*/ 422633 h 422633"/>
                  <a:gd name="connsiteX1" fmla="*/ 0 w 160619"/>
                  <a:gd name="connsiteY1" fmla="*/ 148566 h 422633"/>
                  <a:gd name="connsiteX2" fmla="*/ 160619 w 160619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1407 w 630045"/>
                  <a:gd name="connsiteY0" fmla="*/ 316727 h 316727"/>
                  <a:gd name="connsiteX1" fmla="*/ 476526 w 630045"/>
                  <a:gd name="connsiteY1" fmla="*/ 129906 h 316727"/>
                  <a:gd name="connsiteX2" fmla="*/ 630045 w 630045"/>
                  <a:gd name="connsiteY2" fmla="*/ 0 h 316727"/>
                  <a:gd name="connsiteX0" fmla="*/ 1358 w 650064"/>
                  <a:gd name="connsiteY0" fmla="*/ 320226 h 320226"/>
                  <a:gd name="connsiteX1" fmla="*/ 496545 w 650064"/>
                  <a:gd name="connsiteY1" fmla="*/ 129906 h 320226"/>
                  <a:gd name="connsiteX2" fmla="*/ 650064 w 650064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945474"/>
                  <a:gd name="connsiteY0" fmla="*/ 404639 h 404639"/>
                  <a:gd name="connsiteX1" fmla="*/ 495187 w 945474"/>
                  <a:gd name="connsiteY1" fmla="*/ 214319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55519"/>
                  <a:gd name="connsiteY0" fmla="*/ 396747 h 396747"/>
                  <a:gd name="connsiteX1" fmla="*/ 863437 w 955519"/>
                  <a:gd name="connsiteY1" fmla="*/ 66931 h 396747"/>
                  <a:gd name="connsiteX2" fmla="*/ 955519 w 955519"/>
                  <a:gd name="connsiteY2" fmla="*/ 0 h 396747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83891 w 950657"/>
                  <a:gd name="connsiteY1" fmla="*/ 123491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70239 w 950657"/>
                  <a:gd name="connsiteY1" fmla="*/ 76722 h 402434"/>
                  <a:gd name="connsiteX2" fmla="*/ 950657 w 950657"/>
                  <a:gd name="connsiteY2" fmla="*/ 0 h 402434"/>
                  <a:gd name="connsiteX0" fmla="*/ 0 w 1049485"/>
                  <a:gd name="connsiteY0" fmla="*/ 341380 h 341380"/>
                  <a:gd name="connsiteX1" fmla="*/ 870239 w 1049485"/>
                  <a:gd name="connsiteY1" fmla="*/ 15668 h 341380"/>
                  <a:gd name="connsiteX2" fmla="*/ 1049485 w 1049485"/>
                  <a:gd name="connsiteY2" fmla="*/ 15970 h 341380"/>
                  <a:gd name="connsiteX0" fmla="*/ 0 w 963281"/>
                  <a:gd name="connsiteY0" fmla="*/ 403079 h 403079"/>
                  <a:gd name="connsiteX1" fmla="*/ 870239 w 963281"/>
                  <a:gd name="connsiteY1" fmla="*/ 77367 h 403079"/>
                  <a:gd name="connsiteX2" fmla="*/ 963281 w 963281"/>
                  <a:gd name="connsiteY2" fmla="*/ 0 h 403079"/>
                  <a:gd name="connsiteX0" fmla="*/ 0 w 1096556"/>
                  <a:gd name="connsiteY0" fmla="*/ 333040 h 333040"/>
                  <a:gd name="connsiteX1" fmla="*/ 870239 w 1096556"/>
                  <a:gd name="connsiteY1" fmla="*/ 7328 h 333040"/>
                  <a:gd name="connsiteX2" fmla="*/ 1096556 w 1096556"/>
                  <a:gd name="connsiteY2" fmla="*/ 120433 h 333040"/>
                  <a:gd name="connsiteX0" fmla="*/ 0 w 1096556"/>
                  <a:gd name="connsiteY0" fmla="*/ 333733 h 333733"/>
                  <a:gd name="connsiteX1" fmla="*/ 870239 w 1096556"/>
                  <a:gd name="connsiteY1" fmla="*/ 8021 h 333733"/>
                  <a:gd name="connsiteX2" fmla="*/ 1096556 w 1096556"/>
                  <a:gd name="connsiteY2" fmla="*/ 121126 h 333733"/>
                  <a:gd name="connsiteX0" fmla="*/ 0 w 957459"/>
                  <a:gd name="connsiteY0" fmla="*/ 398329 h 398329"/>
                  <a:gd name="connsiteX1" fmla="*/ 870239 w 957459"/>
                  <a:gd name="connsiteY1" fmla="*/ 72617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2379 w 957459"/>
                  <a:gd name="connsiteY1" fmla="*/ 42641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8625 w 957459"/>
                  <a:gd name="connsiteY1" fmla="*/ 43189 h 398329"/>
                  <a:gd name="connsiteX2" fmla="*/ 957459 w 957459"/>
                  <a:gd name="connsiteY2" fmla="*/ 0 h 398329"/>
                  <a:gd name="connsiteX0" fmla="*/ 0 w 960302"/>
                  <a:gd name="connsiteY0" fmla="*/ 395005 h 395005"/>
                  <a:gd name="connsiteX1" fmla="*/ 908625 w 960302"/>
                  <a:gd name="connsiteY1" fmla="*/ 39865 h 395005"/>
                  <a:gd name="connsiteX2" fmla="*/ 960302 w 960302"/>
                  <a:gd name="connsiteY2" fmla="*/ 0 h 395005"/>
                  <a:gd name="connsiteX0" fmla="*/ 0 w 937742"/>
                  <a:gd name="connsiteY0" fmla="*/ 418723 h 418723"/>
                  <a:gd name="connsiteX1" fmla="*/ 908625 w 937742"/>
                  <a:gd name="connsiteY1" fmla="*/ 63583 h 418723"/>
                  <a:gd name="connsiteX2" fmla="*/ 928424 w 937742"/>
                  <a:gd name="connsiteY2" fmla="*/ 0 h 418723"/>
                  <a:gd name="connsiteX0" fmla="*/ 0 w 939519"/>
                  <a:gd name="connsiteY0" fmla="*/ 418723 h 418723"/>
                  <a:gd name="connsiteX1" fmla="*/ 908625 w 939519"/>
                  <a:gd name="connsiteY1" fmla="*/ 63583 h 418723"/>
                  <a:gd name="connsiteX2" fmla="*/ 928424 w 939519"/>
                  <a:gd name="connsiteY2" fmla="*/ 0 h 418723"/>
                  <a:gd name="connsiteX0" fmla="*/ 0 w 928543"/>
                  <a:gd name="connsiteY0" fmla="*/ 418723 h 418723"/>
                  <a:gd name="connsiteX1" fmla="*/ 884081 w 928543"/>
                  <a:gd name="connsiteY1" fmla="*/ 38841 h 418723"/>
                  <a:gd name="connsiteX2" fmla="*/ 928424 w 928543"/>
                  <a:gd name="connsiteY2" fmla="*/ 0 h 418723"/>
                  <a:gd name="connsiteX0" fmla="*/ 0 w 927770"/>
                  <a:gd name="connsiteY0" fmla="*/ 414157 h 414157"/>
                  <a:gd name="connsiteX1" fmla="*/ 884081 w 927770"/>
                  <a:gd name="connsiteY1" fmla="*/ 34275 h 414157"/>
                  <a:gd name="connsiteX2" fmla="*/ 927425 w 927770"/>
                  <a:gd name="connsiteY2" fmla="*/ 409 h 414157"/>
                  <a:gd name="connsiteX0" fmla="*/ 0 w 929240"/>
                  <a:gd name="connsiteY0" fmla="*/ 416085 h 416085"/>
                  <a:gd name="connsiteX1" fmla="*/ 884081 w 929240"/>
                  <a:gd name="connsiteY1" fmla="*/ 36203 h 416085"/>
                  <a:gd name="connsiteX2" fmla="*/ 927425 w 929240"/>
                  <a:gd name="connsiteY2" fmla="*/ 2337 h 416085"/>
                  <a:gd name="connsiteX0" fmla="*/ 0 w 971204"/>
                  <a:gd name="connsiteY0" fmla="*/ 427384 h 427384"/>
                  <a:gd name="connsiteX1" fmla="*/ 884081 w 971204"/>
                  <a:gd name="connsiteY1" fmla="*/ 47502 h 427384"/>
                  <a:gd name="connsiteX2" fmla="*/ 945841 w 971204"/>
                  <a:gd name="connsiteY2" fmla="*/ 1226 h 427384"/>
                  <a:gd name="connsiteX3" fmla="*/ 927425 w 971204"/>
                  <a:gd name="connsiteY3" fmla="*/ 13636 h 427384"/>
                  <a:gd name="connsiteX0" fmla="*/ 0 w 971204"/>
                  <a:gd name="connsiteY0" fmla="*/ 473153 h 473153"/>
                  <a:gd name="connsiteX1" fmla="*/ 884081 w 971204"/>
                  <a:gd name="connsiteY1" fmla="*/ 93271 h 473153"/>
                  <a:gd name="connsiteX2" fmla="*/ 945841 w 971204"/>
                  <a:gd name="connsiteY2" fmla="*/ 46995 h 473153"/>
                  <a:gd name="connsiteX3" fmla="*/ 942732 w 971204"/>
                  <a:gd name="connsiteY3" fmla="*/ 1 h 473153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549"/>
                  <a:gd name="connsiteY0" fmla="*/ 473203 h 473203"/>
                  <a:gd name="connsiteX1" fmla="*/ 884081 w 984549"/>
                  <a:gd name="connsiteY1" fmla="*/ 93321 h 473203"/>
                  <a:gd name="connsiteX2" fmla="*/ 974130 w 984549"/>
                  <a:gd name="connsiteY2" fmla="*/ 6127 h 473203"/>
                  <a:gd name="connsiteX3" fmla="*/ 942732 w 984549"/>
                  <a:gd name="connsiteY3" fmla="*/ 51 h 473203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4391"/>
                  <a:gd name="connsiteY0" fmla="*/ 473311 h 473311"/>
                  <a:gd name="connsiteX1" fmla="*/ 887710 w 954391"/>
                  <a:gd name="connsiteY1" fmla="*/ 104312 h 473311"/>
                  <a:gd name="connsiteX2" fmla="*/ 885658 w 954391"/>
                  <a:gd name="connsiteY2" fmla="*/ 4965 h 473311"/>
                  <a:gd name="connsiteX3" fmla="*/ 942732 w 954391"/>
                  <a:gd name="connsiteY3" fmla="*/ 159 h 473311"/>
                  <a:gd name="connsiteX0" fmla="*/ 0 w 942733"/>
                  <a:gd name="connsiteY0" fmla="*/ 473311 h 473311"/>
                  <a:gd name="connsiteX1" fmla="*/ 885658 w 942733"/>
                  <a:gd name="connsiteY1" fmla="*/ 4965 h 473311"/>
                  <a:gd name="connsiteX2" fmla="*/ 942732 w 942733"/>
                  <a:gd name="connsiteY2" fmla="*/ 159 h 473311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32183"/>
                  <a:gd name="connsiteY0" fmla="*/ 406142 h 406142"/>
                  <a:gd name="connsiteX1" fmla="*/ 889386 w 932183"/>
                  <a:gd name="connsiteY1" fmla="*/ 36921 h 406142"/>
                  <a:gd name="connsiteX2" fmla="*/ 932181 w 932183"/>
                  <a:gd name="connsiteY2" fmla="*/ 2 h 406142"/>
                  <a:gd name="connsiteX0" fmla="*/ 0 w 932181"/>
                  <a:gd name="connsiteY0" fmla="*/ 406140 h 406140"/>
                  <a:gd name="connsiteX1" fmla="*/ 851066 w 932181"/>
                  <a:gd name="connsiteY1" fmla="*/ 62820 h 406140"/>
                  <a:gd name="connsiteX2" fmla="*/ 932181 w 932181"/>
                  <a:gd name="connsiteY2" fmla="*/ 0 h 406140"/>
                  <a:gd name="connsiteX0" fmla="*/ 0 w 928626"/>
                  <a:gd name="connsiteY0" fmla="*/ 396392 h 396392"/>
                  <a:gd name="connsiteX1" fmla="*/ 851066 w 928626"/>
                  <a:gd name="connsiteY1" fmla="*/ 53072 h 396392"/>
                  <a:gd name="connsiteX2" fmla="*/ 928626 w 928626"/>
                  <a:gd name="connsiteY2" fmla="*/ 0 h 396392"/>
                  <a:gd name="connsiteX0" fmla="*/ 0 w 932190"/>
                  <a:gd name="connsiteY0" fmla="*/ 398801 h 398801"/>
                  <a:gd name="connsiteX1" fmla="*/ 851066 w 932190"/>
                  <a:gd name="connsiteY1" fmla="*/ 55481 h 398801"/>
                  <a:gd name="connsiteX2" fmla="*/ 932190 w 932190"/>
                  <a:gd name="connsiteY2" fmla="*/ 0 h 398801"/>
                  <a:gd name="connsiteX0" fmla="*/ 0 w 581868"/>
                  <a:gd name="connsiteY0" fmla="*/ 1 h 120083"/>
                  <a:gd name="connsiteX1" fmla="*/ 500744 w 581868"/>
                  <a:gd name="connsiteY1" fmla="*/ 120083 h 120083"/>
                  <a:gd name="connsiteX2" fmla="*/ 581868 w 581868"/>
                  <a:gd name="connsiteY2" fmla="*/ 64602 h 120083"/>
                  <a:gd name="connsiteX0" fmla="*/ 0 w 475039"/>
                  <a:gd name="connsiteY0" fmla="*/ 219845 h 219846"/>
                  <a:gd name="connsiteX1" fmla="*/ 393915 w 475039"/>
                  <a:gd name="connsiteY1" fmla="*/ 55481 h 219846"/>
                  <a:gd name="connsiteX2" fmla="*/ 475039 w 475039"/>
                  <a:gd name="connsiteY2" fmla="*/ 0 h 219846"/>
                  <a:gd name="connsiteX0" fmla="*/ 0 w 475039"/>
                  <a:gd name="connsiteY0" fmla="*/ 219845 h 219845"/>
                  <a:gd name="connsiteX1" fmla="*/ 379825 w 475039"/>
                  <a:gd name="connsiteY1" fmla="*/ 218027 h 219845"/>
                  <a:gd name="connsiteX2" fmla="*/ 475039 w 475039"/>
                  <a:gd name="connsiteY2" fmla="*/ 0 h 219845"/>
                  <a:gd name="connsiteX0" fmla="*/ 0 w 436539"/>
                  <a:gd name="connsiteY0" fmla="*/ 1818 h 81298"/>
                  <a:gd name="connsiteX1" fmla="*/ 379825 w 436539"/>
                  <a:gd name="connsiteY1" fmla="*/ 0 h 81298"/>
                  <a:gd name="connsiteX2" fmla="*/ 436539 w 436539"/>
                  <a:gd name="connsiteY2" fmla="*/ 81298 h 81298"/>
                  <a:gd name="connsiteX0" fmla="*/ 0 w 508643"/>
                  <a:gd name="connsiteY0" fmla="*/ 237953 h 237953"/>
                  <a:gd name="connsiteX1" fmla="*/ 451929 w 508643"/>
                  <a:gd name="connsiteY1" fmla="*/ 0 h 237953"/>
                  <a:gd name="connsiteX2" fmla="*/ 508643 w 508643"/>
                  <a:gd name="connsiteY2" fmla="*/ 81298 h 237953"/>
                  <a:gd name="connsiteX0" fmla="*/ 0 w 508643"/>
                  <a:gd name="connsiteY0" fmla="*/ 276102 h 276102"/>
                  <a:gd name="connsiteX1" fmla="*/ 420742 w 508643"/>
                  <a:gd name="connsiteY1" fmla="*/ 0 h 276102"/>
                  <a:gd name="connsiteX2" fmla="*/ 508643 w 508643"/>
                  <a:gd name="connsiteY2" fmla="*/ 119447 h 276102"/>
                  <a:gd name="connsiteX0" fmla="*/ 0 w 511473"/>
                  <a:gd name="connsiteY0" fmla="*/ 276102 h 276102"/>
                  <a:gd name="connsiteX1" fmla="*/ 420742 w 511473"/>
                  <a:gd name="connsiteY1" fmla="*/ 0 h 276102"/>
                  <a:gd name="connsiteX2" fmla="*/ 511473 w 511473"/>
                  <a:gd name="connsiteY2" fmla="*/ 130738 h 276102"/>
                  <a:gd name="connsiteX0" fmla="*/ 0 w 511473"/>
                  <a:gd name="connsiteY0" fmla="*/ 288809 h 288809"/>
                  <a:gd name="connsiteX1" fmla="*/ 414468 w 511473"/>
                  <a:gd name="connsiteY1" fmla="*/ 0 h 288809"/>
                  <a:gd name="connsiteX2" fmla="*/ 511473 w 511473"/>
                  <a:gd name="connsiteY2" fmla="*/ 143445 h 288809"/>
                  <a:gd name="connsiteX0" fmla="*/ 0 w 420173"/>
                  <a:gd name="connsiteY0" fmla="*/ 141580 h 143445"/>
                  <a:gd name="connsiteX1" fmla="*/ 323168 w 420173"/>
                  <a:gd name="connsiteY1" fmla="*/ 0 h 143445"/>
                  <a:gd name="connsiteX2" fmla="*/ 420173 w 420173"/>
                  <a:gd name="connsiteY2" fmla="*/ 143445 h 143445"/>
                  <a:gd name="connsiteX0" fmla="*/ 0 w 416933"/>
                  <a:gd name="connsiteY0" fmla="*/ 146289 h 146289"/>
                  <a:gd name="connsiteX1" fmla="*/ 319928 w 416933"/>
                  <a:gd name="connsiteY1" fmla="*/ 0 h 146289"/>
                  <a:gd name="connsiteX2" fmla="*/ 416933 w 416933"/>
                  <a:gd name="connsiteY2" fmla="*/ 143445 h 146289"/>
                  <a:gd name="connsiteX0" fmla="*/ 0 w 416933"/>
                  <a:gd name="connsiteY0" fmla="*/ 146289 h 146289"/>
                  <a:gd name="connsiteX1" fmla="*/ 319928 w 416933"/>
                  <a:gd name="connsiteY1" fmla="*/ 0 h 146289"/>
                  <a:gd name="connsiteX2" fmla="*/ 416933 w 416933"/>
                  <a:gd name="connsiteY2" fmla="*/ 143445 h 146289"/>
                  <a:gd name="connsiteX0" fmla="*/ 0 w 416933"/>
                  <a:gd name="connsiteY0" fmla="*/ 146289 h 146289"/>
                  <a:gd name="connsiteX1" fmla="*/ 319928 w 416933"/>
                  <a:gd name="connsiteY1" fmla="*/ 0 h 146289"/>
                  <a:gd name="connsiteX2" fmla="*/ 416933 w 416933"/>
                  <a:gd name="connsiteY2" fmla="*/ 143445 h 146289"/>
                  <a:gd name="connsiteX0" fmla="*/ 0 w 416933"/>
                  <a:gd name="connsiteY0" fmla="*/ 146289 h 146289"/>
                  <a:gd name="connsiteX1" fmla="*/ 144455 w 416933"/>
                  <a:gd name="connsiteY1" fmla="*/ 83108 h 146289"/>
                  <a:gd name="connsiteX2" fmla="*/ 319928 w 416933"/>
                  <a:gd name="connsiteY2" fmla="*/ 0 h 146289"/>
                  <a:gd name="connsiteX3" fmla="*/ 416933 w 416933"/>
                  <a:gd name="connsiteY3" fmla="*/ 143445 h 146289"/>
                  <a:gd name="connsiteX0" fmla="*/ 0 w 416933"/>
                  <a:gd name="connsiteY0" fmla="*/ 278015 h 278015"/>
                  <a:gd name="connsiteX1" fmla="*/ 144455 w 416933"/>
                  <a:gd name="connsiteY1" fmla="*/ 214834 h 278015"/>
                  <a:gd name="connsiteX2" fmla="*/ 224351 w 416933"/>
                  <a:gd name="connsiteY2" fmla="*/ 0 h 278015"/>
                  <a:gd name="connsiteX3" fmla="*/ 416933 w 416933"/>
                  <a:gd name="connsiteY3" fmla="*/ 275171 h 278015"/>
                  <a:gd name="connsiteX0" fmla="*/ 0 w 416933"/>
                  <a:gd name="connsiteY0" fmla="*/ 278015 h 278015"/>
                  <a:gd name="connsiteX1" fmla="*/ 134736 w 416933"/>
                  <a:gd name="connsiteY1" fmla="*/ 200709 h 278015"/>
                  <a:gd name="connsiteX2" fmla="*/ 224351 w 416933"/>
                  <a:gd name="connsiteY2" fmla="*/ 0 h 278015"/>
                  <a:gd name="connsiteX3" fmla="*/ 416933 w 416933"/>
                  <a:gd name="connsiteY3" fmla="*/ 275171 h 278015"/>
                  <a:gd name="connsiteX0" fmla="*/ 0 w 416933"/>
                  <a:gd name="connsiteY0" fmla="*/ 278015 h 278015"/>
                  <a:gd name="connsiteX1" fmla="*/ 132306 w 416933"/>
                  <a:gd name="connsiteY1" fmla="*/ 197176 h 278015"/>
                  <a:gd name="connsiteX2" fmla="*/ 224351 w 416933"/>
                  <a:gd name="connsiteY2" fmla="*/ 0 h 278015"/>
                  <a:gd name="connsiteX3" fmla="*/ 416933 w 416933"/>
                  <a:gd name="connsiteY3" fmla="*/ 275171 h 278015"/>
                  <a:gd name="connsiteX0" fmla="*/ 564212 w 981145"/>
                  <a:gd name="connsiteY0" fmla="*/ 278015 h 1639561"/>
                  <a:gd name="connsiteX1" fmla="*/ 0 w 981145"/>
                  <a:gd name="connsiteY1" fmla="*/ 1639561 h 1639561"/>
                  <a:gd name="connsiteX2" fmla="*/ 788563 w 981145"/>
                  <a:gd name="connsiteY2" fmla="*/ 0 h 1639561"/>
                  <a:gd name="connsiteX3" fmla="*/ 981145 w 981145"/>
                  <a:gd name="connsiteY3" fmla="*/ 275171 h 1639561"/>
                  <a:gd name="connsiteX0" fmla="*/ 0 w 1880881"/>
                  <a:gd name="connsiteY0" fmla="*/ 1875473 h 1875473"/>
                  <a:gd name="connsiteX1" fmla="*/ 899736 w 1880881"/>
                  <a:gd name="connsiteY1" fmla="*/ 1639561 h 1875473"/>
                  <a:gd name="connsiteX2" fmla="*/ 1688299 w 1880881"/>
                  <a:gd name="connsiteY2" fmla="*/ 0 h 1875473"/>
                  <a:gd name="connsiteX3" fmla="*/ 1880881 w 1880881"/>
                  <a:gd name="connsiteY3" fmla="*/ 275171 h 1875473"/>
                  <a:gd name="connsiteX0" fmla="*/ 0 w 1880881"/>
                  <a:gd name="connsiteY0" fmla="*/ 1875473 h 2535861"/>
                  <a:gd name="connsiteX1" fmla="*/ 469482 w 1880881"/>
                  <a:gd name="connsiteY1" fmla="*/ 2535861 h 2535861"/>
                  <a:gd name="connsiteX2" fmla="*/ 1688299 w 1880881"/>
                  <a:gd name="connsiteY2" fmla="*/ 0 h 2535861"/>
                  <a:gd name="connsiteX3" fmla="*/ 1880881 w 1880881"/>
                  <a:gd name="connsiteY3" fmla="*/ 275171 h 2535861"/>
                  <a:gd name="connsiteX0" fmla="*/ 62649 w 1411399"/>
                  <a:gd name="connsiteY0" fmla="*/ 2648822 h 2648822"/>
                  <a:gd name="connsiteX1" fmla="*/ 0 w 1411399"/>
                  <a:gd name="connsiteY1" fmla="*/ 2535861 h 2648822"/>
                  <a:gd name="connsiteX2" fmla="*/ 1218817 w 1411399"/>
                  <a:gd name="connsiteY2" fmla="*/ 0 h 2648822"/>
                  <a:gd name="connsiteX3" fmla="*/ 1411399 w 1411399"/>
                  <a:gd name="connsiteY3" fmla="*/ 275171 h 2648822"/>
                  <a:gd name="connsiteX0" fmla="*/ 71368 w 1420118"/>
                  <a:gd name="connsiteY0" fmla="*/ 2648822 h 2648822"/>
                  <a:gd name="connsiteX1" fmla="*/ 0 w 1420118"/>
                  <a:gd name="connsiteY1" fmla="*/ 2541133 h 2648822"/>
                  <a:gd name="connsiteX2" fmla="*/ 1227536 w 1420118"/>
                  <a:gd name="connsiteY2" fmla="*/ 0 h 2648822"/>
                  <a:gd name="connsiteX3" fmla="*/ 1420118 w 1420118"/>
                  <a:gd name="connsiteY3" fmla="*/ 275171 h 2648822"/>
                  <a:gd name="connsiteX0" fmla="*/ 66108 w 1420118"/>
                  <a:gd name="connsiteY0" fmla="*/ 2634001 h 2634001"/>
                  <a:gd name="connsiteX1" fmla="*/ 0 w 1420118"/>
                  <a:gd name="connsiteY1" fmla="*/ 2541133 h 2634001"/>
                  <a:gd name="connsiteX2" fmla="*/ 1227536 w 1420118"/>
                  <a:gd name="connsiteY2" fmla="*/ 0 h 2634001"/>
                  <a:gd name="connsiteX3" fmla="*/ 1420118 w 1420118"/>
                  <a:gd name="connsiteY3" fmla="*/ 275171 h 2634001"/>
                  <a:gd name="connsiteX0" fmla="*/ 51529 w 1420118"/>
                  <a:gd name="connsiteY0" fmla="*/ 2612813 h 2612813"/>
                  <a:gd name="connsiteX1" fmla="*/ 0 w 1420118"/>
                  <a:gd name="connsiteY1" fmla="*/ 2541133 h 2612813"/>
                  <a:gd name="connsiteX2" fmla="*/ 1227536 w 1420118"/>
                  <a:gd name="connsiteY2" fmla="*/ 0 h 2612813"/>
                  <a:gd name="connsiteX3" fmla="*/ 1420118 w 1420118"/>
                  <a:gd name="connsiteY3" fmla="*/ 275171 h 2612813"/>
                  <a:gd name="connsiteX0" fmla="*/ 51529 w 1420118"/>
                  <a:gd name="connsiteY0" fmla="*/ 2621292 h 2621292"/>
                  <a:gd name="connsiteX1" fmla="*/ 0 w 1420118"/>
                  <a:gd name="connsiteY1" fmla="*/ 2549612 h 2621292"/>
                  <a:gd name="connsiteX2" fmla="*/ 1219231 w 1420118"/>
                  <a:gd name="connsiteY2" fmla="*/ -1 h 2621292"/>
                  <a:gd name="connsiteX3" fmla="*/ 1420118 w 1420118"/>
                  <a:gd name="connsiteY3" fmla="*/ 283650 h 2621292"/>
                  <a:gd name="connsiteX0" fmla="*/ 89274 w 1457863"/>
                  <a:gd name="connsiteY0" fmla="*/ 2621293 h 2623948"/>
                  <a:gd name="connsiteX1" fmla="*/ 0 w 1457863"/>
                  <a:gd name="connsiteY1" fmla="*/ 2623948 h 2623948"/>
                  <a:gd name="connsiteX2" fmla="*/ 1256976 w 1457863"/>
                  <a:gd name="connsiteY2" fmla="*/ 0 h 2623948"/>
                  <a:gd name="connsiteX3" fmla="*/ 1457863 w 1457863"/>
                  <a:gd name="connsiteY3" fmla="*/ 283651 h 2623948"/>
                  <a:gd name="connsiteX0" fmla="*/ 54772 w 1457863"/>
                  <a:gd name="connsiteY0" fmla="*/ 2693166 h 2693166"/>
                  <a:gd name="connsiteX1" fmla="*/ 0 w 1457863"/>
                  <a:gd name="connsiteY1" fmla="*/ 2623948 h 2693166"/>
                  <a:gd name="connsiteX2" fmla="*/ 1256976 w 1457863"/>
                  <a:gd name="connsiteY2" fmla="*/ 0 h 2693166"/>
                  <a:gd name="connsiteX3" fmla="*/ 1457863 w 1457863"/>
                  <a:gd name="connsiteY3" fmla="*/ 283651 h 2693166"/>
                  <a:gd name="connsiteX0" fmla="*/ 48684 w 1451775"/>
                  <a:gd name="connsiteY0" fmla="*/ 2693166 h 2693166"/>
                  <a:gd name="connsiteX1" fmla="*/ 0 w 1451775"/>
                  <a:gd name="connsiteY1" fmla="*/ 2611264 h 2693166"/>
                  <a:gd name="connsiteX2" fmla="*/ 1250888 w 1451775"/>
                  <a:gd name="connsiteY2" fmla="*/ 0 h 2693166"/>
                  <a:gd name="connsiteX3" fmla="*/ 1451775 w 1451775"/>
                  <a:gd name="connsiteY3" fmla="*/ 283651 h 269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1775" h="2693166">
                    <a:moveTo>
                      <a:pt x="48684" y="2693166"/>
                    </a:moveTo>
                    <a:lnTo>
                      <a:pt x="0" y="2611264"/>
                    </a:lnTo>
                    <a:lnTo>
                      <a:pt x="1250888" y="0"/>
                    </a:lnTo>
                    <a:lnTo>
                      <a:pt x="1451775" y="283651"/>
                    </a:lnTo>
                  </a:path>
                </a:pathLst>
              </a:custGeom>
              <a:ln w="254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6818304" y="4631528"/>
                <a:ext cx="83172" cy="238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2" name="Freeform 31"/>
            <p:cNvSpPr/>
            <p:nvPr/>
          </p:nvSpPr>
          <p:spPr>
            <a:xfrm>
              <a:off x="3829553" y="3417897"/>
              <a:ext cx="76630" cy="157600"/>
            </a:xfrm>
            <a:custGeom>
              <a:avLst/>
              <a:gdLst>
                <a:gd name="connsiteX0" fmla="*/ 9525 w 183832"/>
                <a:gd name="connsiteY0" fmla="*/ 9525 h 1201508"/>
                <a:gd name="connsiteX1" fmla="*/ 174307 w 183832"/>
                <a:gd name="connsiteY1" fmla="*/ 9525 h 1201508"/>
                <a:gd name="connsiteX2" fmla="*/ 174307 w 183832"/>
                <a:gd name="connsiteY2" fmla="*/ 1191983 h 1201508"/>
                <a:gd name="connsiteX3" fmla="*/ 9525 w 183832"/>
                <a:gd name="connsiteY3" fmla="*/ 1191983 h 120150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3832" h="1201508">
                  <a:moveTo>
                    <a:pt x="9525" y="9525"/>
                  </a:moveTo>
                  <a:lnTo>
                    <a:pt x="174307" y="9525"/>
                  </a:lnTo>
                  <a:lnTo>
                    <a:pt x="174307" y="1191983"/>
                  </a:lnTo>
                  <a:lnTo>
                    <a:pt x="9525" y="1191983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00" baseline="-25000">
                <a:solidFill>
                  <a:srgbClr val="000000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3831934" y="3582639"/>
              <a:ext cx="45719" cy="214313"/>
            </a:xfrm>
            <a:custGeom>
              <a:avLst/>
              <a:gdLst>
                <a:gd name="connsiteX0" fmla="*/ 9525 w 183832"/>
                <a:gd name="connsiteY0" fmla="*/ 9525 h 1201508"/>
                <a:gd name="connsiteX1" fmla="*/ 174307 w 183832"/>
                <a:gd name="connsiteY1" fmla="*/ 9525 h 1201508"/>
                <a:gd name="connsiteX2" fmla="*/ 174307 w 183832"/>
                <a:gd name="connsiteY2" fmla="*/ 1191983 h 1201508"/>
                <a:gd name="connsiteX3" fmla="*/ 9525 w 183832"/>
                <a:gd name="connsiteY3" fmla="*/ 1191983 h 120150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3832" h="1201508">
                  <a:moveTo>
                    <a:pt x="9525" y="9525"/>
                  </a:moveTo>
                  <a:lnTo>
                    <a:pt x="174307" y="9525"/>
                  </a:lnTo>
                  <a:lnTo>
                    <a:pt x="174307" y="1191983"/>
                  </a:lnTo>
                  <a:lnTo>
                    <a:pt x="9525" y="1191983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00" baseline="-25000">
                <a:solidFill>
                  <a:srgbClr val="000000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rot="13192210" flipV="1">
              <a:off x="3698965" y="3657762"/>
              <a:ext cx="273590" cy="414905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416933"/>
                <a:gd name="connsiteY0" fmla="*/ 146289 h 146289"/>
                <a:gd name="connsiteX1" fmla="*/ 319928 w 416933"/>
                <a:gd name="connsiteY1" fmla="*/ 0 h 146289"/>
                <a:gd name="connsiteX2" fmla="*/ 416933 w 416933"/>
                <a:gd name="connsiteY2" fmla="*/ 143445 h 146289"/>
                <a:gd name="connsiteX0" fmla="*/ 0 w 416933"/>
                <a:gd name="connsiteY0" fmla="*/ 146289 h 146289"/>
                <a:gd name="connsiteX1" fmla="*/ 319928 w 416933"/>
                <a:gd name="connsiteY1" fmla="*/ 0 h 146289"/>
                <a:gd name="connsiteX2" fmla="*/ 416933 w 416933"/>
                <a:gd name="connsiteY2" fmla="*/ 143445 h 146289"/>
                <a:gd name="connsiteX0" fmla="*/ 0 w 416933"/>
                <a:gd name="connsiteY0" fmla="*/ 146289 h 146289"/>
                <a:gd name="connsiteX1" fmla="*/ 319928 w 416933"/>
                <a:gd name="connsiteY1" fmla="*/ 0 h 146289"/>
                <a:gd name="connsiteX2" fmla="*/ 416933 w 416933"/>
                <a:gd name="connsiteY2" fmla="*/ 143445 h 146289"/>
                <a:gd name="connsiteX0" fmla="*/ 0 w 416933"/>
                <a:gd name="connsiteY0" fmla="*/ 146289 h 146289"/>
                <a:gd name="connsiteX1" fmla="*/ 144455 w 416933"/>
                <a:gd name="connsiteY1" fmla="*/ 83108 h 146289"/>
                <a:gd name="connsiteX2" fmla="*/ 319928 w 416933"/>
                <a:gd name="connsiteY2" fmla="*/ 0 h 146289"/>
                <a:gd name="connsiteX3" fmla="*/ 416933 w 416933"/>
                <a:gd name="connsiteY3" fmla="*/ 143445 h 146289"/>
                <a:gd name="connsiteX0" fmla="*/ 0 w 416933"/>
                <a:gd name="connsiteY0" fmla="*/ 278015 h 278015"/>
                <a:gd name="connsiteX1" fmla="*/ 144455 w 416933"/>
                <a:gd name="connsiteY1" fmla="*/ 214834 h 278015"/>
                <a:gd name="connsiteX2" fmla="*/ 224351 w 416933"/>
                <a:gd name="connsiteY2" fmla="*/ 0 h 278015"/>
                <a:gd name="connsiteX3" fmla="*/ 416933 w 416933"/>
                <a:gd name="connsiteY3" fmla="*/ 275171 h 278015"/>
                <a:gd name="connsiteX0" fmla="*/ 0 w 416933"/>
                <a:gd name="connsiteY0" fmla="*/ 278015 h 278015"/>
                <a:gd name="connsiteX1" fmla="*/ 134736 w 416933"/>
                <a:gd name="connsiteY1" fmla="*/ 200709 h 278015"/>
                <a:gd name="connsiteX2" fmla="*/ 224351 w 416933"/>
                <a:gd name="connsiteY2" fmla="*/ 0 h 278015"/>
                <a:gd name="connsiteX3" fmla="*/ 416933 w 416933"/>
                <a:gd name="connsiteY3" fmla="*/ 275171 h 278015"/>
                <a:gd name="connsiteX0" fmla="*/ 0 w 416933"/>
                <a:gd name="connsiteY0" fmla="*/ 278015 h 278015"/>
                <a:gd name="connsiteX1" fmla="*/ 132306 w 416933"/>
                <a:gd name="connsiteY1" fmla="*/ 197176 h 278015"/>
                <a:gd name="connsiteX2" fmla="*/ 224351 w 416933"/>
                <a:gd name="connsiteY2" fmla="*/ 0 h 278015"/>
                <a:gd name="connsiteX3" fmla="*/ 416933 w 416933"/>
                <a:gd name="connsiteY3" fmla="*/ 275171 h 278015"/>
                <a:gd name="connsiteX0" fmla="*/ 564212 w 981145"/>
                <a:gd name="connsiteY0" fmla="*/ 278015 h 1639561"/>
                <a:gd name="connsiteX1" fmla="*/ 0 w 981145"/>
                <a:gd name="connsiteY1" fmla="*/ 1639561 h 1639561"/>
                <a:gd name="connsiteX2" fmla="*/ 788563 w 981145"/>
                <a:gd name="connsiteY2" fmla="*/ 0 h 1639561"/>
                <a:gd name="connsiteX3" fmla="*/ 981145 w 981145"/>
                <a:gd name="connsiteY3" fmla="*/ 275171 h 1639561"/>
                <a:gd name="connsiteX0" fmla="*/ 0 w 1880881"/>
                <a:gd name="connsiteY0" fmla="*/ 1875473 h 1875473"/>
                <a:gd name="connsiteX1" fmla="*/ 899736 w 1880881"/>
                <a:gd name="connsiteY1" fmla="*/ 1639561 h 1875473"/>
                <a:gd name="connsiteX2" fmla="*/ 1688299 w 1880881"/>
                <a:gd name="connsiteY2" fmla="*/ 0 h 1875473"/>
                <a:gd name="connsiteX3" fmla="*/ 1880881 w 1880881"/>
                <a:gd name="connsiteY3" fmla="*/ 275171 h 1875473"/>
                <a:gd name="connsiteX0" fmla="*/ 0 w 1880881"/>
                <a:gd name="connsiteY0" fmla="*/ 1875473 h 2535861"/>
                <a:gd name="connsiteX1" fmla="*/ 469482 w 1880881"/>
                <a:gd name="connsiteY1" fmla="*/ 2535861 h 2535861"/>
                <a:gd name="connsiteX2" fmla="*/ 1688299 w 1880881"/>
                <a:gd name="connsiteY2" fmla="*/ 0 h 2535861"/>
                <a:gd name="connsiteX3" fmla="*/ 1880881 w 1880881"/>
                <a:gd name="connsiteY3" fmla="*/ 275171 h 2535861"/>
                <a:gd name="connsiteX0" fmla="*/ 62649 w 1411399"/>
                <a:gd name="connsiteY0" fmla="*/ 2648822 h 2648822"/>
                <a:gd name="connsiteX1" fmla="*/ 0 w 1411399"/>
                <a:gd name="connsiteY1" fmla="*/ 2535861 h 2648822"/>
                <a:gd name="connsiteX2" fmla="*/ 1218817 w 1411399"/>
                <a:gd name="connsiteY2" fmla="*/ 0 h 2648822"/>
                <a:gd name="connsiteX3" fmla="*/ 1411399 w 1411399"/>
                <a:gd name="connsiteY3" fmla="*/ 275171 h 2648822"/>
                <a:gd name="connsiteX0" fmla="*/ 71368 w 1420118"/>
                <a:gd name="connsiteY0" fmla="*/ 2648822 h 2648822"/>
                <a:gd name="connsiteX1" fmla="*/ 0 w 1420118"/>
                <a:gd name="connsiteY1" fmla="*/ 2541133 h 2648822"/>
                <a:gd name="connsiteX2" fmla="*/ 1227536 w 1420118"/>
                <a:gd name="connsiteY2" fmla="*/ 0 h 2648822"/>
                <a:gd name="connsiteX3" fmla="*/ 1420118 w 1420118"/>
                <a:gd name="connsiteY3" fmla="*/ 275171 h 2648822"/>
                <a:gd name="connsiteX0" fmla="*/ 66108 w 1420118"/>
                <a:gd name="connsiteY0" fmla="*/ 2634001 h 2634001"/>
                <a:gd name="connsiteX1" fmla="*/ 0 w 1420118"/>
                <a:gd name="connsiteY1" fmla="*/ 2541133 h 2634001"/>
                <a:gd name="connsiteX2" fmla="*/ 1227536 w 1420118"/>
                <a:gd name="connsiteY2" fmla="*/ 0 h 2634001"/>
                <a:gd name="connsiteX3" fmla="*/ 1420118 w 1420118"/>
                <a:gd name="connsiteY3" fmla="*/ 275171 h 2634001"/>
                <a:gd name="connsiteX0" fmla="*/ 51529 w 1420118"/>
                <a:gd name="connsiteY0" fmla="*/ 2612813 h 2612813"/>
                <a:gd name="connsiteX1" fmla="*/ 0 w 1420118"/>
                <a:gd name="connsiteY1" fmla="*/ 2541133 h 2612813"/>
                <a:gd name="connsiteX2" fmla="*/ 1227536 w 1420118"/>
                <a:gd name="connsiteY2" fmla="*/ 0 h 2612813"/>
                <a:gd name="connsiteX3" fmla="*/ 1420118 w 1420118"/>
                <a:gd name="connsiteY3" fmla="*/ 275171 h 2612813"/>
                <a:gd name="connsiteX0" fmla="*/ 51529 w 1420118"/>
                <a:gd name="connsiteY0" fmla="*/ 2691955 h 2691955"/>
                <a:gd name="connsiteX1" fmla="*/ 0 w 1420118"/>
                <a:gd name="connsiteY1" fmla="*/ 2620275 h 2691955"/>
                <a:gd name="connsiteX2" fmla="*/ 1190936 w 1420118"/>
                <a:gd name="connsiteY2" fmla="*/ 0 h 2691955"/>
                <a:gd name="connsiteX3" fmla="*/ 1420118 w 1420118"/>
                <a:gd name="connsiteY3" fmla="*/ 354313 h 2691955"/>
                <a:gd name="connsiteX0" fmla="*/ 1 w 1368590"/>
                <a:gd name="connsiteY0" fmla="*/ 2691955 h 2691955"/>
                <a:gd name="connsiteX1" fmla="*/ 403616 w 1368590"/>
                <a:gd name="connsiteY1" fmla="*/ 1516727 h 2691955"/>
                <a:gd name="connsiteX2" fmla="*/ 1139408 w 1368590"/>
                <a:gd name="connsiteY2" fmla="*/ 0 h 2691955"/>
                <a:gd name="connsiteX3" fmla="*/ 1368590 w 1368590"/>
                <a:gd name="connsiteY3" fmla="*/ 354313 h 2691955"/>
                <a:gd name="connsiteX0" fmla="*/ 1 w 1368590"/>
                <a:gd name="connsiteY0" fmla="*/ 2691955 h 2691955"/>
                <a:gd name="connsiteX1" fmla="*/ 591447 w 1368590"/>
                <a:gd name="connsiteY1" fmla="*/ 1218672 h 2691955"/>
                <a:gd name="connsiteX2" fmla="*/ 1139408 w 1368590"/>
                <a:gd name="connsiteY2" fmla="*/ 0 h 2691955"/>
                <a:gd name="connsiteX3" fmla="*/ 1368590 w 1368590"/>
                <a:gd name="connsiteY3" fmla="*/ 354313 h 2691955"/>
                <a:gd name="connsiteX0" fmla="*/ 114493 w 777144"/>
                <a:gd name="connsiteY0" fmla="*/ 1407811 h 1407810"/>
                <a:gd name="connsiteX1" fmla="*/ 1 w 777144"/>
                <a:gd name="connsiteY1" fmla="*/ 1218672 h 1407810"/>
                <a:gd name="connsiteX2" fmla="*/ 547962 w 777144"/>
                <a:gd name="connsiteY2" fmla="*/ 0 h 1407810"/>
                <a:gd name="connsiteX3" fmla="*/ 777144 w 777144"/>
                <a:gd name="connsiteY3" fmla="*/ 354313 h 1407810"/>
                <a:gd name="connsiteX0" fmla="*/ 126181 w 788832"/>
                <a:gd name="connsiteY0" fmla="*/ 1407811 h 1407810"/>
                <a:gd name="connsiteX1" fmla="*/ -2 w 788832"/>
                <a:gd name="connsiteY1" fmla="*/ 1149785 h 1407810"/>
                <a:gd name="connsiteX2" fmla="*/ 559650 w 788832"/>
                <a:gd name="connsiteY2" fmla="*/ 0 h 1407810"/>
                <a:gd name="connsiteX3" fmla="*/ 788832 w 788832"/>
                <a:gd name="connsiteY3" fmla="*/ 354313 h 1407810"/>
                <a:gd name="connsiteX0" fmla="*/ 151102 w 788832"/>
                <a:gd name="connsiteY0" fmla="*/ 1418067 h 1418067"/>
                <a:gd name="connsiteX1" fmla="*/ -2 w 788832"/>
                <a:gd name="connsiteY1" fmla="*/ 1149785 h 1418067"/>
                <a:gd name="connsiteX2" fmla="*/ 559650 w 788832"/>
                <a:gd name="connsiteY2" fmla="*/ 0 h 1418067"/>
                <a:gd name="connsiteX3" fmla="*/ 788832 w 788832"/>
                <a:gd name="connsiteY3" fmla="*/ 354313 h 1418067"/>
                <a:gd name="connsiteX0" fmla="*/ 466297 w 788832"/>
                <a:gd name="connsiteY0" fmla="*/ 1382977 h 1382980"/>
                <a:gd name="connsiteX1" fmla="*/ -2 w 788832"/>
                <a:gd name="connsiteY1" fmla="*/ 1149785 h 1382980"/>
                <a:gd name="connsiteX2" fmla="*/ 559650 w 788832"/>
                <a:gd name="connsiteY2" fmla="*/ 0 h 1382980"/>
                <a:gd name="connsiteX3" fmla="*/ 788832 w 788832"/>
                <a:gd name="connsiteY3" fmla="*/ 354313 h 1382980"/>
                <a:gd name="connsiteX0" fmla="*/ 370876 w 693411"/>
                <a:gd name="connsiteY0" fmla="*/ 1382977 h 1382980"/>
                <a:gd name="connsiteX1" fmla="*/ -2 w 693411"/>
                <a:gd name="connsiteY1" fmla="*/ 951023 h 1382980"/>
                <a:gd name="connsiteX2" fmla="*/ 464229 w 693411"/>
                <a:gd name="connsiteY2" fmla="*/ 0 h 1382980"/>
                <a:gd name="connsiteX3" fmla="*/ 693411 w 693411"/>
                <a:gd name="connsiteY3" fmla="*/ 354313 h 1382980"/>
                <a:gd name="connsiteX0" fmla="*/ 359089 w 693411"/>
                <a:gd name="connsiteY0" fmla="*/ 1469686 h 1469684"/>
                <a:gd name="connsiteX1" fmla="*/ -2 w 693411"/>
                <a:gd name="connsiteY1" fmla="*/ 951023 h 1469684"/>
                <a:gd name="connsiteX2" fmla="*/ 464229 w 693411"/>
                <a:gd name="connsiteY2" fmla="*/ 0 h 1469684"/>
                <a:gd name="connsiteX3" fmla="*/ 693411 w 693411"/>
                <a:gd name="connsiteY3" fmla="*/ 354313 h 1469684"/>
                <a:gd name="connsiteX0" fmla="*/ 359092 w 622086"/>
                <a:gd name="connsiteY0" fmla="*/ 1469686 h 1469684"/>
                <a:gd name="connsiteX1" fmla="*/ 1 w 622086"/>
                <a:gd name="connsiteY1" fmla="*/ 951023 h 1469684"/>
                <a:gd name="connsiteX2" fmla="*/ 464232 w 622086"/>
                <a:gd name="connsiteY2" fmla="*/ 0 h 1469684"/>
                <a:gd name="connsiteX3" fmla="*/ 622086 w 622086"/>
                <a:gd name="connsiteY3" fmla="*/ 233689 h 1469684"/>
                <a:gd name="connsiteX0" fmla="*/ 391601 w 622086"/>
                <a:gd name="connsiteY0" fmla="*/ 1517309 h 1517309"/>
                <a:gd name="connsiteX1" fmla="*/ 1 w 622086"/>
                <a:gd name="connsiteY1" fmla="*/ 951023 h 1517309"/>
                <a:gd name="connsiteX2" fmla="*/ 464232 w 622086"/>
                <a:gd name="connsiteY2" fmla="*/ 0 h 1517309"/>
                <a:gd name="connsiteX3" fmla="*/ 622086 w 622086"/>
                <a:gd name="connsiteY3" fmla="*/ 233689 h 1517309"/>
                <a:gd name="connsiteX0" fmla="*/ 1037671 w 1268156"/>
                <a:gd name="connsiteY0" fmla="*/ 1517309 h 2118677"/>
                <a:gd name="connsiteX1" fmla="*/ 1 w 1268156"/>
                <a:gd name="connsiteY1" fmla="*/ 2118678 h 2118677"/>
                <a:gd name="connsiteX2" fmla="*/ 1110302 w 1268156"/>
                <a:gd name="connsiteY2" fmla="*/ 0 h 2118677"/>
                <a:gd name="connsiteX3" fmla="*/ 1268156 w 1268156"/>
                <a:gd name="connsiteY3" fmla="*/ 233689 h 2118677"/>
                <a:gd name="connsiteX0" fmla="*/ 926988 w 1268156"/>
                <a:gd name="connsiteY0" fmla="*/ 3266854 h 3266855"/>
                <a:gd name="connsiteX1" fmla="*/ 1 w 1268156"/>
                <a:gd name="connsiteY1" fmla="*/ 2118678 h 3266855"/>
                <a:gd name="connsiteX2" fmla="*/ 1110302 w 1268156"/>
                <a:gd name="connsiteY2" fmla="*/ 0 h 3266855"/>
                <a:gd name="connsiteX3" fmla="*/ 1268156 w 1268156"/>
                <a:gd name="connsiteY3" fmla="*/ 233689 h 3266855"/>
                <a:gd name="connsiteX0" fmla="*/ 869298 w 1210466"/>
                <a:gd name="connsiteY0" fmla="*/ 3266854 h 3266855"/>
                <a:gd name="connsiteX1" fmla="*/ -1 w 1210466"/>
                <a:gd name="connsiteY1" fmla="*/ 2006809 h 3266855"/>
                <a:gd name="connsiteX2" fmla="*/ 1052612 w 1210466"/>
                <a:gd name="connsiteY2" fmla="*/ 0 h 3266855"/>
                <a:gd name="connsiteX3" fmla="*/ 1210466 w 1210466"/>
                <a:gd name="connsiteY3" fmla="*/ 233689 h 3266855"/>
                <a:gd name="connsiteX0" fmla="*/ 872241 w 1213409"/>
                <a:gd name="connsiteY0" fmla="*/ 3266854 h 3266855"/>
                <a:gd name="connsiteX1" fmla="*/ -2 w 1213409"/>
                <a:gd name="connsiteY1" fmla="*/ 2097797 h 3266855"/>
                <a:gd name="connsiteX2" fmla="*/ 1055555 w 1213409"/>
                <a:gd name="connsiteY2" fmla="*/ 0 h 3266855"/>
                <a:gd name="connsiteX3" fmla="*/ 1213409 w 1213409"/>
                <a:gd name="connsiteY3" fmla="*/ 233689 h 3266855"/>
                <a:gd name="connsiteX0" fmla="*/ 846240 w 1187408"/>
                <a:gd name="connsiteY0" fmla="*/ 3266854 h 3266855"/>
                <a:gd name="connsiteX1" fmla="*/ 0 w 1187408"/>
                <a:gd name="connsiteY1" fmla="*/ 1990522 h 3266855"/>
                <a:gd name="connsiteX2" fmla="*/ 1029554 w 1187408"/>
                <a:gd name="connsiteY2" fmla="*/ 0 h 3266855"/>
                <a:gd name="connsiteX3" fmla="*/ 1187408 w 1187408"/>
                <a:gd name="connsiteY3" fmla="*/ 233689 h 3266855"/>
                <a:gd name="connsiteX0" fmla="*/ 875088 w 1187408"/>
                <a:gd name="connsiteY0" fmla="*/ 3210918 h 3210919"/>
                <a:gd name="connsiteX1" fmla="*/ 0 w 1187408"/>
                <a:gd name="connsiteY1" fmla="*/ 1990522 h 3210919"/>
                <a:gd name="connsiteX2" fmla="*/ 1029554 w 1187408"/>
                <a:gd name="connsiteY2" fmla="*/ 0 h 3210919"/>
                <a:gd name="connsiteX3" fmla="*/ 1187408 w 1187408"/>
                <a:gd name="connsiteY3" fmla="*/ 233689 h 3210919"/>
                <a:gd name="connsiteX0" fmla="*/ 912573 w 1224893"/>
                <a:gd name="connsiteY0" fmla="*/ 3210918 h 3210919"/>
                <a:gd name="connsiteX1" fmla="*/ 2 w 1224893"/>
                <a:gd name="connsiteY1" fmla="*/ 2034781 h 3210919"/>
                <a:gd name="connsiteX2" fmla="*/ 1067039 w 1224893"/>
                <a:gd name="connsiteY2" fmla="*/ 0 h 3210919"/>
                <a:gd name="connsiteX3" fmla="*/ 1224893 w 1224893"/>
                <a:gd name="connsiteY3" fmla="*/ 233689 h 3210919"/>
                <a:gd name="connsiteX0" fmla="*/ 883725 w 1224893"/>
                <a:gd name="connsiteY0" fmla="*/ 3266855 h 3266855"/>
                <a:gd name="connsiteX1" fmla="*/ 2 w 1224893"/>
                <a:gd name="connsiteY1" fmla="*/ 2034781 h 3266855"/>
                <a:gd name="connsiteX2" fmla="*/ 1067039 w 1224893"/>
                <a:gd name="connsiteY2" fmla="*/ 0 h 3266855"/>
                <a:gd name="connsiteX3" fmla="*/ 1224893 w 1224893"/>
                <a:gd name="connsiteY3" fmla="*/ 233689 h 3266855"/>
                <a:gd name="connsiteX0" fmla="*/ 883725 w 1224893"/>
                <a:gd name="connsiteY0" fmla="*/ 3355687 h 3355687"/>
                <a:gd name="connsiteX1" fmla="*/ 2 w 1224893"/>
                <a:gd name="connsiteY1" fmla="*/ 2123613 h 3355687"/>
                <a:gd name="connsiteX2" fmla="*/ 966287 w 1224893"/>
                <a:gd name="connsiteY2" fmla="*/ 0 h 3355687"/>
                <a:gd name="connsiteX3" fmla="*/ 1224893 w 1224893"/>
                <a:gd name="connsiteY3" fmla="*/ 322521 h 3355687"/>
                <a:gd name="connsiteX0" fmla="*/ 612442 w 953610"/>
                <a:gd name="connsiteY0" fmla="*/ 3355687 h 3355687"/>
                <a:gd name="connsiteX1" fmla="*/ 0 w 953610"/>
                <a:gd name="connsiteY1" fmla="*/ 1398552 h 3355687"/>
                <a:gd name="connsiteX2" fmla="*/ 695004 w 953610"/>
                <a:gd name="connsiteY2" fmla="*/ 0 h 3355687"/>
                <a:gd name="connsiteX3" fmla="*/ 953610 w 953610"/>
                <a:gd name="connsiteY3" fmla="*/ 322521 h 3355687"/>
                <a:gd name="connsiteX0" fmla="*/ 1105361 w 1105361"/>
                <a:gd name="connsiteY0" fmla="*/ 2882990 h 2882987"/>
                <a:gd name="connsiteX1" fmla="*/ 0 w 1105361"/>
                <a:gd name="connsiteY1" fmla="*/ 1398552 h 2882987"/>
                <a:gd name="connsiteX2" fmla="*/ 695004 w 1105361"/>
                <a:gd name="connsiteY2" fmla="*/ 0 h 2882987"/>
                <a:gd name="connsiteX3" fmla="*/ 953610 w 1105361"/>
                <a:gd name="connsiteY3" fmla="*/ 322521 h 2882987"/>
                <a:gd name="connsiteX0" fmla="*/ 1233347 w 1233345"/>
                <a:gd name="connsiteY0" fmla="*/ 3174839 h 3174841"/>
                <a:gd name="connsiteX1" fmla="*/ 0 w 1233345"/>
                <a:gd name="connsiteY1" fmla="*/ 1398552 h 3174841"/>
                <a:gd name="connsiteX2" fmla="*/ 695004 w 1233345"/>
                <a:gd name="connsiteY2" fmla="*/ 0 h 3174841"/>
                <a:gd name="connsiteX3" fmla="*/ 953610 w 1233345"/>
                <a:gd name="connsiteY3" fmla="*/ 322521 h 3174841"/>
                <a:gd name="connsiteX0" fmla="*/ 1292454 w 1292452"/>
                <a:gd name="connsiteY0" fmla="*/ 3174839 h 3174841"/>
                <a:gd name="connsiteX1" fmla="*/ 1 w 1292452"/>
                <a:gd name="connsiteY1" fmla="*/ 1484757 h 3174841"/>
                <a:gd name="connsiteX2" fmla="*/ 754111 w 1292452"/>
                <a:gd name="connsiteY2" fmla="*/ 0 h 3174841"/>
                <a:gd name="connsiteX3" fmla="*/ 1012717 w 1292452"/>
                <a:gd name="connsiteY3" fmla="*/ 322521 h 317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2452" h="3174841">
                  <a:moveTo>
                    <a:pt x="1292454" y="3174839"/>
                  </a:moveTo>
                  <a:lnTo>
                    <a:pt x="1" y="1484757"/>
                  </a:lnTo>
                  <a:lnTo>
                    <a:pt x="754111" y="0"/>
                  </a:lnTo>
                  <a:lnTo>
                    <a:pt x="1012717" y="322521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 rot="13192210" flipV="1">
              <a:off x="3661387" y="3560340"/>
              <a:ext cx="486995" cy="655961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416933"/>
                <a:gd name="connsiteY0" fmla="*/ 146289 h 146289"/>
                <a:gd name="connsiteX1" fmla="*/ 319928 w 416933"/>
                <a:gd name="connsiteY1" fmla="*/ 0 h 146289"/>
                <a:gd name="connsiteX2" fmla="*/ 416933 w 416933"/>
                <a:gd name="connsiteY2" fmla="*/ 143445 h 146289"/>
                <a:gd name="connsiteX0" fmla="*/ 0 w 416933"/>
                <a:gd name="connsiteY0" fmla="*/ 146289 h 146289"/>
                <a:gd name="connsiteX1" fmla="*/ 319928 w 416933"/>
                <a:gd name="connsiteY1" fmla="*/ 0 h 146289"/>
                <a:gd name="connsiteX2" fmla="*/ 416933 w 416933"/>
                <a:gd name="connsiteY2" fmla="*/ 143445 h 146289"/>
                <a:gd name="connsiteX0" fmla="*/ 0 w 416933"/>
                <a:gd name="connsiteY0" fmla="*/ 146289 h 146289"/>
                <a:gd name="connsiteX1" fmla="*/ 319928 w 416933"/>
                <a:gd name="connsiteY1" fmla="*/ 0 h 146289"/>
                <a:gd name="connsiteX2" fmla="*/ 416933 w 416933"/>
                <a:gd name="connsiteY2" fmla="*/ 143445 h 146289"/>
                <a:gd name="connsiteX0" fmla="*/ 0 w 416933"/>
                <a:gd name="connsiteY0" fmla="*/ 146289 h 146289"/>
                <a:gd name="connsiteX1" fmla="*/ 144455 w 416933"/>
                <a:gd name="connsiteY1" fmla="*/ 83108 h 146289"/>
                <a:gd name="connsiteX2" fmla="*/ 319928 w 416933"/>
                <a:gd name="connsiteY2" fmla="*/ 0 h 146289"/>
                <a:gd name="connsiteX3" fmla="*/ 416933 w 416933"/>
                <a:gd name="connsiteY3" fmla="*/ 143445 h 146289"/>
                <a:gd name="connsiteX0" fmla="*/ 0 w 416933"/>
                <a:gd name="connsiteY0" fmla="*/ 278015 h 278015"/>
                <a:gd name="connsiteX1" fmla="*/ 144455 w 416933"/>
                <a:gd name="connsiteY1" fmla="*/ 214834 h 278015"/>
                <a:gd name="connsiteX2" fmla="*/ 224351 w 416933"/>
                <a:gd name="connsiteY2" fmla="*/ 0 h 278015"/>
                <a:gd name="connsiteX3" fmla="*/ 416933 w 416933"/>
                <a:gd name="connsiteY3" fmla="*/ 275171 h 278015"/>
                <a:gd name="connsiteX0" fmla="*/ 0 w 416933"/>
                <a:gd name="connsiteY0" fmla="*/ 278015 h 278015"/>
                <a:gd name="connsiteX1" fmla="*/ 134736 w 416933"/>
                <a:gd name="connsiteY1" fmla="*/ 200709 h 278015"/>
                <a:gd name="connsiteX2" fmla="*/ 224351 w 416933"/>
                <a:gd name="connsiteY2" fmla="*/ 0 h 278015"/>
                <a:gd name="connsiteX3" fmla="*/ 416933 w 416933"/>
                <a:gd name="connsiteY3" fmla="*/ 275171 h 278015"/>
                <a:gd name="connsiteX0" fmla="*/ 0 w 416933"/>
                <a:gd name="connsiteY0" fmla="*/ 278015 h 278015"/>
                <a:gd name="connsiteX1" fmla="*/ 132306 w 416933"/>
                <a:gd name="connsiteY1" fmla="*/ 197176 h 278015"/>
                <a:gd name="connsiteX2" fmla="*/ 224351 w 416933"/>
                <a:gd name="connsiteY2" fmla="*/ 0 h 278015"/>
                <a:gd name="connsiteX3" fmla="*/ 416933 w 416933"/>
                <a:gd name="connsiteY3" fmla="*/ 275171 h 278015"/>
                <a:gd name="connsiteX0" fmla="*/ 564212 w 981145"/>
                <a:gd name="connsiteY0" fmla="*/ 278015 h 1639561"/>
                <a:gd name="connsiteX1" fmla="*/ 0 w 981145"/>
                <a:gd name="connsiteY1" fmla="*/ 1639561 h 1639561"/>
                <a:gd name="connsiteX2" fmla="*/ 788563 w 981145"/>
                <a:gd name="connsiteY2" fmla="*/ 0 h 1639561"/>
                <a:gd name="connsiteX3" fmla="*/ 981145 w 981145"/>
                <a:gd name="connsiteY3" fmla="*/ 275171 h 1639561"/>
                <a:gd name="connsiteX0" fmla="*/ 0 w 1880881"/>
                <a:gd name="connsiteY0" fmla="*/ 1875473 h 1875473"/>
                <a:gd name="connsiteX1" fmla="*/ 899736 w 1880881"/>
                <a:gd name="connsiteY1" fmla="*/ 1639561 h 1875473"/>
                <a:gd name="connsiteX2" fmla="*/ 1688299 w 1880881"/>
                <a:gd name="connsiteY2" fmla="*/ 0 h 1875473"/>
                <a:gd name="connsiteX3" fmla="*/ 1880881 w 1880881"/>
                <a:gd name="connsiteY3" fmla="*/ 275171 h 1875473"/>
                <a:gd name="connsiteX0" fmla="*/ 0 w 1880881"/>
                <a:gd name="connsiteY0" fmla="*/ 1875473 h 2535861"/>
                <a:gd name="connsiteX1" fmla="*/ 469482 w 1880881"/>
                <a:gd name="connsiteY1" fmla="*/ 2535861 h 2535861"/>
                <a:gd name="connsiteX2" fmla="*/ 1688299 w 1880881"/>
                <a:gd name="connsiteY2" fmla="*/ 0 h 2535861"/>
                <a:gd name="connsiteX3" fmla="*/ 1880881 w 1880881"/>
                <a:gd name="connsiteY3" fmla="*/ 275171 h 2535861"/>
                <a:gd name="connsiteX0" fmla="*/ 62649 w 1411399"/>
                <a:gd name="connsiteY0" fmla="*/ 2648822 h 2648822"/>
                <a:gd name="connsiteX1" fmla="*/ 0 w 1411399"/>
                <a:gd name="connsiteY1" fmla="*/ 2535861 h 2648822"/>
                <a:gd name="connsiteX2" fmla="*/ 1218817 w 1411399"/>
                <a:gd name="connsiteY2" fmla="*/ 0 h 2648822"/>
                <a:gd name="connsiteX3" fmla="*/ 1411399 w 1411399"/>
                <a:gd name="connsiteY3" fmla="*/ 275171 h 2648822"/>
                <a:gd name="connsiteX0" fmla="*/ 71368 w 1420118"/>
                <a:gd name="connsiteY0" fmla="*/ 2648822 h 2648822"/>
                <a:gd name="connsiteX1" fmla="*/ 0 w 1420118"/>
                <a:gd name="connsiteY1" fmla="*/ 2541133 h 2648822"/>
                <a:gd name="connsiteX2" fmla="*/ 1227536 w 1420118"/>
                <a:gd name="connsiteY2" fmla="*/ 0 h 2648822"/>
                <a:gd name="connsiteX3" fmla="*/ 1420118 w 1420118"/>
                <a:gd name="connsiteY3" fmla="*/ 275171 h 2648822"/>
                <a:gd name="connsiteX0" fmla="*/ 66108 w 1420118"/>
                <a:gd name="connsiteY0" fmla="*/ 2634001 h 2634001"/>
                <a:gd name="connsiteX1" fmla="*/ 0 w 1420118"/>
                <a:gd name="connsiteY1" fmla="*/ 2541133 h 2634001"/>
                <a:gd name="connsiteX2" fmla="*/ 1227536 w 1420118"/>
                <a:gd name="connsiteY2" fmla="*/ 0 h 2634001"/>
                <a:gd name="connsiteX3" fmla="*/ 1420118 w 1420118"/>
                <a:gd name="connsiteY3" fmla="*/ 275171 h 2634001"/>
                <a:gd name="connsiteX0" fmla="*/ 51529 w 1420118"/>
                <a:gd name="connsiteY0" fmla="*/ 2612813 h 2612813"/>
                <a:gd name="connsiteX1" fmla="*/ 0 w 1420118"/>
                <a:gd name="connsiteY1" fmla="*/ 2541133 h 2612813"/>
                <a:gd name="connsiteX2" fmla="*/ 1227536 w 1420118"/>
                <a:gd name="connsiteY2" fmla="*/ 0 h 2612813"/>
                <a:gd name="connsiteX3" fmla="*/ 1420118 w 1420118"/>
                <a:gd name="connsiteY3" fmla="*/ 275171 h 2612813"/>
                <a:gd name="connsiteX0" fmla="*/ 51529 w 1420118"/>
                <a:gd name="connsiteY0" fmla="*/ 2691955 h 2691955"/>
                <a:gd name="connsiteX1" fmla="*/ 0 w 1420118"/>
                <a:gd name="connsiteY1" fmla="*/ 2620275 h 2691955"/>
                <a:gd name="connsiteX2" fmla="*/ 1190936 w 1420118"/>
                <a:gd name="connsiteY2" fmla="*/ 0 h 2691955"/>
                <a:gd name="connsiteX3" fmla="*/ 1420118 w 1420118"/>
                <a:gd name="connsiteY3" fmla="*/ 354313 h 2691955"/>
                <a:gd name="connsiteX0" fmla="*/ 1 w 1368590"/>
                <a:gd name="connsiteY0" fmla="*/ 2691955 h 2691955"/>
                <a:gd name="connsiteX1" fmla="*/ 403616 w 1368590"/>
                <a:gd name="connsiteY1" fmla="*/ 1516727 h 2691955"/>
                <a:gd name="connsiteX2" fmla="*/ 1139408 w 1368590"/>
                <a:gd name="connsiteY2" fmla="*/ 0 h 2691955"/>
                <a:gd name="connsiteX3" fmla="*/ 1368590 w 1368590"/>
                <a:gd name="connsiteY3" fmla="*/ 354313 h 2691955"/>
                <a:gd name="connsiteX0" fmla="*/ 1 w 1368590"/>
                <a:gd name="connsiteY0" fmla="*/ 2691955 h 2691955"/>
                <a:gd name="connsiteX1" fmla="*/ 591447 w 1368590"/>
                <a:gd name="connsiteY1" fmla="*/ 1218672 h 2691955"/>
                <a:gd name="connsiteX2" fmla="*/ 1139408 w 1368590"/>
                <a:gd name="connsiteY2" fmla="*/ 0 h 2691955"/>
                <a:gd name="connsiteX3" fmla="*/ 1368590 w 1368590"/>
                <a:gd name="connsiteY3" fmla="*/ 354313 h 2691955"/>
                <a:gd name="connsiteX0" fmla="*/ 114493 w 777144"/>
                <a:gd name="connsiteY0" fmla="*/ 1407811 h 1407810"/>
                <a:gd name="connsiteX1" fmla="*/ 1 w 777144"/>
                <a:gd name="connsiteY1" fmla="*/ 1218672 h 1407810"/>
                <a:gd name="connsiteX2" fmla="*/ 547962 w 777144"/>
                <a:gd name="connsiteY2" fmla="*/ 0 h 1407810"/>
                <a:gd name="connsiteX3" fmla="*/ 777144 w 777144"/>
                <a:gd name="connsiteY3" fmla="*/ 354313 h 1407810"/>
                <a:gd name="connsiteX0" fmla="*/ 126181 w 788832"/>
                <a:gd name="connsiteY0" fmla="*/ 1407811 h 1407810"/>
                <a:gd name="connsiteX1" fmla="*/ -2 w 788832"/>
                <a:gd name="connsiteY1" fmla="*/ 1149785 h 1407810"/>
                <a:gd name="connsiteX2" fmla="*/ 559650 w 788832"/>
                <a:gd name="connsiteY2" fmla="*/ 0 h 1407810"/>
                <a:gd name="connsiteX3" fmla="*/ 788832 w 788832"/>
                <a:gd name="connsiteY3" fmla="*/ 354313 h 1407810"/>
                <a:gd name="connsiteX0" fmla="*/ 151102 w 788832"/>
                <a:gd name="connsiteY0" fmla="*/ 1418067 h 1418067"/>
                <a:gd name="connsiteX1" fmla="*/ -2 w 788832"/>
                <a:gd name="connsiteY1" fmla="*/ 1149785 h 1418067"/>
                <a:gd name="connsiteX2" fmla="*/ 559650 w 788832"/>
                <a:gd name="connsiteY2" fmla="*/ 0 h 1418067"/>
                <a:gd name="connsiteX3" fmla="*/ 788832 w 788832"/>
                <a:gd name="connsiteY3" fmla="*/ 354313 h 1418067"/>
                <a:gd name="connsiteX0" fmla="*/ 466297 w 788832"/>
                <a:gd name="connsiteY0" fmla="*/ 1382977 h 1382980"/>
                <a:gd name="connsiteX1" fmla="*/ -2 w 788832"/>
                <a:gd name="connsiteY1" fmla="*/ 1149785 h 1382980"/>
                <a:gd name="connsiteX2" fmla="*/ 559650 w 788832"/>
                <a:gd name="connsiteY2" fmla="*/ 0 h 1382980"/>
                <a:gd name="connsiteX3" fmla="*/ 788832 w 788832"/>
                <a:gd name="connsiteY3" fmla="*/ 354313 h 1382980"/>
                <a:gd name="connsiteX0" fmla="*/ 370876 w 693411"/>
                <a:gd name="connsiteY0" fmla="*/ 1382977 h 1382980"/>
                <a:gd name="connsiteX1" fmla="*/ -2 w 693411"/>
                <a:gd name="connsiteY1" fmla="*/ 951023 h 1382980"/>
                <a:gd name="connsiteX2" fmla="*/ 464229 w 693411"/>
                <a:gd name="connsiteY2" fmla="*/ 0 h 1382980"/>
                <a:gd name="connsiteX3" fmla="*/ 693411 w 693411"/>
                <a:gd name="connsiteY3" fmla="*/ 354313 h 1382980"/>
                <a:gd name="connsiteX0" fmla="*/ 359089 w 693411"/>
                <a:gd name="connsiteY0" fmla="*/ 1469686 h 1469684"/>
                <a:gd name="connsiteX1" fmla="*/ -2 w 693411"/>
                <a:gd name="connsiteY1" fmla="*/ 951023 h 1469684"/>
                <a:gd name="connsiteX2" fmla="*/ 464229 w 693411"/>
                <a:gd name="connsiteY2" fmla="*/ 0 h 1469684"/>
                <a:gd name="connsiteX3" fmla="*/ 693411 w 693411"/>
                <a:gd name="connsiteY3" fmla="*/ 354313 h 1469684"/>
                <a:gd name="connsiteX0" fmla="*/ 359092 w 622086"/>
                <a:gd name="connsiteY0" fmla="*/ 1469686 h 1469684"/>
                <a:gd name="connsiteX1" fmla="*/ 1 w 622086"/>
                <a:gd name="connsiteY1" fmla="*/ 951023 h 1469684"/>
                <a:gd name="connsiteX2" fmla="*/ 464232 w 622086"/>
                <a:gd name="connsiteY2" fmla="*/ 0 h 1469684"/>
                <a:gd name="connsiteX3" fmla="*/ 622086 w 622086"/>
                <a:gd name="connsiteY3" fmla="*/ 233689 h 1469684"/>
                <a:gd name="connsiteX0" fmla="*/ 391601 w 622086"/>
                <a:gd name="connsiteY0" fmla="*/ 1517309 h 1517309"/>
                <a:gd name="connsiteX1" fmla="*/ 1 w 622086"/>
                <a:gd name="connsiteY1" fmla="*/ 951023 h 1517309"/>
                <a:gd name="connsiteX2" fmla="*/ 464232 w 622086"/>
                <a:gd name="connsiteY2" fmla="*/ 0 h 1517309"/>
                <a:gd name="connsiteX3" fmla="*/ 622086 w 622086"/>
                <a:gd name="connsiteY3" fmla="*/ 233689 h 1517309"/>
                <a:gd name="connsiteX0" fmla="*/ 1037671 w 1268156"/>
                <a:gd name="connsiteY0" fmla="*/ 1517309 h 2118677"/>
                <a:gd name="connsiteX1" fmla="*/ 1 w 1268156"/>
                <a:gd name="connsiteY1" fmla="*/ 2118678 h 2118677"/>
                <a:gd name="connsiteX2" fmla="*/ 1110302 w 1268156"/>
                <a:gd name="connsiteY2" fmla="*/ 0 h 2118677"/>
                <a:gd name="connsiteX3" fmla="*/ 1268156 w 1268156"/>
                <a:gd name="connsiteY3" fmla="*/ 233689 h 2118677"/>
                <a:gd name="connsiteX0" fmla="*/ 926988 w 1268156"/>
                <a:gd name="connsiteY0" fmla="*/ 3266854 h 3266855"/>
                <a:gd name="connsiteX1" fmla="*/ 1 w 1268156"/>
                <a:gd name="connsiteY1" fmla="*/ 2118678 h 3266855"/>
                <a:gd name="connsiteX2" fmla="*/ 1110302 w 1268156"/>
                <a:gd name="connsiteY2" fmla="*/ 0 h 3266855"/>
                <a:gd name="connsiteX3" fmla="*/ 1268156 w 1268156"/>
                <a:gd name="connsiteY3" fmla="*/ 233689 h 3266855"/>
                <a:gd name="connsiteX0" fmla="*/ 869298 w 1210466"/>
                <a:gd name="connsiteY0" fmla="*/ 3266854 h 3266855"/>
                <a:gd name="connsiteX1" fmla="*/ -1 w 1210466"/>
                <a:gd name="connsiteY1" fmla="*/ 2006809 h 3266855"/>
                <a:gd name="connsiteX2" fmla="*/ 1052612 w 1210466"/>
                <a:gd name="connsiteY2" fmla="*/ 0 h 3266855"/>
                <a:gd name="connsiteX3" fmla="*/ 1210466 w 1210466"/>
                <a:gd name="connsiteY3" fmla="*/ 233689 h 3266855"/>
                <a:gd name="connsiteX0" fmla="*/ 872241 w 1213409"/>
                <a:gd name="connsiteY0" fmla="*/ 3266854 h 3266855"/>
                <a:gd name="connsiteX1" fmla="*/ -2 w 1213409"/>
                <a:gd name="connsiteY1" fmla="*/ 2097797 h 3266855"/>
                <a:gd name="connsiteX2" fmla="*/ 1055555 w 1213409"/>
                <a:gd name="connsiteY2" fmla="*/ 0 h 3266855"/>
                <a:gd name="connsiteX3" fmla="*/ 1213409 w 1213409"/>
                <a:gd name="connsiteY3" fmla="*/ 233689 h 3266855"/>
                <a:gd name="connsiteX0" fmla="*/ 846240 w 1187408"/>
                <a:gd name="connsiteY0" fmla="*/ 3266854 h 3266855"/>
                <a:gd name="connsiteX1" fmla="*/ 0 w 1187408"/>
                <a:gd name="connsiteY1" fmla="*/ 1990522 h 3266855"/>
                <a:gd name="connsiteX2" fmla="*/ 1029554 w 1187408"/>
                <a:gd name="connsiteY2" fmla="*/ 0 h 3266855"/>
                <a:gd name="connsiteX3" fmla="*/ 1187408 w 1187408"/>
                <a:gd name="connsiteY3" fmla="*/ 233689 h 3266855"/>
                <a:gd name="connsiteX0" fmla="*/ 875088 w 1187408"/>
                <a:gd name="connsiteY0" fmla="*/ 3210918 h 3210919"/>
                <a:gd name="connsiteX1" fmla="*/ 0 w 1187408"/>
                <a:gd name="connsiteY1" fmla="*/ 1990522 h 3210919"/>
                <a:gd name="connsiteX2" fmla="*/ 1029554 w 1187408"/>
                <a:gd name="connsiteY2" fmla="*/ 0 h 3210919"/>
                <a:gd name="connsiteX3" fmla="*/ 1187408 w 1187408"/>
                <a:gd name="connsiteY3" fmla="*/ 233689 h 3210919"/>
                <a:gd name="connsiteX0" fmla="*/ 912573 w 1224893"/>
                <a:gd name="connsiteY0" fmla="*/ 3210918 h 3210919"/>
                <a:gd name="connsiteX1" fmla="*/ 2 w 1224893"/>
                <a:gd name="connsiteY1" fmla="*/ 2034781 h 3210919"/>
                <a:gd name="connsiteX2" fmla="*/ 1067039 w 1224893"/>
                <a:gd name="connsiteY2" fmla="*/ 0 h 3210919"/>
                <a:gd name="connsiteX3" fmla="*/ 1224893 w 1224893"/>
                <a:gd name="connsiteY3" fmla="*/ 233689 h 3210919"/>
                <a:gd name="connsiteX0" fmla="*/ 883725 w 1224893"/>
                <a:gd name="connsiteY0" fmla="*/ 3266855 h 3266855"/>
                <a:gd name="connsiteX1" fmla="*/ 2 w 1224893"/>
                <a:gd name="connsiteY1" fmla="*/ 2034781 h 3266855"/>
                <a:gd name="connsiteX2" fmla="*/ 1067039 w 1224893"/>
                <a:gd name="connsiteY2" fmla="*/ 0 h 3266855"/>
                <a:gd name="connsiteX3" fmla="*/ 1224893 w 1224893"/>
                <a:gd name="connsiteY3" fmla="*/ 233689 h 3266855"/>
                <a:gd name="connsiteX0" fmla="*/ 883725 w 1224893"/>
                <a:gd name="connsiteY0" fmla="*/ 3355687 h 3355687"/>
                <a:gd name="connsiteX1" fmla="*/ 2 w 1224893"/>
                <a:gd name="connsiteY1" fmla="*/ 2123613 h 3355687"/>
                <a:gd name="connsiteX2" fmla="*/ 966287 w 1224893"/>
                <a:gd name="connsiteY2" fmla="*/ 0 h 3355687"/>
                <a:gd name="connsiteX3" fmla="*/ 1224893 w 1224893"/>
                <a:gd name="connsiteY3" fmla="*/ 322521 h 3355687"/>
                <a:gd name="connsiteX0" fmla="*/ 612442 w 953610"/>
                <a:gd name="connsiteY0" fmla="*/ 3355687 h 3355687"/>
                <a:gd name="connsiteX1" fmla="*/ 0 w 953610"/>
                <a:gd name="connsiteY1" fmla="*/ 1398552 h 3355687"/>
                <a:gd name="connsiteX2" fmla="*/ 695004 w 953610"/>
                <a:gd name="connsiteY2" fmla="*/ 0 h 3355687"/>
                <a:gd name="connsiteX3" fmla="*/ 953610 w 953610"/>
                <a:gd name="connsiteY3" fmla="*/ 322521 h 3355687"/>
                <a:gd name="connsiteX0" fmla="*/ 1105361 w 1105361"/>
                <a:gd name="connsiteY0" fmla="*/ 2882990 h 2882987"/>
                <a:gd name="connsiteX1" fmla="*/ 0 w 1105361"/>
                <a:gd name="connsiteY1" fmla="*/ 1398552 h 2882987"/>
                <a:gd name="connsiteX2" fmla="*/ 695004 w 1105361"/>
                <a:gd name="connsiteY2" fmla="*/ 0 h 2882987"/>
                <a:gd name="connsiteX3" fmla="*/ 953610 w 1105361"/>
                <a:gd name="connsiteY3" fmla="*/ 322521 h 2882987"/>
                <a:gd name="connsiteX0" fmla="*/ 2400444 w 2400444"/>
                <a:gd name="connsiteY0" fmla="*/ 2882990 h 3824830"/>
                <a:gd name="connsiteX1" fmla="*/ -2 w 2400444"/>
                <a:gd name="connsiteY1" fmla="*/ 3824828 h 3824830"/>
                <a:gd name="connsiteX2" fmla="*/ 1990087 w 2400444"/>
                <a:gd name="connsiteY2" fmla="*/ 0 h 3824830"/>
                <a:gd name="connsiteX3" fmla="*/ 2248693 w 2400444"/>
                <a:gd name="connsiteY3" fmla="*/ 322521 h 3824830"/>
                <a:gd name="connsiteX0" fmla="*/ 793120 w 2248693"/>
                <a:gd name="connsiteY0" fmla="*/ 4863099 h 4863095"/>
                <a:gd name="connsiteX1" fmla="*/ -2 w 2248693"/>
                <a:gd name="connsiteY1" fmla="*/ 3824828 h 4863095"/>
                <a:gd name="connsiteX2" fmla="*/ 1990087 w 2248693"/>
                <a:gd name="connsiteY2" fmla="*/ 0 h 4863095"/>
                <a:gd name="connsiteX3" fmla="*/ 2248693 w 2248693"/>
                <a:gd name="connsiteY3" fmla="*/ 322521 h 4863095"/>
                <a:gd name="connsiteX0" fmla="*/ 870827 w 2248693"/>
                <a:gd name="connsiteY0" fmla="*/ 4968227 h 4968225"/>
                <a:gd name="connsiteX1" fmla="*/ -2 w 2248693"/>
                <a:gd name="connsiteY1" fmla="*/ 3824828 h 4968225"/>
                <a:gd name="connsiteX2" fmla="*/ 1990087 w 2248693"/>
                <a:gd name="connsiteY2" fmla="*/ 0 h 4968225"/>
                <a:gd name="connsiteX3" fmla="*/ 2248693 w 2248693"/>
                <a:gd name="connsiteY3" fmla="*/ 322521 h 4968225"/>
                <a:gd name="connsiteX0" fmla="*/ 759910 w 2248693"/>
                <a:gd name="connsiteY0" fmla="*/ 4984353 h 4984355"/>
                <a:gd name="connsiteX1" fmla="*/ -2 w 2248693"/>
                <a:gd name="connsiteY1" fmla="*/ 3824828 h 4984355"/>
                <a:gd name="connsiteX2" fmla="*/ 1990087 w 2248693"/>
                <a:gd name="connsiteY2" fmla="*/ 0 h 4984355"/>
                <a:gd name="connsiteX3" fmla="*/ 2248693 w 2248693"/>
                <a:gd name="connsiteY3" fmla="*/ 322521 h 4984355"/>
                <a:gd name="connsiteX0" fmla="*/ 811804 w 2300587"/>
                <a:gd name="connsiteY0" fmla="*/ 4984353 h 4984355"/>
                <a:gd name="connsiteX1" fmla="*/ -2 w 2300587"/>
                <a:gd name="connsiteY1" fmla="*/ 3897057 h 4984355"/>
                <a:gd name="connsiteX2" fmla="*/ 2041981 w 2300587"/>
                <a:gd name="connsiteY2" fmla="*/ 0 h 4984355"/>
                <a:gd name="connsiteX3" fmla="*/ 2300587 w 2300587"/>
                <a:gd name="connsiteY3" fmla="*/ 322521 h 4984355"/>
                <a:gd name="connsiteX0" fmla="*/ 837705 w 2300587"/>
                <a:gd name="connsiteY0" fmla="*/ 5019394 h 5019393"/>
                <a:gd name="connsiteX1" fmla="*/ -2 w 2300587"/>
                <a:gd name="connsiteY1" fmla="*/ 3897057 h 5019393"/>
                <a:gd name="connsiteX2" fmla="*/ 2041981 w 2300587"/>
                <a:gd name="connsiteY2" fmla="*/ 0 h 5019393"/>
                <a:gd name="connsiteX3" fmla="*/ 2300587 w 2300587"/>
                <a:gd name="connsiteY3" fmla="*/ 322521 h 501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0587" h="5019393">
                  <a:moveTo>
                    <a:pt x="837705" y="5019394"/>
                  </a:moveTo>
                  <a:lnTo>
                    <a:pt x="-2" y="3897057"/>
                  </a:lnTo>
                  <a:lnTo>
                    <a:pt x="2041981" y="0"/>
                  </a:lnTo>
                  <a:lnTo>
                    <a:pt x="2300587" y="322521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499649" y="3108219"/>
              <a:ext cx="211446" cy="260231"/>
              <a:chOff x="4821819" y="3050975"/>
              <a:chExt cx="211446" cy="260231"/>
            </a:xfrm>
          </p:grpSpPr>
          <p:sp>
            <p:nvSpPr>
              <p:cNvPr id="41" name="Freeform 40"/>
              <p:cNvSpPr/>
              <p:nvPr/>
            </p:nvSpPr>
            <p:spPr>
              <a:xfrm rot="12465974">
                <a:off x="4949813" y="3212077"/>
                <a:ext cx="83452" cy="99129"/>
              </a:xfrm>
              <a:custGeom>
                <a:avLst/>
                <a:gdLst>
                  <a:gd name="connsiteX0" fmla="*/ 9525 w 183832"/>
                  <a:gd name="connsiteY0" fmla="*/ 9525 h 1201508"/>
                  <a:gd name="connsiteX1" fmla="*/ 174307 w 183832"/>
                  <a:gd name="connsiteY1" fmla="*/ 9525 h 1201508"/>
                  <a:gd name="connsiteX2" fmla="*/ 174307 w 183832"/>
                  <a:gd name="connsiteY2" fmla="*/ 1191983 h 1201508"/>
                  <a:gd name="connsiteX3" fmla="*/ 9525 w 183832"/>
                  <a:gd name="connsiteY3" fmla="*/ 1191983 h 1201508"/>
                  <a:gd name="connsiteX0" fmla="*/ 30651 w 195434"/>
                  <a:gd name="connsiteY0" fmla="*/ -4 h 1182449"/>
                  <a:gd name="connsiteX1" fmla="*/ 195433 w 195434"/>
                  <a:gd name="connsiteY1" fmla="*/ -4 h 1182449"/>
                  <a:gd name="connsiteX2" fmla="*/ 195433 w 195434"/>
                  <a:gd name="connsiteY2" fmla="*/ 1182454 h 1182449"/>
                  <a:gd name="connsiteX3" fmla="*/ 1 w 195434"/>
                  <a:gd name="connsiteY3" fmla="*/ 1012960 h 1182449"/>
                  <a:gd name="connsiteX0" fmla="*/ 30651 w 195434"/>
                  <a:gd name="connsiteY0" fmla="*/ -4 h 1147794"/>
                  <a:gd name="connsiteX1" fmla="*/ 195433 w 195434"/>
                  <a:gd name="connsiteY1" fmla="*/ -4 h 1147794"/>
                  <a:gd name="connsiteX2" fmla="*/ 172837 w 195434"/>
                  <a:gd name="connsiteY2" fmla="*/ 1147797 h 1147794"/>
                  <a:gd name="connsiteX3" fmla="*/ 1 w 195434"/>
                  <a:gd name="connsiteY3" fmla="*/ 1012960 h 114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434" h="1147794">
                    <a:moveTo>
                      <a:pt x="30651" y="-4"/>
                    </a:moveTo>
                    <a:lnTo>
                      <a:pt x="195433" y="-4"/>
                    </a:lnTo>
                    <a:lnTo>
                      <a:pt x="172837" y="1147797"/>
                    </a:lnTo>
                    <a:cubicBezTo>
                      <a:pt x="117910" y="1147797"/>
                      <a:pt x="54928" y="1012960"/>
                      <a:pt x="1" y="1012960"/>
                    </a:cubicBezTo>
                  </a:path>
                </a:pathLst>
              </a:custGeom>
              <a:ln w="254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00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13192210" flipV="1">
                <a:off x="4821819" y="3050975"/>
                <a:ext cx="209166" cy="147638"/>
              </a:xfrm>
              <a:custGeom>
                <a:avLst/>
                <a:gdLst>
                  <a:gd name="connsiteX0" fmla="*/ 914971 w 921321"/>
                  <a:gd name="connsiteY0" fmla="*/ 176314 h 182664"/>
                  <a:gd name="connsiteX1" fmla="*/ 326529 w 921321"/>
                  <a:gd name="connsiteY1" fmla="*/ 176314 h 182664"/>
                  <a:gd name="connsiteX2" fmla="*/ 6350 w 921321"/>
                  <a:gd name="connsiteY2" fmla="*/ 6350 h 182664"/>
                  <a:gd name="connsiteX0" fmla="*/ 1138355 w 1138355"/>
                  <a:gd name="connsiteY0" fmla="*/ 191657 h 191657"/>
                  <a:gd name="connsiteX1" fmla="*/ 549913 w 1138355"/>
                  <a:gd name="connsiteY1" fmla="*/ 191657 h 191657"/>
                  <a:gd name="connsiteX2" fmla="*/ 0 w 1138355"/>
                  <a:gd name="connsiteY2" fmla="*/ 0 h 191657"/>
                  <a:gd name="connsiteX0" fmla="*/ 1138355 w 1138355"/>
                  <a:gd name="connsiteY0" fmla="*/ 191657 h 248688"/>
                  <a:gd name="connsiteX1" fmla="*/ 534437 w 1138355"/>
                  <a:gd name="connsiteY1" fmla="*/ 248688 h 248688"/>
                  <a:gd name="connsiteX2" fmla="*/ 0 w 1138355"/>
                  <a:gd name="connsiteY2" fmla="*/ 0 h 248688"/>
                  <a:gd name="connsiteX0" fmla="*/ 1138355 w 3031831"/>
                  <a:gd name="connsiteY0" fmla="*/ 191657 h 625399"/>
                  <a:gd name="connsiteX1" fmla="*/ 3031831 w 3031831"/>
                  <a:gd name="connsiteY1" fmla="*/ 625399 h 625399"/>
                  <a:gd name="connsiteX2" fmla="*/ 534437 w 3031831"/>
                  <a:gd name="connsiteY2" fmla="*/ 248688 h 625399"/>
                  <a:gd name="connsiteX3" fmla="*/ 0 w 3031831"/>
                  <a:gd name="connsiteY3" fmla="*/ 0 h 625399"/>
                  <a:gd name="connsiteX0" fmla="*/ 3035638 w 3035638"/>
                  <a:gd name="connsiteY0" fmla="*/ 633596 h 633596"/>
                  <a:gd name="connsiteX1" fmla="*/ 3031831 w 3035638"/>
                  <a:gd name="connsiteY1" fmla="*/ 625399 h 633596"/>
                  <a:gd name="connsiteX2" fmla="*/ 534437 w 3035638"/>
                  <a:gd name="connsiteY2" fmla="*/ 248688 h 633596"/>
                  <a:gd name="connsiteX3" fmla="*/ 0 w 3035638"/>
                  <a:gd name="connsiteY3" fmla="*/ 0 h 633596"/>
                  <a:gd name="connsiteX0" fmla="*/ 3135129 w 3135129"/>
                  <a:gd name="connsiteY0" fmla="*/ 586257 h 586257"/>
                  <a:gd name="connsiteX1" fmla="*/ 3131322 w 3135129"/>
                  <a:gd name="connsiteY1" fmla="*/ 578060 h 586257"/>
                  <a:gd name="connsiteX2" fmla="*/ 633928 w 3135129"/>
                  <a:gd name="connsiteY2" fmla="*/ 201349 h 586257"/>
                  <a:gd name="connsiteX3" fmla="*/ 0 w 3135129"/>
                  <a:gd name="connsiteY3" fmla="*/ 0 h 586257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724170 w 3225371"/>
                  <a:gd name="connsiteY2" fmla="*/ 136616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521198 w 3225371"/>
                  <a:gd name="connsiteY1" fmla="*/ 331799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66840 w 3225371"/>
                  <a:gd name="connsiteY1" fmla="*/ 114304 h 521524"/>
                  <a:gd name="connsiteX2" fmla="*/ 0 w 3225371"/>
                  <a:gd name="connsiteY2" fmla="*/ 0 h 521524"/>
                  <a:gd name="connsiteX0" fmla="*/ 1526588 w 1526588"/>
                  <a:gd name="connsiteY0" fmla="*/ 350629 h 350629"/>
                  <a:gd name="connsiteX1" fmla="*/ 166840 w 1526588"/>
                  <a:gd name="connsiteY1" fmla="*/ 114304 h 350629"/>
                  <a:gd name="connsiteX2" fmla="*/ 0 w 1526588"/>
                  <a:gd name="connsiteY2" fmla="*/ 0 h 350629"/>
                  <a:gd name="connsiteX0" fmla="*/ 1961290 w 1961290"/>
                  <a:gd name="connsiteY0" fmla="*/ 531879 h 531879"/>
                  <a:gd name="connsiteX1" fmla="*/ 601542 w 1961290"/>
                  <a:gd name="connsiteY1" fmla="*/ 295554 h 531879"/>
                  <a:gd name="connsiteX2" fmla="*/ 0 w 1961290"/>
                  <a:gd name="connsiteY2" fmla="*/ 0 h 531879"/>
                  <a:gd name="connsiteX0" fmla="*/ 1910264 w 1910264"/>
                  <a:gd name="connsiteY0" fmla="*/ 491639 h 491639"/>
                  <a:gd name="connsiteX1" fmla="*/ 550516 w 1910264"/>
                  <a:gd name="connsiteY1" fmla="*/ 255314 h 491639"/>
                  <a:gd name="connsiteX2" fmla="*/ 0 w 1910264"/>
                  <a:gd name="connsiteY2" fmla="*/ 0 h 491639"/>
                  <a:gd name="connsiteX0" fmla="*/ 1881827 w 1881827"/>
                  <a:gd name="connsiteY0" fmla="*/ 657727 h 657727"/>
                  <a:gd name="connsiteX1" fmla="*/ 522079 w 1881827"/>
                  <a:gd name="connsiteY1" fmla="*/ 421402 h 657727"/>
                  <a:gd name="connsiteX2" fmla="*/ -1 w 1881827"/>
                  <a:gd name="connsiteY2" fmla="*/ 0 h 657727"/>
                  <a:gd name="connsiteX0" fmla="*/ 1934744 w 1934744"/>
                  <a:gd name="connsiteY0" fmla="*/ 663939 h 663939"/>
                  <a:gd name="connsiteX1" fmla="*/ 574996 w 1934744"/>
                  <a:gd name="connsiteY1" fmla="*/ 427614 h 663939"/>
                  <a:gd name="connsiteX2" fmla="*/ -1 w 1934744"/>
                  <a:gd name="connsiteY2" fmla="*/ 0 h 663939"/>
                  <a:gd name="connsiteX0" fmla="*/ 1883857 w 1883857"/>
                  <a:gd name="connsiteY0" fmla="*/ 635376 h 635376"/>
                  <a:gd name="connsiteX1" fmla="*/ 524109 w 1883857"/>
                  <a:gd name="connsiteY1" fmla="*/ 399051 h 635376"/>
                  <a:gd name="connsiteX2" fmla="*/ 0 w 1883857"/>
                  <a:gd name="connsiteY2" fmla="*/ 0 h 635376"/>
                  <a:gd name="connsiteX0" fmla="*/ 2051233 w 2051233"/>
                  <a:gd name="connsiteY0" fmla="*/ 635376 h 635376"/>
                  <a:gd name="connsiteX1" fmla="*/ 7566 w 2051233"/>
                  <a:gd name="connsiteY1" fmla="*/ 126764 h 635376"/>
                  <a:gd name="connsiteX2" fmla="*/ 167376 w 2051233"/>
                  <a:gd name="connsiteY2" fmla="*/ 0 h 635376"/>
                  <a:gd name="connsiteX0" fmla="*/ 124482 w 174942"/>
                  <a:gd name="connsiteY0" fmla="*/ 979004 h 979004"/>
                  <a:gd name="connsiteX1" fmla="*/ 7566 w 174942"/>
                  <a:gd name="connsiteY1" fmla="*/ 126764 h 979004"/>
                  <a:gd name="connsiteX2" fmla="*/ 167376 w 174942"/>
                  <a:gd name="connsiteY2" fmla="*/ 0 h 979004"/>
                  <a:gd name="connsiteX0" fmla="*/ 115234 w 165938"/>
                  <a:gd name="connsiteY0" fmla="*/ 979004 h 979004"/>
                  <a:gd name="connsiteX1" fmla="*/ 7811 w 165938"/>
                  <a:gd name="connsiteY1" fmla="*/ 120349 h 979004"/>
                  <a:gd name="connsiteX2" fmla="*/ 158128 w 165938"/>
                  <a:gd name="connsiteY2" fmla="*/ 0 h 979004"/>
                  <a:gd name="connsiteX0" fmla="*/ 107423 w 169684"/>
                  <a:gd name="connsiteY0" fmla="*/ 979004 h 979004"/>
                  <a:gd name="connsiteX1" fmla="*/ 0 w 169684"/>
                  <a:gd name="connsiteY1" fmla="*/ 120349 h 979004"/>
                  <a:gd name="connsiteX2" fmla="*/ 150317 w 169684"/>
                  <a:gd name="connsiteY2" fmla="*/ 0 h 979004"/>
                  <a:gd name="connsiteX0" fmla="*/ 107423 w 150318"/>
                  <a:gd name="connsiteY0" fmla="*/ 979004 h 979004"/>
                  <a:gd name="connsiteX1" fmla="*/ 0 w 150318"/>
                  <a:gd name="connsiteY1" fmla="*/ 120349 h 979004"/>
                  <a:gd name="connsiteX2" fmla="*/ 150317 w 150318"/>
                  <a:gd name="connsiteY2" fmla="*/ 0 h 979004"/>
                  <a:gd name="connsiteX0" fmla="*/ 141724 w 184619"/>
                  <a:gd name="connsiteY0" fmla="*/ 979004 h 979004"/>
                  <a:gd name="connsiteX1" fmla="*/ -1 w 184619"/>
                  <a:gd name="connsiteY1" fmla="*/ 125312 h 979004"/>
                  <a:gd name="connsiteX2" fmla="*/ 184618 w 184619"/>
                  <a:gd name="connsiteY2" fmla="*/ 0 h 979004"/>
                  <a:gd name="connsiteX0" fmla="*/ 141725 w 141725"/>
                  <a:gd name="connsiteY0" fmla="*/ 1005526 h 1005526"/>
                  <a:gd name="connsiteX1" fmla="*/ 0 w 141725"/>
                  <a:gd name="connsiteY1" fmla="*/ 151834 h 1005526"/>
                  <a:gd name="connsiteX2" fmla="*/ 85821 w 141725"/>
                  <a:gd name="connsiteY2" fmla="*/ -1 h 1005526"/>
                  <a:gd name="connsiteX0" fmla="*/ 0 w 385293"/>
                  <a:gd name="connsiteY0" fmla="*/ 928570 h 928570"/>
                  <a:gd name="connsiteX1" fmla="*/ 299473 w 385293"/>
                  <a:gd name="connsiteY1" fmla="*/ 151835 h 928570"/>
                  <a:gd name="connsiteX2" fmla="*/ 385294 w 385293"/>
                  <a:gd name="connsiteY2" fmla="*/ 0 h 928570"/>
                  <a:gd name="connsiteX0" fmla="*/ 0 w 385294"/>
                  <a:gd name="connsiteY0" fmla="*/ 928570 h 928570"/>
                  <a:gd name="connsiteX1" fmla="*/ 207448 w 385294"/>
                  <a:gd name="connsiteY1" fmla="*/ 57624 h 928570"/>
                  <a:gd name="connsiteX2" fmla="*/ 385294 w 385294"/>
                  <a:gd name="connsiteY2" fmla="*/ 0 h 928570"/>
                  <a:gd name="connsiteX0" fmla="*/ 0 w 301067"/>
                  <a:gd name="connsiteY0" fmla="*/ 1021082 h 1021082"/>
                  <a:gd name="connsiteX1" fmla="*/ 207448 w 301067"/>
                  <a:gd name="connsiteY1" fmla="*/ 150136 h 1021082"/>
                  <a:gd name="connsiteX2" fmla="*/ 301067 w 301067"/>
                  <a:gd name="connsiteY2" fmla="*/ 0 h 1021082"/>
                  <a:gd name="connsiteX0" fmla="*/ 0 w 301067"/>
                  <a:gd name="connsiteY0" fmla="*/ 1041190 h 1041190"/>
                  <a:gd name="connsiteX1" fmla="*/ 141873 w 301067"/>
                  <a:gd name="connsiteY1" fmla="*/ 0 h 1041190"/>
                  <a:gd name="connsiteX2" fmla="*/ 301067 w 301067"/>
                  <a:gd name="connsiteY2" fmla="*/ 20108 h 1041190"/>
                  <a:gd name="connsiteX0" fmla="*/ 0 w 307390"/>
                  <a:gd name="connsiteY0" fmla="*/ 1143686 h 1143686"/>
                  <a:gd name="connsiteX1" fmla="*/ 141873 w 307390"/>
                  <a:gd name="connsiteY1" fmla="*/ 102496 h 1143686"/>
                  <a:gd name="connsiteX2" fmla="*/ 307390 w 307390"/>
                  <a:gd name="connsiteY2" fmla="*/ 0 h 1143686"/>
                  <a:gd name="connsiteX0" fmla="*/ 0 w 280748"/>
                  <a:gd name="connsiteY0" fmla="*/ 1146123 h 1146123"/>
                  <a:gd name="connsiteX1" fmla="*/ 141873 w 280748"/>
                  <a:gd name="connsiteY1" fmla="*/ 104933 h 1146123"/>
                  <a:gd name="connsiteX2" fmla="*/ 280748 w 280748"/>
                  <a:gd name="connsiteY2" fmla="*/ 0 h 1146123"/>
                  <a:gd name="connsiteX0" fmla="*/ 0 w 206271"/>
                  <a:gd name="connsiteY0" fmla="*/ 605460 h 605460"/>
                  <a:gd name="connsiteX1" fmla="*/ 67396 w 206271"/>
                  <a:gd name="connsiteY1" fmla="*/ 104933 h 605460"/>
                  <a:gd name="connsiteX2" fmla="*/ 206271 w 206271"/>
                  <a:gd name="connsiteY2" fmla="*/ 0 h 605460"/>
                  <a:gd name="connsiteX0" fmla="*/ 0 w 223234"/>
                  <a:gd name="connsiteY0" fmla="*/ 594784 h 594784"/>
                  <a:gd name="connsiteX1" fmla="*/ 84359 w 223234"/>
                  <a:gd name="connsiteY1" fmla="*/ 104933 h 594784"/>
                  <a:gd name="connsiteX2" fmla="*/ 223234 w 223234"/>
                  <a:gd name="connsiteY2" fmla="*/ 0 h 594784"/>
                  <a:gd name="connsiteX0" fmla="*/ 0 w 223234"/>
                  <a:gd name="connsiteY0" fmla="*/ 594784 h 594784"/>
                  <a:gd name="connsiteX1" fmla="*/ 149879 w 223234"/>
                  <a:gd name="connsiteY1" fmla="*/ 224987 h 594784"/>
                  <a:gd name="connsiteX2" fmla="*/ 223234 w 223234"/>
                  <a:gd name="connsiteY2" fmla="*/ 0 h 594784"/>
                  <a:gd name="connsiteX0" fmla="*/ 0 w 284655"/>
                  <a:gd name="connsiteY0" fmla="*/ 529853 h 529853"/>
                  <a:gd name="connsiteX1" fmla="*/ 149879 w 284655"/>
                  <a:gd name="connsiteY1" fmla="*/ 160056 h 529853"/>
                  <a:gd name="connsiteX2" fmla="*/ 284655 w 284655"/>
                  <a:gd name="connsiteY2" fmla="*/ 0 h 529853"/>
                  <a:gd name="connsiteX0" fmla="*/ 100259 w 134776"/>
                  <a:gd name="connsiteY0" fmla="*/ 434123 h 434123"/>
                  <a:gd name="connsiteX1" fmla="*/ 0 w 134776"/>
                  <a:gd name="connsiteY1" fmla="*/ 160056 h 434123"/>
                  <a:gd name="connsiteX2" fmla="*/ 134776 w 134776"/>
                  <a:gd name="connsiteY2" fmla="*/ 0 h 434123"/>
                  <a:gd name="connsiteX0" fmla="*/ 100259 w 160619"/>
                  <a:gd name="connsiteY0" fmla="*/ 422633 h 422633"/>
                  <a:gd name="connsiteX1" fmla="*/ 0 w 160619"/>
                  <a:gd name="connsiteY1" fmla="*/ 148566 h 422633"/>
                  <a:gd name="connsiteX2" fmla="*/ 160619 w 160619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1407 w 630045"/>
                  <a:gd name="connsiteY0" fmla="*/ 316727 h 316727"/>
                  <a:gd name="connsiteX1" fmla="*/ 476526 w 630045"/>
                  <a:gd name="connsiteY1" fmla="*/ 129906 h 316727"/>
                  <a:gd name="connsiteX2" fmla="*/ 630045 w 630045"/>
                  <a:gd name="connsiteY2" fmla="*/ 0 h 316727"/>
                  <a:gd name="connsiteX0" fmla="*/ 1358 w 650064"/>
                  <a:gd name="connsiteY0" fmla="*/ 320226 h 320226"/>
                  <a:gd name="connsiteX1" fmla="*/ 496545 w 650064"/>
                  <a:gd name="connsiteY1" fmla="*/ 129906 h 320226"/>
                  <a:gd name="connsiteX2" fmla="*/ 650064 w 650064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945474"/>
                  <a:gd name="connsiteY0" fmla="*/ 404639 h 404639"/>
                  <a:gd name="connsiteX1" fmla="*/ 495187 w 945474"/>
                  <a:gd name="connsiteY1" fmla="*/ 214319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55519"/>
                  <a:gd name="connsiteY0" fmla="*/ 396747 h 396747"/>
                  <a:gd name="connsiteX1" fmla="*/ 863437 w 955519"/>
                  <a:gd name="connsiteY1" fmla="*/ 66931 h 396747"/>
                  <a:gd name="connsiteX2" fmla="*/ 955519 w 955519"/>
                  <a:gd name="connsiteY2" fmla="*/ 0 h 396747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83891 w 950657"/>
                  <a:gd name="connsiteY1" fmla="*/ 123491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70239 w 950657"/>
                  <a:gd name="connsiteY1" fmla="*/ 76722 h 402434"/>
                  <a:gd name="connsiteX2" fmla="*/ 950657 w 950657"/>
                  <a:gd name="connsiteY2" fmla="*/ 0 h 402434"/>
                  <a:gd name="connsiteX0" fmla="*/ 0 w 1049485"/>
                  <a:gd name="connsiteY0" fmla="*/ 341380 h 341380"/>
                  <a:gd name="connsiteX1" fmla="*/ 870239 w 1049485"/>
                  <a:gd name="connsiteY1" fmla="*/ 15668 h 341380"/>
                  <a:gd name="connsiteX2" fmla="*/ 1049485 w 1049485"/>
                  <a:gd name="connsiteY2" fmla="*/ 15970 h 341380"/>
                  <a:gd name="connsiteX0" fmla="*/ 0 w 963281"/>
                  <a:gd name="connsiteY0" fmla="*/ 403079 h 403079"/>
                  <a:gd name="connsiteX1" fmla="*/ 870239 w 963281"/>
                  <a:gd name="connsiteY1" fmla="*/ 77367 h 403079"/>
                  <a:gd name="connsiteX2" fmla="*/ 963281 w 963281"/>
                  <a:gd name="connsiteY2" fmla="*/ 0 h 403079"/>
                  <a:gd name="connsiteX0" fmla="*/ 0 w 1096556"/>
                  <a:gd name="connsiteY0" fmla="*/ 333040 h 333040"/>
                  <a:gd name="connsiteX1" fmla="*/ 870239 w 1096556"/>
                  <a:gd name="connsiteY1" fmla="*/ 7328 h 333040"/>
                  <a:gd name="connsiteX2" fmla="*/ 1096556 w 1096556"/>
                  <a:gd name="connsiteY2" fmla="*/ 120433 h 333040"/>
                  <a:gd name="connsiteX0" fmla="*/ 0 w 1096556"/>
                  <a:gd name="connsiteY0" fmla="*/ 333733 h 333733"/>
                  <a:gd name="connsiteX1" fmla="*/ 870239 w 1096556"/>
                  <a:gd name="connsiteY1" fmla="*/ 8021 h 333733"/>
                  <a:gd name="connsiteX2" fmla="*/ 1096556 w 1096556"/>
                  <a:gd name="connsiteY2" fmla="*/ 121126 h 333733"/>
                  <a:gd name="connsiteX0" fmla="*/ 0 w 957459"/>
                  <a:gd name="connsiteY0" fmla="*/ 398329 h 398329"/>
                  <a:gd name="connsiteX1" fmla="*/ 870239 w 957459"/>
                  <a:gd name="connsiteY1" fmla="*/ 72617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2379 w 957459"/>
                  <a:gd name="connsiteY1" fmla="*/ 42641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8625 w 957459"/>
                  <a:gd name="connsiteY1" fmla="*/ 43189 h 398329"/>
                  <a:gd name="connsiteX2" fmla="*/ 957459 w 957459"/>
                  <a:gd name="connsiteY2" fmla="*/ 0 h 398329"/>
                  <a:gd name="connsiteX0" fmla="*/ 0 w 960302"/>
                  <a:gd name="connsiteY0" fmla="*/ 395005 h 395005"/>
                  <a:gd name="connsiteX1" fmla="*/ 908625 w 960302"/>
                  <a:gd name="connsiteY1" fmla="*/ 39865 h 395005"/>
                  <a:gd name="connsiteX2" fmla="*/ 960302 w 960302"/>
                  <a:gd name="connsiteY2" fmla="*/ 0 h 395005"/>
                  <a:gd name="connsiteX0" fmla="*/ 0 w 937742"/>
                  <a:gd name="connsiteY0" fmla="*/ 418723 h 418723"/>
                  <a:gd name="connsiteX1" fmla="*/ 908625 w 937742"/>
                  <a:gd name="connsiteY1" fmla="*/ 63583 h 418723"/>
                  <a:gd name="connsiteX2" fmla="*/ 928424 w 937742"/>
                  <a:gd name="connsiteY2" fmla="*/ 0 h 418723"/>
                  <a:gd name="connsiteX0" fmla="*/ 0 w 939519"/>
                  <a:gd name="connsiteY0" fmla="*/ 418723 h 418723"/>
                  <a:gd name="connsiteX1" fmla="*/ 908625 w 939519"/>
                  <a:gd name="connsiteY1" fmla="*/ 63583 h 418723"/>
                  <a:gd name="connsiteX2" fmla="*/ 928424 w 939519"/>
                  <a:gd name="connsiteY2" fmla="*/ 0 h 418723"/>
                  <a:gd name="connsiteX0" fmla="*/ 0 w 928543"/>
                  <a:gd name="connsiteY0" fmla="*/ 418723 h 418723"/>
                  <a:gd name="connsiteX1" fmla="*/ 884081 w 928543"/>
                  <a:gd name="connsiteY1" fmla="*/ 38841 h 418723"/>
                  <a:gd name="connsiteX2" fmla="*/ 928424 w 928543"/>
                  <a:gd name="connsiteY2" fmla="*/ 0 h 418723"/>
                  <a:gd name="connsiteX0" fmla="*/ 0 w 927770"/>
                  <a:gd name="connsiteY0" fmla="*/ 414157 h 414157"/>
                  <a:gd name="connsiteX1" fmla="*/ 884081 w 927770"/>
                  <a:gd name="connsiteY1" fmla="*/ 34275 h 414157"/>
                  <a:gd name="connsiteX2" fmla="*/ 927425 w 927770"/>
                  <a:gd name="connsiteY2" fmla="*/ 409 h 414157"/>
                  <a:gd name="connsiteX0" fmla="*/ 0 w 929240"/>
                  <a:gd name="connsiteY0" fmla="*/ 416085 h 416085"/>
                  <a:gd name="connsiteX1" fmla="*/ 884081 w 929240"/>
                  <a:gd name="connsiteY1" fmla="*/ 36203 h 416085"/>
                  <a:gd name="connsiteX2" fmla="*/ 927425 w 929240"/>
                  <a:gd name="connsiteY2" fmla="*/ 2337 h 416085"/>
                  <a:gd name="connsiteX0" fmla="*/ 0 w 971204"/>
                  <a:gd name="connsiteY0" fmla="*/ 427384 h 427384"/>
                  <a:gd name="connsiteX1" fmla="*/ 884081 w 971204"/>
                  <a:gd name="connsiteY1" fmla="*/ 47502 h 427384"/>
                  <a:gd name="connsiteX2" fmla="*/ 945841 w 971204"/>
                  <a:gd name="connsiteY2" fmla="*/ 1226 h 427384"/>
                  <a:gd name="connsiteX3" fmla="*/ 927425 w 971204"/>
                  <a:gd name="connsiteY3" fmla="*/ 13636 h 427384"/>
                  <a:gd name="connsiteX0" fmla="*/ 0 w 971204"/>
                  <a:gd name="connsiteY0" fmla="*/ 473153 h 473153"/>
                  <a:gd name="connsiteX1" fmla="*/ 884081 w 971204"/>
                  <a:gd name="connsiteY1" fmla="*/ 93271 h 473153"/>
                  <a:gd name="connsiteX2" fmla="*/ 945841 w 971204"/>
                  <a:gd name="connsiteY2" fmla="*/ 46995 h 473153"/>
                  <a:gd name="connsiteX3" fmla="*/ 942732 w 971204"/>
                  <a:gd name="connsiteY3" fmla="*/ 1 h 473153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549"/>
                  <a:gd name="connsiteY0" fmla="*/ 473203 h 473203"/>
                  <a:gd name="connsiteX1" fmla="*/ 884081 w 984549"/>
                  <a:gd name="connsiteY1" fmla="*/ 93321 h 473203"/>
                  <a:gd name="connsiteX2" fmla="*/ 974130 w 984549"/>
                  <a:gd name="connsiteY2" fmla="*/ 6127 h 473203"/>
                  <a:gd name="connsiteX3" fmla="*/ 942732 w 984549"/>
                  <a:gd name="connsiteY3" fmla="*/ 51 h 473203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4391"/>
                  <a:gd name="connsiteY0" fmla="*/ 473311 h 473311"/>
                  <a:gd name="connsiteX1" fmla="*/ 887710 w 954391"/>
                  <a:gd name="connsiteY1" fmla="*/ 104312 h 473311"/>
                  <a:gd name="connsiteX2" fmla="*/ 885658 w 954391"/>
                  <a:gd name="connsiteY2" fmla="*/ 4965 h 473311"/>
                  <a:gd name="connsiteX3" fmla="*/ 942732 w 954391"/>
                  <a:gd name="connsiteY3" fmla="*/ 159 h 473311"/>
                  <a:gd name="connsiteX0" fmla="*/ 0 w 942733"/>
                  <a:gd name="connsiteY0" fmla="*/ 473311 h 473311"/>
                  <a:gd name="connsiteX1" fmla="*/ 885658 w 942733"/>
                  <a:gd name="connsiteY1" fmla="*/ 4965 h 473311"/>
                  <a:gd name="connsiteX2" fmla="*/ 942732 w 942733"/>
                  <a:gd name="connsiteY2" fmla="*/ 159 h 473311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32183"/>
                  <a:gd name="connsiteY0" fmla="*/ 406142 h 406142"/>
                  <a:gd name="connsiteX1" fmla="*/ 889386 w 932183"/>
                  <a:gd name="connsiteY1" fmla="*/ 36921 h 406142"/>
                  <a:gd name="connsiteX2" fmla="*/ 932181 w 932183"/>
                  <a:gd name="connsiteY2" fmla="*/ 2 h 406142"/>
                  <a:gd name="connsiteX0" fmla="*/ 0 w 932181"/>
                  <a:gd name="connsiteY0" fmla="*/ 406140 h 406140"/>
                  <a:gd name="connsiteX1" fmla="*/ 851066 w 932181"/>
                  <a:gd name="connsiteY1" fmla="*/ 62820 h 406140"/>
                  <a:gd name="connsiteX2" fmla="*/ 932181 w 932181"/>
                  <a:gd name="connsiteY2" fmla="*/ 0 h 406140"/>
                  <a:gd name="connsiteX0" fmla="*/ 0 w 928626"/>
                  <a:gd name="connsiteY0" fmla="*/ 396392 h 396392"/>
                  <a:gd name="connsiteX1" fmla="*/ 851066 w 928626"/>
                  <a:gd name="connsiteY1" fmla="*/ 53072 h 396392"/>
                  <a:gd name="connsiteX2" fmla="*/ 928626 w 928626"/>
                  <a:gd name="connsiteY2" fmla="*/ 0 h 396392"/>
                  <a:gd name="connsiteX0" fmla="*/ 0 w 932190"/>
                  <a:gd name="connsiteY0" fmla="*/ 398801 h 398801"/>
                  <a:gd name="connsiteX1" fmla="*/ 851066 w 932190"/>
                  <a:gd name="connsiteY1" fmla="*/ 55481 h 398801"/>
                  <a:gd name="connsiteX2" fmla="*/ 932190 w 932190"/>
                  <a:gd name="connsiteY2" fmla="*/ 0 h 398801"/>
                  <a:gd name="connsiteX0" fmla="*/ 0 w 581868"/>
                  <a:gd name="connsiteY0" fmla="*/ 1 h 120083"/>
                  <a:gd name="connsiteX1" fmla="*/ 500744 w 581868"/>
                  <a:gd name="connsiteY1" fmla="*/ 120083 h 120083"/>
                  <a:gd name="connsiteX2" fmla="*/ 581868 w 581868"/>
                  <a:gd name="connsiteY2" fmla="*/ 64602 h 120083"/>
                  <a:gd name="connsiteX0" fmla="*/ 0 w 475039"/>
                  <a:gd name="connsiteY0" fmla="*/ 219845 h 219846"/>
                  <a:gd name="connsiteX1" fmla="*/ 393915 w 475039"/>
                  <a:gd name="connsiteY1" fmla="*/ 55481 h 219846"/>
                  <a:gd name="connsiteX2" fmla="*/ 475039 w 475039"/>
                  <a:gd name="connsiteY2" fmla="*/ 0 h 219846"/>
                  <a:gd name="connsiteX0" fmla="*/ 0 w 475039"/>
                  <a:gd name="connsiteY0" fmla="*/ 219845 h 219845"/>
                  <a:gd name="connsiteX1" fmla="*/ 379825 w 475039"/>
                  <a:gd name="connsiteY1" fmla="*/ 218027 h 219845"/>
                  <a:gd name="connsiteX2" fmla="*/ 475039 w 475039"/>
                  <a:gd name="connsiteY2" fmla="*/ 0 h 219845"/>
                  <a:gd name="connsiteX0" fmla="*/ 0 w 436539"/>
                  <a:gd name="connsiteY0" fmla="*/ 1818 h 81298"/>
                  <a:gd name="connsiteX1" fmla="*/ 379825 w 436539"/>
                  <a:gd name="connsiteY1" fmla="*/ 0 h 81298"/>
                  <a:gd name="connsiteX2" fmla="*/ 436539 w 436539"/>
                  <a:gd name="connsiteY2" fmla="*/ 81298 h 81298"/>
                  <a:gd name="connsiteX0" fmla="*/ 0 w 508643"/>
                  <a:gd name="connsiteY0" fmla="*/ 237953 h 237953"/>
                  <a:gd name="connsiteX1" fmla="*/ 451929 w 508643"/>
                  <a:gd name="connsiteY1" fmla="*/ 0 h 237953"/>
                  <a:gd name="connsiteX2" fmla="*/ 508643 w 508643"/>
                  <a:gd name="connsiteY2" fmla="*/ 81298 h 237953"/>
                  <a:gd name="connsiteX0" fmla="*/ 0 w 508643"/>
                  <a:gd name="connsiteY0" fmla="*/ 276102 h 276102"/>
                  <a:gd name="connsiteX1" fmla="*/ 420742 w 508643"/>
                  <a:gd name="connsiteY1" fmla="*/ 0 h 276102"/>
                  <a:gd name="connsiteX2" fmla="*/ 508643 w 508643"/>
                  <a:gd name="connsiteY2" fmla="*/ 119447 h 276102"/>
                  <a:gd name="connsiteX0" fmla="*/ 0 w 511473"/>
                  <a:gd name="connsiteY0" fmla="*/ 276102 h 276102"/>
                  <a:gd name="connsiteX1" fmla="*/ 420742 w 511473"/>
                  <a:gd name="connsiteY1" fmla="*/ 0 h 276102"/>
                  <a:gd name="connsiteX2" fmla="*/ 511473 w 511473"/>
                  <a:gd name="connsiteY2" fmla="*/ 130738 h 276102"/>
                  <a:gd name="connsiteX0" fmla="*/ 0 w 511473"/>
                  <a:gd name="connsiteY0" fmla="*/ 288809 h 288809"/>
                  <a:gd name="connsiteX1" fmla="*/ 414468 w 511473"/>
                  <a:gd name="connsiteY1" fmla="*/ 0 h 288809"/>
                  <a:gd name="connsiteX2" fmla="*/ 511473 w 511473"/>
                  <a:gd name="connsiteY2" fmla="*/ 143445 h 288809"/>
                  <a:gd name="connsiteX0" fmla="*/ 0 w 420173"/>
                  <a:gd name="connsiteY0" fmla="*/ 141580 h 143445"/>
                  <a:gd name="connsiteX1" fmla="*/ 323168 w 420173"/>
                  <a:gd name="connsiteY1" fmla="*/ 0 h 143445"/>
                  <a:gd name="connsiteX2" fmla="*/ 420173 w 420173"/>
                  <a:gd name="connsiteY2" fmla="*/ 143445 h 143445"/>
                  <a:gd name="connsiteX0" fmla="*/ 0 w 420173"/>
                  <a:gd name="connsiteY0" fmla="*/ 109875 h 111740"/>
                  <a:gd name="connsiteX1" fmla="*/ 378343 w 420173"/>
                  <a:gd name="connsiteY1" fmla="*/ -1 h 111740"/>
                  <a:gd name="connsiteX2" fmla="*/ 420173 w 420173"/>
                  <a:gd name="connsiteY2" fmla="*/ 111740 h 111740"/>
                  <a:gd name="connsiteX0" fmla="*/ -1 w 111140"/>
                  <a:gd name="connsiteY0" fmla="*/ 182376 h 182375"/>
                  <a:gd name="connsiteX1" fmla="*/ 69310 w 111140"/>
                  <a:gd name="connsiteY1" fmla="*/ -1 h 182375"/>
                  <a:gd name="connsiteX2" fmla="*/ 111140 w 111140"/>
                  <a:gd name="connsiteY2" fmla="*/ 111740 h 182375"/>
                  <a:gd name="connsiteX0" fmla="*/ 0 w 130134"/>
                  <a:gd name="connsiteY0" fmla="*/ 182376 h 182375"/>
                  <a:gd name="connsiteX1" fmla="*/ 69311 w 130134"/>
                  <a:gd name="connsiteY1" fmla="*/ -1 h 182375"/>
                  <a:gd name="connsiteX2" fmla="*/ 130134 w 130134"/>
                  <a:gd name="connsiteY2" fmla="*/ 97435 h 182375"/>
                  <a:gd name="connsiteX0" fmla="*/ 0 w 121292"/>
                  <a:gd name="connsiteY0" fmla="*/ 182376 h 182375"/>
                  <a:gd name="connsiteX1" fmla="*/ 69311 w 121292"/>
                  <a:gd name="connsiteY1" fmla="*/ -1 h 182375"/>
                  <a:gd name="connsiteX2" fmla="*/ 121292 w 121292"/>
                  <a:gd name="connsiteY2" fmla="*/ 120374 h 182375"/>
                  <a:gd name="connsiteX0" fmla="*/ 0 w 130134"/>
                  <a:gd name="connsiteY0" fmla="*/ 182376 h 182375"/>
                  <a:gd name="connsiteX1" fmla="*/ 69311 w 130134"/>
                  <a:gd name="connsiteY1" fmla="*/ -1 h 182375"/>
                  <a:gd name="connsiteX2" fmla="*/ 130134 w 130134"/>
                  <a:gd name="connsiteY2" fmla="*/ 97436 h 182375"/>
                  <a:gd name="connsiteX0" fmla="*/ 0 w 128794"/>
                  <a:gd name="connsiteY0" fmla="*/ 182376 h 182375"/>
                  <a:gd name="connsiteX1" fmla="*/ 69311 w 128794"/>
                  <a:gd name="connsiteY1" fmla="*/ -1 h 182375"/>
                  <a:gd name="connsiteX2" fmla="*/ 128795 w 128794"/>
                  <a:gd name="connsiteY2" fmla="*/ 124214 h 182375"/>
                  <a:gd name="connsiteX0" fmla="*/ 0 w 290981"/>
                  <a:gd name="connsiteY0" fmla="*/ 463217 h 463218"/>
                  <a:gd name="connsiteX1" fmla="*/ 231496 w 290981"/>
                  <a:gd name="connsiteY1" fmla="*/ -1 h 463218"/>
                  <a:gd name="connsiteX2" fmla="*/ 290980 w 290981"/>
                  <a:gd name="connsiteY2" fmla="*/ 124214 h 463218"/>
                  <a:gd name="connsiteX0" fmla="*/ 0 w 302904"/>
                  <a:gd name="connsiteY0" fmla="*/ 463217 h 463218"/>
                  <a:gd name="connsiteX1" fmla="*/ 231496 w 302904"/>
                  <a:gd name="connsiteY1" fmla="*/ -1 h 463218"/>
                  <a:gd name="connsiteX2" fmla="*/ 302904 w 302904"/>
                  <a:gd name="connsiteY2" fmla="*/ 116589 h 46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2904" h="463218">
                    <a:moveTo>
                      <a:pt x="0" y="463217"/>
                    </a:moveTo>
                    <a:lnTo>
                      <a:pt x="231496" y="-1"/>
                    </a:lnTo>
                    <a:lnTo>
                      <a:pt x="302904" y="116589"/>
                    </a:lnTo>
                  </a:path>
                </a:pathLst>
              </a:custGeom>
              <a:ln w="254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140200" y="4405965"/>
              <a:ext cx="1301625" cy="905233"/>
              <a:chOff x="1465485" y="4108123"/>
              <a:chExt cx="1301625" cy="905233"/>
            </a:xfrm>
          </p:grpSpPr>
          <p:cxnSp>
            <p:nvCxnSpPr>
              <p:cNvPr id="38" name="Straight Connector 37"/>
              <p:cNvCxnSpPr/>
              <p:nvPr/>
            </p:nvCxnSpPr>
            <p:spPr bwMode="auto">
              <a:xfrm>
                <a:off x="1622624" y="4108123"/>
                <a:ext cx="1004682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1465485" y="4733488"/>
                <a:ext cx="1301625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1580953" y="5013356"/>
                <a:ext cx="1106782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7" name="Group 46"/>
          <p:cNvGrpSpPr/>
          <p:nvPr/>
        </p:nvGrpSpPr>
        <p:grpSpPr>
          <a:xfrm>
            <a:off x="3140200" y="472742"/>
            <a:ext cx="3511875" cy="5316428"/>
            <a:chOff x="3140200" y="472742"/>
            <a:chExt cx="3511875" cy="5316428"/>
          </a:xfrm>
        </p:grpSpPr>
        <p:cxnSp>
          <p:nvCxnSpPr>
            <p:cNvPr id="48" name="Straight Connector 47"/>
            <p:cNvCxnSpPr/>
            <p:nvPr/>
          </p:nvCxnSpPr>
          <p:spPr bwMode="auto">
            <a:xfrm>
              <a:off x="3449597" y="472742"/>
              <a:ext cx="106207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Freeform 48"/>
            <p:cNvSpPr/>
            <p:nvPr/>
          </p:nvSpPr>
          <p:spPr>
            <a:xfrm rot="7792210" flipV="1">
              <a:off x="3659328" y="876356"/>
              <a:ext cx="403719" cy="822045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420173"/>
                <a:gd name="connsiteY0" fmla="*/ 574160 h 576025"/>
                <a:gd name="connsiteX1" fmla="*/ 25515 w 420173"/>
                <a:gd name="connsiteY1" fmla="*/ 0 h 576025"/>
                <a:gd name="connsiteX2" fmla="*/ 420173 w 420173"/>
                <a:gd name="connsiteY2" fmla="*/ 576025 h 576025"/>
                <a:gd name="connsiteX0" fmla="*/ 0 w 465702"/>
                <a:gd name="connsiteY0" fmla="*/ 149128 h 576025"/>
                <a:gd name="connsiteX1" fmla="*/ 71044 w 465702"/>
                <a:gd name="connsiteY1" fmla="*/ 0 h 576025"/>
                <a:gd name="connsiteX2" fmla="*/ 465702 w 465702"/>
                <a:gd name="connsiteY2" fmla="*/ 576025 h 576025"/>
                <a:gd name="connsiteX0" fmla="*/ 0 w 464887"/>
                <a:gd name="connsiteY0" fmla="*/ 143134 h 576025"/>
                <a:gd name="connsiteX1" fmla="*/ 70229 w 464887"/>
                <a:gd name="connsiteY1" fmla="*/ 0 h 576025"/>
                <a:gd name="connsiteX2" fmla="*/ 464887 w 464887"/>
                <a:gd name="connsiteY2" fmla="*/ 576025 h 576025"/>
                <a:gd name="connsiteX0" fmla="*/ 0 w 1283334"/>
                <a:gd name="connsiteY0" fmla="*/ 834134 h 834134"/>
                <a:gd name="connsiteX1" fmla="*/ 888676 w 1283334"/>
                <a:gd name="connsiteY1" fmla="*/ 0 h 834134"/>
                <a:gd name="connsiteX2" fmla="*/ 1283334 w 1283334"/>
                <a:gd name="connsiteY2" fmla="*/ 576025 h 834134"/>
                <a:gd name="connsiteX0" fmla="*/ 0 w 1283334"/>
                <a:gd name="connsiteY0" fmla="*/ 1250126 h 1250126"/>
                <a:gd name="connsiteX1" fmla="*/ 597498 w 1283334"/>
                <a:gd name="connsiteY1" fmla="*/ 0 h 1250126"/>
                <a:gd name="connsiteX2" fmla="*/ 1283334 w 1283334"/>
                <a:gd name="connsiteY2" fmla="*/ 992017 h 1250126"/>
                <a:gd name="connsiteX0" fmla="*/ 0 w 1283334"/>
                <a:gd name="connsiteY0" fmla="*/ 1262114 h 1262114"/>
                <a:gd name="connsiteX1" fmla="*/ 599127 w 1283334"/>
                <a:gd name="connsiteY1" fmla="*/ 1 h 1262114"/>
                <a:gd name="connsiteX2" fmla="*/ 1283334 w 1283334"/>
                <a:gd name="connsiteY2" fmla="*/ 1004005 h 1262114"/>
                <a:gd name="connsiteX0" fmla="*/ 0 w 1283334"/>
                <a:gd name="connsiteY0" fmla="*/ 1239533 h 1239533"/>
                <a:gd name="connsiteX1" fmla="*/ 604787 w 1283334"/>
                <a:gd name="connsiteY1" fmla="*/ 0 h 1239533"/>
                <a:gd name="connsiteX2" fmla="*/ 1283334 w 1283334"/>
                <a:gd name="connsiteY2" fmla="*/ 981424 h 1239533"/>
                <a:gd name="connsiteX0" fmla="*/ 0 w 1077964"/>
                <a:gd name="connsiteY0" fmla="*/ 834624 h 981424"/>
                <a:gd name="connsiteX1" fmla="*/ 399417 w 1077964"/>
                <a:gd name="connsiteY1" fmla="*/ 0 h 981424"/>
                <a:gd name="connsiteX2" fmla="*/ 1077964 w 1077964"/>
                <a:gd name="connsiteY2" fmla="*/ 981424 h 981424"/>
                <a:gd name="connsiteX0" fmla="*/ 0 w 748594"/>
                <a:gd name="connsiteY0" fmla="*/ 834624 h 834623"/>
                <a:gd name="connsiteX1" fmla="*/ 399417 w 748594"/>
                <a:gd name="connsiteY1" fmla="*/ 0 h 834623"/>
                <a:gd name="connsiteX2" fmla="*/ 748594 w 748594"/>
                <a:gd name="connsiteY2" fmla="*/ 493180 h 834623"/>
                <a:gd name="connsiteX0" fmla="*/ 0 w 951613"/>
                <a:gd name="connsiteY0" fmla="*/ 834624 h 834624"/>
                <a:gd name="connsiteX1" fmla="*/ 399417 w 951613"/>
                <a:gd name="connsiteY1" fmla="*/ 0 h 834624"/>
                <a:gd name="connsiteX2" fmla="*/ 951613 w 951613"/>
                <a:gd name="connsiteY2" fmla="*/ 797800 h 834624"/>
                <a:gd name="connsiteX0" fmla="*/ 0 w 465648"/>
                <a:gd name="connsiteY0" fmla="*/ 834624 h 834624"/>
                <a:gd name="connsiteX1" fmla="*/ 399417 w 465648"/>
                <a:gd name="connsiteY1" fmla="*/ 0 h 834624"/>
                <a:gd name="connsiteX2" fmla="*/ 465648 w 465648"/>
                <a:gd name="connsiteY2" fmla="*/ 91546 h 834624"/>
                <a:gd name="connsiteX0" fmla="*/ 0 w 490225"/>
                <a:gd name="connsiteY0" fmla="*/ 1229544 h 1229544"/>
                <a:gd name="connsiteX1" fmla="*/ 423994 w 490225"/>
                <a:gd name="connsiteY1" fmla="*/ 0 h 1229544"/>
                <a:gd name="connsiteX2" fmla="*/ 490225 w 490225"/>
                <a:gd name="connsiteY2" fmla="*/ 91546 h 1229544"/>
                <a:gd name="connsiteX0" fmla="*/ 0 w 490225"/>
                <a:gd name="connsiteY0" fmla="*/ 1137998 h 1137998"/>
                <a:gd name="connsiteX1" fmla="*/ 159372 w 490225"/>
                <a:gd name="connsiteY1" fmla="*/ 421042 h 1137998"/>
                <a:gd name="connsiteX2" fmla="*/ 490225 w 490225"/>
                <a:gd name="connsiteY2" fmla="*/ 0 h 1137998"/>
                <a:gd name="connsiteX0" fmla="*/ 0 w 243207"/>
                <a:gd name="connsiteY0" fmla="*/ 894095 h 894095"/>
                <a:gd name="connsiteX1" fmla="*/ 159372 w 243207"/>
                <a:gd name="connsiteY1" fmla="*/ 177139 h 894095"/>
                <a:gd name="connsiteX2" fmla="*/ 243207 w 243207"/>
                <a:gd name="connsiteY2" fmla="*/ 0 h 894095"/>
                <a:gd name="connsiteX0" fmla="*/ 0 w 248480"/>
                <a:gd name="connsiteY0" fmla="*/ 900785 h 900785"/>
                <a:gd name="connsiteX1" fmla="*/ 159372 w 248480"/>
                <a:gd name="connsiteY1" fmla="*/ 183829 h 900785"/>
                <a:gd name="connsiteX2" fmla="*/ 248480 w 248480"/>
                <a:gd name="connsiteY2" fmla="*/ 0 h 900785"/>
                <a:gd name="connsiteX0" fmla="*/ 0 w 242805"/>
                <a:gd name="connsiteY0" fmla="*/ 901854 h 901854"/>
                <a:gd name="connsiteX1" fmla="*/ 159372 w 242805"/>
                <a:gd name="connsiteY1" fmla="*/ 184898 h 901854"/>
                <a:gd name="connsiteX2" fmla="*/ 242805 w 242805"/>
                <a:gd name="connsiteY2" fmla="*/ 0 h 901854"/>
                <a:gd name="connsiteX0" fmla="*/ 0 w 245235"/>
                <a:gd name="connsiteY0" fmla="*/ 898323 h 898323"/>
                <a:gd name="connsiteX1" fmla="*/ 159372 w 245235"/>
                <a:gd name="connsiteY1" fmla="*/ 181367 h 898323"/>
                <a:gd name="connsiteX2" fmla="*/ 245235 w 245235"/>
                <a:gd name="connsiteY2" fmla="*/ 0 h 898323"/>
                <a:gd name="connsiteX0" fmla="*/ 0 w 268375"/>
                <a:gd name="connsiteY0" fmla="*/ 950824 h 950824"/>
                <a:gd name="connsiteX1" fmla="*/ 159372 w 268375"/>
                <a:gd name="connsiteY1" fmla="*/ 233868 h 950824"/>
                <a:gd name="connsiteX2" fmla="*/ 268375 w 268375"/>
                <a:gd name="connsiteY2" fmla="*/ 1 h 950824"/>
                <a:gd name="connsiteX0" fmla="*/ 0 w 268375"/>
                <a:gd name="connsiteY0" fmla="*/ 950823 h 950823"/>
                <a:gd name="connsiteX1" fmla="*/ 163445 w 268375"/>
                <a:gd name="connsiteY1" fmla="*/ 203900 h 950823"/>
                <a:gd name="connsiteX2" fmla="*/ 268375 w 268375"/>
                <a:gd name="connsiteY2" fmla="*/ 0 h 950823"/>
                <a:gd name="connsiteX0" fmla="*/ 0 w 268375"/>
                <a:gd name="connsiteY0" fmla="*/ 950823 h 950823"/>
                <a:gd name="connsiteX1" fmla="*/ 168305 w 268375"/>
                <a:gd name="connsiteY1" fmla="*/ 210962 h 950823"/>
                <a:gd name="connsiteX2" fmla="*/ 268375 w 268375"/>
                <a:gd name="connsiteY2" fmla="*/ 0 h 95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375" h="950823">
                  <a:moveTo>
                    <a:pt x="0" y="950823"/>
                  </a:moveTo>
                  <a:lnTo>
                    <a:pt x="168305" y="210962"/>
                  </a:lnTo>
                  <a:lnTo>
                    <a:pt x="268375" y="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828958" y="739763"/>
              <a:ext cx="813382" cy="961539"/>
              <a:chOff x="6094818" y="982543"/>
              <a:chExt cx="813382" cy="961539"/>
            </a:xfrm>
          </p:grpSpPr>
          <p:sp>
            <p:nvSpPr>
              <p:cNvPr id="67" name="Freeform 66"/>
              <p:cNvSpPr/>
              <p:nvPr/>
            </p:nvSpPr>
            <p:spPr>
              <a:xfrm rot="8407790" flipH="1" flipV="1">
                <a:off x="6094818" y="1110848"/>
                <a:ext cx="813382" cy="312454"/>
              </a:xfrm>
              <a:custGeom>
                <a:avLst/>
                <a:gdLst>
                  <a:gd name="connsiteX0" fmla="*/ 914971 w 921321"/>
                  <a:gd name="connsiteY0" fmla="*/ 176314 h 182664"/>
                  <a:gd name="connsiteX1" fmla="*/ 326529 w 921321"/>
                  <a:gd name="connsiteY1" fmla="*/ 176314 h 182664"/>
                  <a:gd name="connsiteX2" fmla="*/ 6350 w 921321"/>
                  <a:gd name="connsiteY2" fmla="*/ 6350 h 182664"/>
                  <a:gd name="connsiteX0" fmla="*/ 1138355 w 1138355"/>
                  <a:gd name="connsiteY0" fmla="*/ 191657 h 191657"/>
                  <a:gd name="connsiteX1" fmla="*/ 549913 w 1138355"/>
                  <a:gd name="connsiteY1" fmla="*/ 191657 h 191657"/>
                  <a:gd name="connsiteX2" fmla="*/ 0 w 1138355"/>
                  <a:gd name="connsiteY2" fmla="*/ 0 h 191657"/>
                  <a:gd name="connsiteX0" fmla="*/ 1138355 w 1138355"/>
                  <a:gd name="connsiteY0" fmla="*/ 191657 h 248688"/>
                  <a:gd name="connsiteX1" fmla="*/ 534437 w 1138355"/>
                  <a:gd name="connsiteY1" fmla="*/ 248688 h 248688"/>
                  <a:gd name="connsiteX2" fmla="*/ 0 w 1138355"/>
                  <a:gd name="connsiteY2" fmla="*/ 0 h 248688"/>
                  <a:gd name="connsiteX0" fmla="*/ 1138355 w 3031831"/>
                  <a:gd name="connsiteY0" fmla="*/ 191657 h 625399"/>
                  <a:gd name="connsiteX1" fmla="*/ 3031831 w 3031831"/>
                  <a:gd name="connsiteY1" fmla="*/ 625399 h 625399"/>
                  <a:gd name="connsiteX2" fmla="*/ 534437 w 3031831"/>
                  <a:gd name="connsiteY2" fmla="*/ 248688 h 625399"/>
                  <a:gd name="connsiteX3" fmla="*/ 0 w 3031831"/>
                  <a:gd name="connsiteY3" fmla="*/ 0 h 625399"/>
                  <a:gd name="connsiteX0" fmla="*/ 3035638 w 3035638"/>
                  <a:gd name="connsiteY0" fmla="*/ 633596 h 633596"/>
                  <a:gd name="connsiteX1" fmla="*/ 3031831 w 3035638"/>
                  <a:gd name="connsiteY1" fmla="*/ 625399 h 633596"/>
                  <a:gd name="connsiteX2" fmla="*/ 534437 w 3035638"/>
                  <a:gd name="connsiteY2" fmla="*/ 248688 h 633596"/>
                  <a:gd name="connsiteX3" fmla="*/ 0 w 3035638"/>
                  <a:gd name="connsiteY3" fmla="*/ 0 h 633596"/>
                  <a:gd name="connsiteX0" fmla="*/ 3135129 w 3135129"/>
                  <a:gd name="connsiteY0" fmla="*/ 586257 h 586257"/>
                  <a:gd name="connsiteX1" fmla="*/ 3131322 w 3135129"/>
                  <a:gd name="connsiteY1" fmla="*/ 578060 h 586257"/>
                  <a:gd name="connsiteX2" fmla="*/ 633928 w 3135129"/>
                  <a:gd name="connsiteY2" fmla="*/ 201349 h 586257"/>
                  <a:gd name="connsiteX3" fmla="*/ 0 w 3135129"/>
                  <a:gd name="connsiteY3" fmla="*/ 0 h 586257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724170 w 3225371"/>
                  <a:gd name="connsiteY2" fmla="*/ 136616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521198 w 3225371"/>
                  <a:gd name="connsiteY1" fmla="*/ 331799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66840 w 3225371"/>
                  <a:gd name="connsiteY1" fmla="*/ 114304 h 521524"/>
                  <a:gd name="connsiteX2" fmla="*/ 0 w 3225371"/>
                  <a:gd name="connsiteY2" fmla="*/ 0 h 521524"/>
                  <a:gd name="connsiteX0" fmla="*/ 1526588 w 1526588"/>
                  <a:gd name="connsiteY0" fmla="*/ 350629 h 350629"/>
                  <a:gd name="connsiteX1" fmla="*/ 166840 w 1526588"/>
                  <a:gd name="connsiteY1" fmla="*/ 114304 h 350629"/>
                  <a:gd name="connsiteX2" fmla="*/ 0 w 1526588"/>
                  <a:gd name="connsiteY2" fmla="*/ 0 h 350629"/>
                  <a:gd name="connsiteX0" fmla="*/ 1961290 w 1961290"/>
                  <a:gd name="connsiteY0" fmla="*/ 531879 h 531879"/>
                  <a:gd name="connsiteX1" fmla="*/ 601542 w 1961290"/>
                  <a:gd name="connsiteY1" fmla="*/ 295554 h 531879"/>
                  <a:gd name="connsiteX2" fmla="*/ 0 w 1961290"/>
                  <a:gd name="connsiteY2" fmla="*/ 0 h 531879"/>
                  <a:gd name="connsiteX0" fmla="*/ 1910264 w 1910264"/>
                  <a:gd name="connsiteY0" fmla="*/ 491639 h 491639"/>
                  <a:gd name="connsiteX1" fmla="*/ 550516 w 1910264"/>
                  <a:gd name="connsiteY1" fmla="*/ 255314 h 491639"/>
                  <a:gd name="connsiteX2" fmla="*/ 0 w 1910264"/>
                  <a:gd name="connsiteY2" fmla="*/ 0 h 491639"/>
                  <a:gd name="connsiteX0" fmla="*/ 1881827 w 1881827"/>
                  <a:gd name="connsiteY0" fmla="*/ 657727 h 657727"/>
                  <a:gd name="connsiteX1" fmla="*/ 522079 w 1881827"/>
                  <a:gd name="connsiteY1" fmla="*/ 421402 h 657727"/>
                  <a:gd name="connsiteX2" fmla="*/ -1 w 1881827"/>
                  <a:gd name="connsiteY2" fmla="*/ 0 h 657727"/>
                  <a:gd name="connsiteX0" fmla="*/ 1934744 w 1934744"/>
                  <a:gd name="connsiteY0" fmla="*/ 663939 h 663939"/>
                  <a:gd name="connsiteX1" fmla="*/ 574996 w 1934744"/>
                  <a:gd name="connsiteY1" fmla="*/ 427614 h 663939"/>
                  <a:gd name="connsiteX2" fmla="*/ -1 w 1934744"/>
                  <a:gd name="connsiteY2" fmla="*/ 0 h 663939"/>
                  <a:gd name="connsiteX0" fmla="*/ 1883857 w 1883857"/>
                  <a:gd name="connsiteY0" fmla="*/ 635376 h 635376"/>
                  <a:gd name="connsiteX1" fmla="*/ 524109 w 1883857"/>
                  <a:gd name="connsiteY1" fmla="*/ 399051 h 635376"/>
                  <a:gd name="connsiteX2" fmla="*/ 0 w 1883857"/>
                  <a:gd name="connsiteY2" fmla="*/ 0 h 635376"/>
                  <a:gd name="connsiteX0" fmla="*/ 2051233 w 2051233"/>
                  <a:gd name="connsiteY0" fmla="*/ 635376 h 635376"/>
                  <a:gd name="connsiteX1" fmla="*/ 7566 w 2051233"/>
                  <a:gd name="connsiteY1" fmla="*/ 126764 h 635376"/>
                  <a:gd name="connsiteX2" fmla="*/ 167376 w 2051233"/>
                  <a:gd name="connsiteY2" fmla="*/ 0 h 635376"/>
                  <a:gd name="connsiteX0" fmla="*/ 124482 w 174942"/>
                  <a:gd name="connsiteY0" fmla="*/ 979004 h 979004"/>
                  <a:gd name="connsiteX1" fmla="*/ 7566 w 174942"/>
                  <a:gd name="connsiteY1" fmla="*/ 126764 h 979004"/>
                  <a:gd name="connsiteX2" fmla="*/ 167376 w 174942"/>
                  <a:gd name="connsiteY2" fmla="*/ 0 h 979004"/>
                  <a:gd name="connsiteX0" fmla="*/ 115234 w 165938"/>
                  <a:gd name="connsiteY0" fmla="*/ 979004 h 979004"/>
                  <a:gd name="connsiteX1" fmla="*/ 7811 w 165938"/>
                  <a:gd name="connsiteY1" fmla="*/ 120349 h 979004"/>
                  <a:gd name="connsiteX2" fmla="*/ 158128 w 165938"/>
                  <a:gd name="connsiteY2" fmla="*/ 0 h 979004"/>
                  <a:gd name="connsiteX0" fmla="*/ 107423 w 169684"/>
                  <a:gd name="connsiteY0" fmla="*/ 979004 h 979004"/>
                  <a:gd name="connsiteX1" fmla="*/ 0 w 169684"/>
                  <a:gd name="connsiteY1" fmla="*/ 120349 h 979004"/>
                  <a:gd name="connsiteX2" fmla="*/ 150317 w 169684"/>
                  <a:gd name="connsiteY2" fmla="*/ 0 h 979004"/>
                  <a:gd name="connsiteX0" fmla="*/ 107423 w 150318"/>
                  <a:gd name="connsiteY0" fmla="*/ 979004 h 979004"/>
                  <a:gd name="connsiteX1" fmla="*/ 0 w 150318"/>
                  <a:gd name="connsiteY1" fmla="*/ 120349 h 979004"/>
                  <a:gd name="connsiteX2" fmla="*/ 150317 w 150318"/>
                  <a:gd name="connsiteY2" fmla="*/ 0 h 979004"/>
                  <a:gd name="connsiteX0" fmla="*/ 141724 w 184619"/>
                  <a:gd name="connsiteY0" fmla="*/ 979004 h 979004"/>
                  <a:gd name="connsiteX1" fmla="*/ -1 w 184619"/>
                  <a:gd name="connsiteY1" fmla="*/ 125312 h 979004"/>
                  <a:gd name="connsiteX2" fmla="*/ 184618 w 184619"/>
                  <a:gd name="connsiteY2" fmla="*/ 0 h 979004"/>
                  <a:gd name="connsiteX0" fmla="*/ 141725 w 141725"/>
                  <a:gd name="connsiteY0" fmla="*/ 1005526 h 1005526"/>
                  <a:gd name="connsiteX1" fmla="*/ 0 w 141725"/>
                  <a:gd name="connsiteY1" fmla="*/ 151834 h 1005526"/>
                  <a:gd name="connsiteX2" fmla="*/ 85821 w 141725"/>
                  <a:gd name="connsiteY2" fmla="*/ -1 h 1005526"/>
                  <a:gd name="connsiteX0" fmla="*/ 0 w 385293"/>
                  <a:gd name="connsiteY0" fmla="*/ 928570 h 928570"/>
                  <a:gd name="connsiteX1" fmla="*/ 299473 w 385293"/>
                  <a:gd name="connsiteY1" fmla="*/ 151835 h 928570"/>
                  <a:gd name="connsiteX2" fmla="*/ 385294 w 385293"/>
                  <a:gd name="connsiteY2" fmla="*/ 0 h 928570"/>
                  <a:gd name="connsiteX0" fmla="*/ 0 w 385294"/>
                  <a:gd name="connsiteY0" fmla="*/ 928570 h 928570"/>
                  <a:gd name="connsiteX1" fmla="*/ 207448 w 385294"/>
                  <a:gd name="connsiteY1" fmla="*/ 57624 h 928570"/>
                  <a:gd name="connsiteX2" fmla="*/ 385294 w 385294"/>
                  <a:gd name="connsiteY2" fmla="*/ 0 h 928570"/>
                  <a:gd name="connsiteX0" fmla="*/ 0 w 301067"/>
                  <a:gd name="connsiteY0" fmla="*/ 1021082 h 1021082"/>
                  <a:gd name="connsiteX1" fmla="*/ 207448 w 301067"/>
                  <a:gd name="connsiteY1" fmla="*/ 150136 h 1021082"/>
                  <a:gd name="connsiteX2" fmla="*/ 301067 w 301067"/>
                  <a:gd name="connsiteY2" fmla="*/ 0 h 1021082"/>
                  <a:gd name="connsiteX0" fmla="*/ 0 w 301067"/>
                  <a:gd name="connsiteY0" fmla="*/ 1041190 h 1041190"/>
                  <a:gd name="connsiteX1" fmla="*/ 141873 w 301067"/>
                  <a:gd name="connsiteY1" fmla="*/ 0 h 1041190"/>
                  <a:gd name="connsiteX2" fmla="*/ 301067 w 301067"/>
                  <a:gd name="connsiteY2" fmla="*/ 20108 h 1041190"/>
                  <a:gd name="connsiteX0" fmla="*/ 0 w 307390"/>
                  <a:gd name="connsiteY0" fmla="*/ 1143686 h 1143686"/>
                  <a:gd name="connsiteX1" fmla="*/ 141873 w 307390"/>
                  <a:gd name="connsiteY1" fmla="*/ 102496 h 1143686"/>
                  <a:gd name="connsiteX2" fmla="*/ 307390 w 307390"/>
                  <a:gd name="connsiteY2" fmla="*/ 0 h 1143686"/>
                  <a:gd name="connsiteX0" fmla="*/ 0 w 280748"/>
                  <a:gd name="connsiteY0" fmla="*/ 1146123 h 1146123"/>
                  <a:gd name="connsiteX1" fmla="*/ 141873 w 280748"/>
                  <a:gd name="connsiteY1" fmla="*/ 104933 h 1146123"/>
                  <a:gd name="connsiteX2" fmla="*/ 280748 w 280748"/>
                  <a:gd name="connsiteY2" fmla="*/ 0 h 1146123"/>
                  <a:gd name="connsiteX0" fmla="*/ 0 w 206271"/>
                  <a:gd name="connsiteY0" fmla="*/ 605460 h 605460"/>
                  <a:gd name="connsiteX1" fmla="*/ 67396 w 206271"/>
                  <a:gd name="connsiteY1" fmla="*/ 104933 h 605460"/>
                  <a:gd name="connsiteX2" fmla="*/ 206271 w 206271"/>
                  <a:gd name="connsiteY2" fmla="*/ 0 h 605460"/>
                  <a:gd name="connsiteX0" fmla="*/ 0 w 223234"/>
                  <a:gd name="connsiteY0" fmla="*/ 594784 h 594784"/>
                  <a:gd name="connsiteX1" fmla="*/ 84359 w 223234"/>
                  <a:gd name="connsiteY1" fmla="*/ 104933 h 594784"/>
                  <a:gd name="connsiteX2" fmla="*/ 223234 w 223234"/>
                  <a:gd name="connsiteY2" fmla="*/ 0 h 594784"/>
                  <a:gd name="connsiteX0" fmla="*/ 0 w 223234"/>
                  <a:gd name="connsiteY0" fmla="*/ 594784 h 594784"/>
                  <a:gd name="connsiteX1" fmla="*/ 149879 w 223234"/>
                  <a:gd name="connsiteY1" fmla="*/ 224987 h 594784"/>
                  <a:gd name="connsiteX2" fmla="*/ 223234 w 223234"/>
                  <a:gd name="connsiteY2" fmla="*/ 0 h 594784"/>
                  <a:gd name="connsiteX0" fmla="*/ 0 w 284655"/>
                  <a:gd name="connsiteY0" fmla="*/ 529853 h 529853"/>
                  <a:gd name="connsiteX1" fmla="*/ 149879 w 284655"/>
                  <a:gd name="connsiteY1" fmla="*/ 160056 h 529853"/>
                  <a:gd name="connsiteX2" fmla="*/ 284655 w 284655"/>
                  <a:gd name="connsiteY2" fmla="*/ 0 h 529853"/>
                  <a:gd name="connsiteX0" fmla="*/ 100259 w 134776"/>
                  <a:gd name="connsiteY0" fmla="*/ 434123 h 434123"/>
                  <a:gd name="connsiteX1" fmla="*/ 0 w 134776"/>
                  <a:gd name="connsiteY1" fmla="*/ 160056 h 434123"/>
                  <a:gd name="connsiteX2" fmla="*/ 134776 w 134776"/>
                  <a:gd name="connsiteY2" fmla="*/ 0 h 434123"/>
                  <a:gd name="connsiteX0" fmla="*/ 100259 w 160619"/>
                  <a:gd name="connsiteY0" fmla="*/ 422633 h 422633"/>
                  <a:gd name="connsiteX1" fmla="*/ 0 w 160619"/>
                  <a:gd name="connsiteY1" fmla="*/ 148566 h 422633"/>
                  <a:gd name="connsiteX2" fmla="*/ 160619 w 160619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1407 w 630045"/>
                  <a:gd name="connsiteY0" fmla="*/ 316727 h 316727"/>
                  <a:gd name="connsiteX1" fmla="*/ 476526 w 630045"/>
                  <a:gd name="connsiteY1" fmla="*/ 129906 h 316727"/>
                  <a:gd name="connsiteX2" fmla="*/ 630045 w 630045"/>
                  <a:gd name="connsiteY2" fmla="*/ 0 h 316727"/>
                  <a:gd name="connsiteX0" fmla="*/ 1358 w 650064"/>
                  <a:gd name="connsiteY0" fmla="*/ 320226 h 320226"/>
                  <a:gd name="connsiteX1" fmla="*/ 496545 w 650064"/>
                  <a:gd name="connsiteY1" fmla="*/ 129906 h 320226"/>
                  <a:gd name="connsiteX2" fmla="*/ 650064 w 650064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945474"/>
                  <a:gd name="connsiteY0" fmla="*/ 404639 h 404639"/>
                  <a:gd name="connsiteX1" fmla="*/ 495187 w 945474"/>
                  <a:gd name="connsiteY1" fmla="*/ 214319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55519"/>
                  <a:gd name="connsiteY0" fmla="*/ 396747 h 396747"/>
                  <a:gd name="connsiteX1" fmla="*/ 863437 w 955519"/>
                  <a:gd name="connsiteY1" fmla="*/ 66931 h 396747"/>
                  <a:gd name="connsiteX2" fmla="*/ 955519 w 955519"/>
                  <a:gd name="connsiteY2" fmla="*/ 0 h 396747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83891 w 950657"/>
                  <a:gd name="connsiteY1" fmla="*/ 123491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70239 w 950657"/>
                  <a:gd name="connsiteY1" fmla="*/ 76722 h 402434"/>
                  <a:gd name="connsiteX2" fmla="*/ 950657 w 950657"/>
                  <a:gd name="connsiteY2" fmla="*/ 0 h 402434"/>
                  <a:gd name="connsiteX0" fmla="*/ 0 w 1049485"/>
                  <a:gd name="connsiteY0" fmla="*/ 341380 h 341380"/>
                  <a:gd name="connsiteX1" fmla="*/ 870239 w 1049485"/>
                  <a:gd name="connsiteY1" fmla="*/ 15668 h 341380"/>
                  <a:gd name="connsiteX2" fmla="*/ 1049485 w 1049485"/>
                  <a:gd name="connsiteY2" fmla="*/ 15970 h 341380"/>
                  <a:gd name="connsiteX0" fmla="*/ 0 w 963281"/>
                  <a:gd name="connsiteY0" fmla="*/ 403079 h 403079"/>
                  <a:gd name="connsiteX1" fmla="*/ 870239 w 963281"/>
                  <a:gd name="connsiteY1" fmla="*/ 77367 h 403079"/>
                  <a:gd name="connsiteX2" fmla="*/ 963281 w 963281"/>
                  <a:gd name="connsiteY2" fmla="*/ 0 h 403079"/>
                  <a:gd name="connsiteX0" fmla="*/ 0 w 1096556"/>
                  <a:gd name="connsiteY0" fmla="*/ 333040 h 333040"/>
                  <a:gd name="connsiteX1" fmla="*/ 870239 w 1096556"/>
                  <a:gd name="connsiteY1" fmla="*/ 7328 h 333040"/>
                  <a:gd name="connsiteX2" fmla="*/ 1096556 w 1096556"/>
                  <a:gd name="connsiteY2" fmla="*/ 120433 h 333040"/>
                  <a:gd name="connsiteX0" fmla="*/ 0 w 1096556"/>
                  <a:gd name="connsiteY0" fmla="*/ 333733 h 333733"/>
                  <a:gd name="connsiteX1" fmla="*/ 870239 w 1096556"/>
                  <a:gd name="connsiteY1" fmla="*/ 8021 h 333733"/>
                  <a:gd name="connsiteX2" fmla="*/ 1096556 w 1096556"/>
                  <a:gd name="connsiteY2" fmla="*/ 121126 h 333733"/>
                  <a:gd name="connsiteX0" fmla="*/ 0 w 957459"/>
                  <a:gd name="connsiteY0" fmla="*/ 398329 h 398329"/>
                  <a:gd name="connsiteX1" fmla="*/ 870239 w 957459"/>
                  <a:gd name="connsiteY1" fmla="*/ 72617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2379 w 957459"/>
                  <a:gd name="connsiteY1" fmla="*/ 42641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8625 w 957459"/>
                  <a:gd name="connsiteY1" fmla="*/ 43189 h 398329"/>
                  <a:gd name="connsiteX2" fmla="*/ 957459 w 957459"/>
                  <a:gd name="connsiteY2" fmla="*/ 0 h 398329"/>
                  <a:gd name="connsiteX0" fmla="*/ 0 w 960302"/>
                  <a:gd name="connsiteY0" fmla="*/ 395005 h 395005"/>
                  <a:gd name="connsiteX1" fmla="*/ 908625 w 960302"/>
                  <a:gd name="connsiteY1" fmla="*/ 39865 h 395005"/>
                  <a:gd name="connsiteX2" fmla="*/ 960302 w 960302"/>
                  <a:gd name="connsiteY2" fmla="*/ 0 h 395005"/>
                  <a:gd name="connsiteX0" fmla="*/ 0 w 937742"/>
                  <a:gd name="connsiteY0" fmla="*/ 418723 h 418723"/>
                  <a:gd name="connsiteX1" fmla="*/ 908625 w 937742"/>
                  <a:gd name="connsiteY1" fmla="*/ 63583 h 418723"/>
                  <a:gd name="connsiteX2" fmla="*/ 928424 w 937742"/>
                  <a:gd name="connsiteY2" fmla="*/ 0 h 418723"/>
                  <a:gd name="connsiteX0" fmla="*/ 0 w 939519"/>
                  <a:gd name="connsiteY0" fmla="*/ 418723 h 418723"/>
                  <a:gd name="connsiteX1" fmla="*/ 908625 w 939519"/>
                  <a:gd name="connsiteY1" fmla="*/ 63583 h 418723"/>
                  <a:gd name="connsiteX2" fmla="*/ 928424 w 939519"/>
                  <a:gd name="connsiteY2" fmla="*/ 0 h 418723"/>
                  <a:gd name="connsiteX0" fmla="*/ 0 w 928543"/>
                  <a:gd name="connsiteY0" fmla="*/ 418723 h 418723"/>
                  <a:gd name="connsiteX1" fmla="*/ 884081 w 928543"/>
                  <a:gd name="connsiteY1" fmla="*/ 38841 h 418723"/>
                  <a:gd name="connsiteX2" fmla="*/ 928424 w 928543"/>
                  <a:gd name="connsiteY2" fmla="*/ 0 h 418723"/>
                  <a:gd name="connsiteX0" fmla="*/ 0 w 927770"/>
                  <a:gd name="connsiteY0" fmla="*/ 414157 h 414157"/>
                  <a:gd name="connsiteX1" fmla="*/ 884081 w 927770"/>
                  <a:gd name="connsiteY1" fmla="*/ 34275 h 414157"/>
                  <a:gd name="connsiteX2" fmla="*/ 927425 w 927770"/>
                  <a:gd name="connsiteY2" fmla="*/ 409 h 414157"/>
                  <a:gd name="connsiteX0" fmla="*/ 0 w 929240"/>
                  <a:gd name="connsiteY0" fmla="*/ 416085 h 416085"/>
                  <a:gd name="connsiteX1" fmla="*/ 884081 w 929240"/>
                  <a:gd name="connsiteY1" fmla="*/ 36203 h 416085"/>
                  <a:gd name="connsiteX2" fmla="*/ 927425 w 929240"/>
                  <a:gd name="connsiteY2" fmla="*/ 2337 h 416085"/>
                  <a:gd name="connsiteX0" fmla="*/ 0 w 971204"/>
                  <a:gd name="connsiteY0" fmla="*/ 427384 h 427384"/>
                  <a:gd name="connsiteX1" fmla="*/ 884081 w 971204"/>
                  <a:gd name="connsiteY1" fmla="*/ 47502 h 427384"/>
                  <a:gd name="connsiteX2" fmla="*/ 945841 w 971204"/>
                  <a:gd name="connsiteY2" fmla="*/ 1226 h 427384"/>
                  <a:gd name="connsiteX3" fmla="*/ 927425 w 971204"/>
                  <a:gd name="connsiteY3" fmla="*/ 13636 h 427384"/>
                  <a:gd name="connsiteX0" fmla="*/ 0 w 971204"/>
                  <a:gd name="connsiteY0" fmla="*/ 473153 h 473153"/>
                  <a:gd name="connsiteX1" fmla="*/ 884081 w 971204"/>
                  <a:gd name="connsiteY1" fmla="*/ 93271 h 473153"/>
                  <a:gd name="connsiteX2" fmla="*/ 945841 w 971204"/>
                  <a:gd name="connsiteY2" fmla="*/ 46995 h 473153"/>
                  <a:gd name="connsiteX3" fmla="*/ 942732 w 971204"/>
                  <a:gd name="connsiteY3" fmla="*/ 1 h 473153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549"/>
                  <a:gd name="connsiteY0" fmla="*/ 473203 h 473203"/>
                  <a:gd name="connsiteX1" fmla="*/ 884081 w 984549"/>
                  <a:gd name="connsiteY1" fmla="*/ 93321 h 473203"/>
                  <a:gd name="connsiteX2" fmla="*/ 974130 w 984549"/>
                  <a:gd name="connsiteY2" fmla="*/ 6127 h 473203"/>
                  <a:gd name="connsiteX3" fmla="*/ 942732 w 984549"/>
                  <a:gd name="connsiteY3" fmla="*/ 51 h 473203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4391"/>
                  <a:gd name="connsiteY0" fmla="*/ 473311 h 473311"/>
                  <a:gd name="connsiteX1" fmla="*/ 887710 w 954391"/>
                  <a:gd name="connsiteY1" fmla="*/ 104312 h 473311"/>
                  <a:gd name="connsiteX2" fmla="*/ 885658 w 954391"/>
                  <a:gd name="connsiteY2" fmla="*/ 4965 h 473311"/>
                  <a:gd name="connsiteX3" fmla="*/ 942732 w 954391"/>
                  <a:gd name="connsiteY3" fmla="*/ 159 h 473311"/>
                  <a:gd name="connsiteX0" fmla="*/ 0 w 942733"/>
                  <a:gd name="connsiteY0" fmla="*/ 473311 h 473311"/>
                  <a:gd name="connsiteX1" fmla="*/ 885658 w 942733"/>
                  <a:gd name="connsiteY1" fmla="*/ 4965 h 473311"/>
                  <a:gd name="connsiteX2" fmla="*/ 942732 w 942733"/>
                  <a:gd name="connsiteY2" fmla="*/ 159 h 473311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32183"/>
                  <a:gd name="connsiteY0" fmla="*/ 406142 h 406142"/>
                  <a:gd name="connsiteX1" fmla="*/ 889386 w 932183"/>
                  <a:gd name="connsiteY1" fmla="*/ 36921 h 406142"/>
                  <a:gd name="connsiteX2" fmla="*/ 932181 w 932183"/>
                  <a:gd name="connsiteY2" fmla="*/ 2 h 406142"/>
                  <a:gd name="connsiteX0" fmla="*/ 0 w 932181"/>
                  <a:gd name="connsiteY0" fmla="*/ 406140 h 406140"/>
                  <a:gd name="connsiteX1" fmla="*/ 851066 w 932181"/>
                  <a:gd name="connsiteY1" fmla="*/ 62820 h 406140"/>
                  <a:gd name="connsiteX2" fmla="*/ 932181 w 932181"/>
                  <a:gd name="connsiteY2" fmla="*/ 0 h 406140"/>
                  <a:gd name="connsiteX0" fmla="*/ 0 w 928626"/>
                  <a:gd name="connsiteY0" fmla="*/ 396392 h 396392"/>
                  <a:gd name="connsiteX1" fmla="*/ 851066 w 928626"/>
                  <a:gd name="connsiteY1" fmla="*/ 53072 h 396392"/>
                  <a:gd name="connsiteX2" fmla="*/ 928626 w 928626"/>
                  <a:gd name="connsiteY2" fmla="*/ 0 h 396392"/>
                  <a:gd name="connsiteX0" fmla="*/ 0 w 932190"/>
                  <a:gd name="connsiteY0" fmla="*/ 398801 h 398801"/>
                  <a:gd name="connsiteX1" fmla="*/ 851066 w 932190"/>
                  <a:gd name="connsiteY1" fmla="*/ 55481 h 398801"/>
                  <a:gd name="connsiteX2" fmla="*/ 932190 w 932190"/>
                  <a:gd name="connsiteY2" fmla="*/ 0 h 398801"/>
                  <a:gd name="connsiteX0" fmla="*/ 0 w 581868"/>
                  <a:gd name="connsiteY0" fmla="*/ 1 h 120083"/>
                  <a:gd name="connsiteX1" fmla="*/ 500744 w 581868"/>
                  <a:gd name="connsiteY1" fmla="*/ 120083 h 120083"/>
                  <a:gd name="connsiteX2" fmla="*/ 581868 w 581868"/>
                  <a:gd name="connsiteY2" fmla="*/ 64602 h 120083"/>
                  <a:gd name="connsiteX0" fmla="*/ 0 w 475039"/>
                  <a:gd name="connsiteY0" fmla="*/ 219845 h 219846"/>
                  <a:gd name="connsiteX1" fmla="*/ 393915 w 475039"/>
                  <a:gd name="connsiteY1" fmla="*/ 55481 h 219846"/>
                  <a:gd name="connsiteX2" fmla="*/ 475039 w 475039"/>
                  <a:gd name="connsiteY2" fmla="*/ 0 h 219846"/>
                  <a:gd name="connsiteX0" fmla="*/ 0 w 475039"/>
                  <a:gd name="connsiteY0" fmla="*/ 219845 h 219845"/>
                  <a:gd name="connsiteX1" fmla="*/ 379825 w 475039"/>
                  <a:gd name="connsiteY1" fmla="*/ 218027 h 219845"/>
                  <a:gd name="connsiteX2" fmla="*/ 475039 w 475039"/>
                  <a:gd name="connsiteY2" fmla="*/ 0 h 219845"/>
                  <a:gd name="connsiteX0" fmla="*/ 0 w 436539"/>
                  <a:gd name="connsiteY0" fmla="*/ 1818 h 81298"/>
                  <a:gd name="connsiteX1" fmla="*/ 379825 w 436539"/>
                  <a:gd name="connsiteY1" fmla="*/ 0 h 81298"/>
                  <a:gd name="connsiteX2" fmla="*/ 436539 w 436539"/>
                  <a:gd name="connsiteY2" fmla="*/ 81298 h 81298"/>
                  <a:gd name="connsiteX0" fmla="*/ 0 w 508643"/>
                  <a:gd name="connsiteY0" fmla="*/ 237953 h 237953"/>
                  <a:gd name="connsiteX1" fmla="*/ 451929 w 508643"/>
                  <a:gd name="connsiteY1" fmla="*/ 0 h 237953"/>
                  <a:gd name="connsiteX2" fmla="*/ 508643 w 508643"/>
                  <a:gd name="connsiteY2" fmla="*/ 81298 h 237953"/>
                  <a:gd name="connsiteX0" fmla="*/ 0 w 508643"/>
                  <a:gd name="connsiteY0" fmla="*/ 276102 h 276102"/>
                  <a:gd name="connsiteX1" fmla="*/ 420742 w 508643"/>
                  <a:gd name="connsiteY1" fmla="*/ 0 h 276102"/>
                  <a:gd name="connsiteX2" fmla="*/ 508643 w 508643"/>
                  <a:gd name="connsiteY2" fmla="*/ 119447 h 276102"/>
                  <a:gd name="connsiteX0" fmla="*/ 0 w 511473"/>
                  <a:gd name="connsiteY0" fmla="*/ 276102 h 276102"/>
                  <a:gd name="connsiteX1" fmla="*/ 420742 w 511473"/>
                  <a:gd name="connsiteY1" fmla="*/ 0 h 276102"/>
                  <a:gd name="connsiteX2" fmla="*/ 511473 w 511473"/>
                  <a:gd name="connsiteY2" fmla="*/ 130738 h 276102"/>
                  <a:gd name="connsiteX0" fmla="*/ 0 w 511473"/>
                  <a:gd name="connsiteY0" fmla="*/ 288809 h 288809"/>
                  <a:gd name="connsiteX1" fmla="*/ 414468 w 511473"/>
                  <a:gd name="connsiteY1" fmla="*/ 0 h 288809"/>
                  <a:gd name="connsiteX2" fmla="*/ 511473 w 511473"/>
                  <a:gd name="connsiteY2" fmla="*/ 143445 h 288809"/>
                  <a:gd name="connsiteX0" fmla="*/ 0 w 420173"/>
                  <a:gd name="connsiteY0" fmla="*/ 141580 h 143445"/>
                  <a:gd name="connsiteX1" fmla="*/ 323168 w 420173"/>
                  <a:gd name="connsiteY1" fmla="*/ 0 h 143445"/>
                  <a:gd name="connsiteX2" fmla="*/ 420173 w 420173"/>
                  <a:gd name="connsiteY2" fmla="*/ 143445 h 143445"/>
                  <a:gd name="connsiteX0" fmla="*/ 0 w 540700"/>
                  <a:gd name="connsiteY0" fmla="*/ 353992 h 353992"/>
                  <a:gd name="connsiteX1" fmla="*/ 443695 w 540700"/>
                  <a:gd name="connsiteY1" fmla="*/ 0 h 353992"/>
                  <a:gd name="connsiteX2" fmla="*/ 540700 w 540700"/>
                  <a:gd name="connsiteY2" fmla="*/ 143445 h 353992"/>
                  <a:gd name="connsiteX0" fmla="*/ 0 w 540700"/>
                  <a:gd name="connsiteY0" fmla="*/ 361402 h 361402"/>
                  <a:gd name="connsiteX1" fmla="*/ 441065 w 540700"/>
                  <a:gd name="connsiteY1" fmla="*/ 0 h 361402"/>
                  <a:gd name="connsiteX2" fmla="*/ 540700 w 540700"/>
                  <a:gd name="connsiteY2" fmla="*/ 150855 h 36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0700" h="361402">
                    <a:moveTo>
                      <a:pt x="0" y="361402"/>
                    </a:moveTo>
                    <a:lnTo>
                      <a:pt x="441065" y="0"/>
                    </a:lnTo>
                    <a:lnTo>
                      <a:pt x="540700" y="150855"/>
                    </a:lnTo>
                  </a:path>
                </a:pathLst>
              </a:cu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8" name="Straight Connector 67"/>
              <p:cNvCxnSpPr>
                <a:endCxn id="67" idx="1"/>
              </p:cNvCxnSpPr>
              <p:nvPr/>
            </p:nvCxnSpPr>
            <p:spPr bwMode="auto">
              <a:xfrm flipV="1">
                <a:off x="6285535" y="982543"/>
                <a:ext cx="312925" cy="96153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1" name="Freeform 50"/>
            <p:cNvSpPr/>
            <p:nvPr/>
          </p:nvSpPr>
          <p:spPr>
            <a:xfrm rot="13192210" flipV="1">
              <a:off x="5370714" y="1231303"/>
              <a:ext cx="698673" cy="519681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420173"/>
                <a:gd name="connsiteY0" fmla="*/ 574160 h 576025"/>
                <a:gd name="connsiteX1" fmla="*/ 25515 w 420173"/>
                <a:gd name="connsiteY1" fmla="*/ 0 h 576025"/>
                <a:gd name="connsiteX2" fmla="*/ 420173 w 420173"/>
                <a:gd name="connsiteY2" fmla="*/ 576025 h 576025"/>
                <a:gd name="connsiteX0" fmla="*/ 0 w 465702"/>
                <a:gd name="connsiteY0" fmla="*/ 149128 h 576025"/>
                <a:gd name="connsiteX1" fmla="*/ 71044 w 465702"/>
                <a:gd name="connsiteY1" fmla="*/ 0 h 576025"/>
                <a:gd name="connsiteX2" fmla="*/ 465702 w 465702"/>
                <a:gd name="connsiteY2" fmla="*/ 576025 h 576025"/>
                <a:gd name="connsiteX0" fmla="*/ 0 w 464887"/>
                <a:gd name="connsiteY0" fmla="*/ 143134 h 576025"/>
                <a:gd name="connsiteX1" fmla="*/ 70229 w 464887"/>
                <a:gd name="connsiteY1" fmla="*/ 0 h 576025"/>
                <a:gd name="connsiteX2" fmla="*/ 464887 w 464887"/>
                <a:gd name="connsiteY2" fmla="*/ 576025 h 576025"/>
                <a:gd name="connsiteX0" fmla="*/ 0 w 479666"/>
                <a:gd name="connsiteY0" fmla="*/ 143134 h 601092"/>
                <a:gd name="connsiteX1" fmla="*/ 70229 w 479666"/>
                <a:gd name="connsiteY1" fmla="*/ 0 h 601092"/>
                <a:gd name="connsiteX2" fmla="*/ 479666 w 479666"/>
                <a:gd name="connsiteY2" fmla="*/ 601092 h 601092"/>
                <a:gd name="connsiteX0" fmla="*/ 0 w 465660"/>
                <a:gd name="connsiteY0" fmla="*/ 109661 h 601092"/>
                <a:gd name="connsiteX1" fmla="*/ 56223 w 465660"/>
                <a:gd name="connsiteY1" fmla="*/ 0 h 601092"/>
                <a:gd name="connsiteX2" fmla="*/ 465660 w 465660"/>
                <a:gd name="connsiteY2" fmla="*/ 601092 h 601092"/>
                <a:gd name="connsiteX0" fmla="*/ 15256 w 409437"/>
                <a:gd name="connsiteY0" fmla="*/ 209954 h 601092"/>
                <a:gd name="connsiteX1" fmla="*/ 0 w 409437"/>
                <a:gd name="connsiteY1" fmla="*/ 0 h 601092"/>
                <a:gd name="connsiteX2" fmla="*/ 409437 w 409437"/>
                <a:gd name="connsiteY2" fmla="*/ 601092 h 601092"/>
                <a:gd name="connsiteX0" fmla="*/ 0 w 464446"/>
                <a:gd name="connsiteY0" fmla="*/ 111427 h 601092"/>
                <a:gd name="connsiteX1" fmla="*/ 55009 w 464446"/>
                <a:gd name="connsiteY1" fmla="*/ 0 h 601092"/>
                <a:gd name="connsiteX2" fmla="*/ 464446 w 464446"/>
                <a:gd name="connsiteY2" fmla="*/ 601092 h 601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446" h="601092">
                  <a:moveTo>
                    <a:pt x="0" y="111427"/>
                  </a:moveTo>
                  <a:lnTo>
                    <a:pt x="55009" y="0"/>
                  </a:lnTo>
                  <a:lnTo>
                    <a:pt x="464446" y="601092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 rot="18592210" flipV="1">
              <a:off x="5321614" y="2358338"/>
              <a:ext cx="1486675" cy="1174247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420173"/>
                <a:gd name="connsiteY0" fmla="*/ 574160 h 576025"/>
                <a:gd name="connsiteX1" fmla="*/ 25515 w 420173"/>
                <a:gd name="connsiteY1" fmla="*/ 0 h 576025"/>
                <a:gd name="connsiteX2" fmla="*/ 420173 w 420173"/>
                <a:gd name="connsiteY2" fmla="*/ 576025 h 576025"/>
                <a:gd name="connsiteX0" fmla="*/ 0 w 465702"/>
                <a:gd name="connsiteY0" fmla="*/ 149128 h 576025"/>
                <a:gd name="connsiteX1" fmla="*/ 71044 w 465702"/>
                <a:gd name="connsiteY1" fmla="*/ 0 h 576025"/>
                <a:gd name="connsiteX2" fmla="*/ 465702 w 465702"/>
                <a:gd name="connsiteY2" fmla="*/ 576025 h 576025"/>
                <a:gd name="connsiteX0" fmla="*/ 0 w 464887"/>
                <a:gd name="connsiteY0" fmla="*/ 143134 h 576025"/>
                <a:gd name="connsiteX1" fmla="*/ 70229 w 464887"/>
                <a:gd name="connsiteY1" fmla="*/ 0 h 576025"/>
                <a:gd name="connsiteX2" fmla="*/ 464887 w 464887"/>
                <a:gd name="connsiteY2" fmla="*/ 576025 h 576025"/>
                <a:gd name="connsiteX0" fmla="*/ 0 w 449052"/>
                <a:gd name="connsiteY0" fmla="*/ 101552 h 576025"/>
                <a:gd name="connsiteX1" fmla="*/ 54394 w 449052"/>
                <a:gd name="connsiteY1" fmla="*/ 0 h 576025"/>
                <a:gd name="connsiteX2" fmla="*/ 449052 w 449052"/>
                <a:gd name="connsiteY2" fmla="*/ 576025 h 576025"/>
                <a:gd name="connsiteX0" fmla="*/ 0 w 445808"/>
                <a:gd name="connsiteY0" fmla="*/ 99091 h 576025"/>
                <a:gd name="connsiteX1" fmla="*/ 51150 w 445808"/>
                <a:gd name="connsiteY1" fmla="*/ 0 h 576025"/>
                <a:gd name="connsiteX2" fmla="*/ 445808 w 445808"/>
                <a:gd name="connsiteY2" fmla="*/ 576025 h 576025"/>
                <a:gd name="connsiteX0" fmla="*/ 0 w 447438"/>
                <a:gd name="connsiteY0" fmla="*/ 111077 h 576025"/>
                <a:gd name="connsiteX1" fmla="*/ 52780 w 447438"/>
                <a:gd name="connsiteY1" fmla="*/ 0 h 576025"/>
                <a:gd name="connsiteX2" fmla="*/ 447438 w 447438"/>
                <a:gd name="connsiteY2" fmla="*/ 576025 h 576025"/>
                <a:gd name="connsiteX0" fmla="*/ 0 w 450069"/>
                <a:gd name="connsiteY0" fmla="*/ 103667 h 576025"/>
                <a:gd name="connsiteX1" fmla="*/ 55411 w 450069"/>
                <a:gd name="connsiteY1" fmla="*/ 0 h 576025"/>
                <a:gd name="connsiteX2" fmla="*/ 450069 w 450069"/>
                <a:gd name="connsiteY2" fmla="*/ 576025 h 576025"/>
                <a:gd name="connsiteX0" fmla="*/ 0 w 744078"/>
                <a:gd name="connsiteY0" fmla="*/ 103667 h 1003308"/>
                <a:gd name="connsiteX1" fmla="*/ 55411 w 744078"/>
                <a:gd name="connsiteY1" fmla="*/ 0 h 1003308"/>
                <a:gd name="connsiteX2" fmla="*/ 744078 w 744078"/>
                <a:gd name="connsiteY2" fmla="*/ 1003308 h 1003308"/>
                <a:gd name="connsiteX0" fmla="*/ 0 w 1019662"/>
                <a:gd name="connsiteY0" fmla="*/ 103667 h 1400227"/>
                <a:gd name="connsiteX1" fmla="*/ 55411 w 1019662"/>
                <a:gd name="connsiteY1" fmla="*/ 0 h 1400227"/>
                <a:gd name="connsiteX2" fmla="*/ 1019662 w 1019662"/>
                <a:gd name="connsiteY2" fmla="*/ 1400227 h 1400227"/>
                <a:gd name="connsiteX0" fmla="*/ 0 w 986058"/>
                <a:gd name="connsiteY0" fmla="*/ 103667 h 1337037"/>
                <a:gd name="connsiteX1" fmla="*/ 55411 w 986058"/>
                <a:gd name="connsiteY1" fmla="*/ 0 h 1337037"/>
                <a:gd name="connsiteX2" fmla="*/ 986058 w 986058"/>
                <a:gd name="connsiteY2" fmla="*/ 1337037 h 1337037"/>
                <a:gd name="connsiteX0" fmla="*/ 0 w 988274"/>
                <a:gd name="connsiteY0" fmla="*/ 103667 h 1358200"/>
                <a:gd name="connsiteX1" fmla="*/ 55411 w 988274"/>
                <a:gd name="connsiteY1" fmla="*/ 0 h 1358200"/>
                <a:gd name="connsiteX2" fmla="*/ 988274 w 988274"/>
                <a:gd name="connsiteY2" fmla="*/ 1358200 h 135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8274" h="1358200">
                  <a:moveTo>
                    <a:pt x="0" y="103667"/>
                  </a:moveTo>
                  <a:lnTo>
                    <a:pt x="55411" y="0"/>
                  </a:lnTo>
                  <a:lnTo>
                    <a:pt x="988274" y="135820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4335622" y="3460763"/>
              <a:ext cx="2183925" cy="2328407"/>
              <a:chOff x="5589164" y="3387354"/>
              <a:chExt cx="2183925" cy="2328407"/>
            </a:xfrm>
          </p:grpSpPr>
          <p:sp>
            <p:nvSpPr>
              <p:cNvPr id="65" name="Freeform 64"/>
              <p:cNvSpPr/>
              <p:nvPr/>
            </p:nvSpPr>
            <p:spPr>
              <a:xfrm rot="13192210" flipV="1">
                <a:off x="5589164" y="3387354"/>
                <a:ext cx="2183925" cy="2328407"/>
              </a:xfrm>
              <a:custGeom>
                <a:avLst/>
                <a:gdLst>
                  <a:gd name="connsiteX0" fmla="*/ 914971 w 921321"/>
                  <a:gd name="connsiteY0" fmla="*/ 176314 h 182664"/>
                  <a:gd name="connsiteX1" fmla="*/ 326529 w 921321"/>
                  <a:gd name="connsiteY1" fmla="*/ 176314 h 182664"/>
                  <a:gd name="connsiteX2" fmla="*/ 6350 w 921321"/>
                  <a:gd name="connsiteY2" fmla="*/ 6350 h 182664"/>
                  <a:gd name="connsiteX0" fmla="*/ 1138355 w 1138355"/>
                  <a:gd name="connsiteY0" fmla="*/ 191657 h 191657"/>
                  <a:gd name="connsiteX1" fmla="*/ 549913 w 1138355"/>
                  <a:gd name="connsiteY1" fmla="*/ 191657 h 191657"/>
                  <a:gd name="connsiteX2" fmla="*/ 0 w 1138355"/>
                  <a:gd name="connsiteY2" fmla="*/ 0 h 191657"/>
                  <a:gd name="connsiteX0" fmla="*/ 1138355 w 1138355"/>
                  <a:gd name="connsiteY0" fmla="*/ 191657 h 248688"/>
                  <a:gd name="connsiteX1" fmla="*/ 534437 w 1138355"/>
                  <a:gd name="connsiteY1" fmla="*/ 248688 h 248688"/>
                  <a:gd name="connsiteX2" fmla="*/ 0 w 1138355"/>
                  <a:gd name="connsiteY2" fmla="*/ 0 h 248688"/>
                  <a:gd name="connsiteX0" fmla="*/ 1138355 w 3031831"/>
                  <a:gd name="connsiteY0" fmla="*/ 191657 h 625399"/>
                  <a:gd name="connsiteX1" fmla="*/ 3031831 w 3031831"/>
                  <a:gd name="connsiteY1" fmla="*/ 625399 h 625399"/>
                  <a:gd name="connsiteX2" fmla="*/ 534437 w 3031831"/>
                  <a:gd name="connsiteY2" fmla="*/ 248688 h 625399"/>
                  <a:gd name="connsiteX3" fmla="*/ 0 w 3031831"/>
                  <a:gd name="connsiteY3" fmla="*/ 0 h 625399"/>
                  <a:gd name="connsiteX0" fmla="*/ 3035638 w 3035638"/>
                  <a:gd name="connsiteY0" fmla="*/ 633596 h 633596"/>
                  <a:gd name="connsiteX1" fmla="*/ 3031831 w 3035638"/>
                  <a:gd name="connsiteY1" fmla="*/ 625399 h 633596"/>
                  <a:gd name="connsiteX2" fmla="*/ 534437 w 3035638"/>
                  <a:gd name="connsiteY2" fmla="*/ 248688 h 633596"/>
                  <a:gd name="connsiteX3" fmla="*/ 0 w 3035638"/>
                  <a:gd name="connsiteY3" fmla="*/ 0 h 633596"/>
                  <a:gd name="connsiteX0" fmla="*/ 3135129 w 3135129"/>
                  <a:gd name="connsiteY0" fmla="*/ 586257 h 586257"/>
                  <a:gd name="connsiteX1" fmla="*/ 3131322 w 3135129"/>
                  <a:gd name="connsiteY1" fmla="*/ 578060 h 586257"/>
                  <a:gd name="connsiteX2" fmla="*/ 633928 w 3135129"/>
                  <a:gd name="connsiteY2" fmla="*/ 201349 h 586257"/>
                  <a:gd name="connsiteX3" fmla="*/ 0 w 3135129"/>
                  <a:gd name="connsiteY3" fmla="*/ 0 h 586257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724170 w 3225371"/>
                  <a:gd name="connsiteY2" fmla="*/ 136616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521198 w 3225371"/>
                  <a:gd name="connsiteY1" fmla="*/ 331799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66840 w 3225371"/>
                  <a:gd name="connsiteY1" fmla="*/ 114304 h 521524"/>
                  <a:gd name="connsiteX2" fmla="*/ 0 w 3225371"/>
                  <a:gd name="connsiteY2" fmla="*/ 0 h 521524"/>
                  <a:gd name="connsiteX0" fmla="*/ 1526588 w 1526588"/>
                  <a:gd name="connsiteY0" fmla="*/ 350629 h 350629"/>
                  <a:gd name="connsiteX1" fmla="*/ 166840 w 1526588"/>
                  <a:gd name="connsiteY1" fmla="*/ 114304 h 350629"/>
                  <a:gd name="connsiteX2" fmla="*/ 0 w 1526588"/>
                  <a:gd name="connsiteY2" fmla="*/ 0 h 350629"/>
                  <a:gd name="connsiteX0" fmla="*/ 1961290 w 1961290"/>
                  <a:gd name="connsiteY0" fmla="*/ 531879 h 531879"/>
                  <a:gd name="connsiteX1" fmla="*/ 601542 w 1961290"/>
                  <a:gd name="connsiteY1" fmla="*/ 295554 h 531879"/>
                  <a:gd name="connsiteX2" fmla="*/ 0 w 1961290"/>
                  <a:gd name="connsiteY2" fmla="*/ 0 h 531879"/>
                  <a:gd name="connsiteX0" fmla="*/ 1910264 w 1910264"/>
                  <a:gd name="connsiteY0" fmla="*/ 491639 h 491639"/>
                  <a:gd name="connsiteX1" fmla="*/ 550516 w 1910264"/>
                  <a:gd name="connsiteY1" fmla="*/ 255314 h 491639"/>
                  <a:gd name="connsiteX2" fmla="*/ 0 w 1910264"/>
                  <a:gd name="connsiteY2" fmla="*/ 0 h 491639"/>
                  <a:gd name="connsiteX0" fmla="*/ 1881827 w 1881827"/>
                  <a:gd name="connsiteY0" fmla="*/ 657727 h 657727"/>
                  <a:gd name="connsiteX1" fmla="*/ 522079 w 1881827"/>
                  <a:gd name="connsiteY1" fmla="*/ 421402 h 657727"/>
                  <a:gd name="connsiteX2" fmla="*/ -1 w 1881827"/>
                  <a:gd name="connsiteY2" fmla="*/ 0 h 657727"/>
                  <a:gd name="connsiteX0" fmla="*/ 1934744 w 1934744"/>
                  <a:gd name="connsiteY0" fmla="*/ 663939 h 663939"/>
                  <a:gd name="connsiteX1" fmla="*/ 574996 w 1934744"/>
                  <a:gd name="connsiteY1" fmla="*/ 427614 h 663939"/>
                  <a:gd name="connsiteX2" fmla="*/ -1 w 1934744"/>
                  <a:gd name="connsiteY2" fmla="*/ 0 h 663939"/>
                  <a:gd name="connsiteX0" fmla="*/ 1883857 w 1883857"/>
                  <a:gd name="connsiteY0" fmla="*/ 635376 h 635376"/>
                  <a:gd name="connsiteX1" fmla="*/ 524109 w 1883857"/>
                  <a:gd name="connsiteY1" fmla="*/ 399051 h 635376"/>
                  <a:gd name="connsiteX2" fmla="*/ 0 w 1883857"/>
                  <a:gd name="connsiteY2" fmla="*/ 0 h 635376"/>
                  <a:gd name="connsiteX0" fmla="*/ 2051233 w 2051233"/>
                  <a:gd name="connsiteY0" fmla="*/ 635376 h 635376"/>
                  <a:gd name="connsiteX1" fmla="*/ 7566 w 2051233"/>
                  <a:gd name="connsiteY1" fmla="*/ 126764 h 635376"/>
                  <a:gd name="connsiteX2" fmla="*/ 167376 w 2051233"/>
                  <a:gd name="connsiteY2" fmla="*/ 0 h 635376"/>
                  <a:gd name="connsiteX0" fmla="*/ 124482 w 174942"/>
                  <a:gd name="connsiteY0" fmla="*/ 979004 h 979004"/>
                  <a:gd name="connsiteX1" fmla="*/ 7566 w 174942"/>
                  <a:gd name="connsiteY1" fmla="*/ 126764 h 979004"/>
                  <a:gd name="connsiteX2" fmla="*/ 167376 w 174942"/>
                  <a:gd name="connsiteY2" fmla="*/ 0 h 979004"/>
                  <a:gd name="connsiteX0" fmla="*/ 115234 w 165938"/>
                  <a:gd name="connsiteY0" fmla="*/ 979004 h 979004"/>
                  <a:gd name="connsiteX1" fmla="*/ 7811 w 165938"/>
                  <a:gd name="connsiteY1" fmla="*/ 120349 h 979004"/>
                  <a:gd name="connsiteX2" fmla="*/ 158128 w 165938"/>
                  <a:gd name="connsiteY2" fmla="*/ 0 h 979004"/>
                  <a:gd name="connsiteX0" fmla="*/ 107423 w 169684"/>
                  <a:gd name="connsiteY0" fmla="*/ 979004 h 979004"/>
                  <a:gd name="connsiteX1" fmla="*/ 0 w 169684"/>
                  <a:gd name="connsiteY1" fmla="*/ 120349 h 979004"/>
                  <a:gd name="connsiteX2" fmla="*/ 150317 w 169684"/>
                  <a:gd name="connsiteY2" fmla="*/ 0 h 979004"/>
                  <a:gd name="connsiteX0" fmla="*/ 107423 w 150318"/>
                  <a:gd name="connsiteY0" fmla="*/ 979004 h 979004"/>
                  <a:gd name="connsiteX1" fmla="*/ 0 w 150318"/>
                  <a:gd name="connsiteY1" fmla="*/ 120349 h 979004"/>
                  <a:gd name="connsiteX2" fmla="*/ 150317 w 150318"/>
                  <a:gd name="connsiteY2" fmla="*/ 0 h 979004"/>
                  <a:gd name="connsiteX0" fmla="*/ 141724 w 184619"/>
                  <a:gd name="connsiteY0" fmla="*/ 979004 h 979004"/>
                  <a:gd name="connsiteX1" fmla="*/ -1 w 184619"/>
                  <a:gd name="connsiteY1" fmla="*/ 125312 h 979004"/>
                  <a:gd name="connsiteX2" fmla="*/ 184618 w 184619"/>
                  <a:gd name="connsiteY2" fmla="*/ 0 h 979004"/>
                  <a:gd name="connsiteX0" fmla="*/ 141725 w 141725"/>
                  <a:gd name="connsiteY0" fmla="*/ 1005526 h 1005526"/>
                  <a:gd name="connsiteX1" fmla="*/ 0 w 141725"/>
                  <a:gd name="connsiteY1" fmla="*/ 151834 h 1005526"/>
                  <a:gd name="connsiteX2" fmla="*/ 85821 w 141725"/>
                  <a:gd name="connsiteY2" fmla="*/ -1 h 1005526"/>
                  <a:gd name="connsiteX0" fmla="*/ 0 w 385293"/>
                  <a:gd name="connsiteY0" fmla="*/ 928570 h 928570"/>
                  <a:gd name="connsiteX1" fmla="*/ 299473 w 385293"/>
                  <a:gd name="connsiteY1" fmla="*/ 151835 h 928570"/>
                  <a:gd name="connsiteX2" fmla="*/ 385294 w 385293"/>
                  <a:gd name="connsiteY2" fmla="*/ 0 h 928570"/>
                  <a:gd name="connsiteX0" fmla="*/ 0 w 385294"/>
                  <a:gd name="connsiteY0" fmla="*/ 928570 h 928570"/>
                  <a:gd name="connsiteX1" fmla="*/ 207448 w 385294"/>
                  <a:gd name="connsiteY1" fmla="*/ 57624 h 928570"/>
                  <a:gd name="connsiteX2" fmla="*/ 385294 w 385294"/>
                  <a:gd name="connsiteY2" fmla="*/ 0 h 928570"/>
                  <a:gd name="connsiteX0" fmla="*/ 0 w 301067"/>
                  <a:gd name="connsiteY0" fmla="*/ 1021082 h 1021082"/>
                  <a:gd name="connsiteX1" fmla="*/ 207448 w 301067"/>
                  <a:gd name="connsiteY1" fmla="*/ 150136 h 1021082"/>
                  <a:gd name="connsiteX2" fmla="*/ 301067 w 301067"/>
                  <a:gd name="connsiteY2" fmla="*/ 0 h 1021082"/>
                  <a:gd name="connsiteX0" fmla="*/ 0 w 301067"/>
                  <a:gd name="connsiteY0" fmla="*/ 1041190 h 1041190"/>
                  <a:gd name="connsiteX1" fmla="*/ 141873 w 301067"/>
                  <a:gd name="connsiteY1" fmla="*/ 0 h 1041190"/>
                  <a:gd name="connsiteX2" fmla="*/ 301067 w 301067"/>
                  <a:gd name="connsiteY2" fmla="*/ 20108 h 1041190"/>
                  <a:gd name="connsiteX0" fmla="*/ 0 w 307390"/>
                  <a:gd name="connsiteY0" fmla="*/ 1143686 h 1143686"/>
                  <a:gd name="connsiteX1" fmla="*/ 141873 w 307390"/>
                  <a:gd name="connsiteY1" fmla="*/ 102496 h 1143686"/>
                  <a:gd name="connsiteX2" fmla="*/ 307390 w 307390"/>
                  <a:gd name="connsiteY2" fmla="*/ 0 h 1143686"/>
                  <a:gd name="connsiteX0" fmla="*/ 0 w 280748"/>
                  <a:gd name="connsiteY0" fmla="*/ 1146123 h 1146123"/>
                  <a:gd name="connsiteX1" fmla="*/ 141873 w 280748"/>
                  <a:gd name="connsiteY1" fmla="*/ 104933 h 1146123"/>
                  <a:gd name="connsiteX2" fmla="*/ 280748 w 280748"/>
                  <a:gd name="connsiteY2" fmla="*/ 0 h 1146123"/>
                  <a:gd name="connsiteX0" fmla="*/ 0 w 206271"/>
                  <a:gd name="connsiteY0" fmla="*/ 605460 h 605460"/>
                  <a:gd name="connsiteX1" fmla="*/ 67396 w 206271"/>
                  <a:gd name="connsiteY1" fmla="*/ 104933 h 605460"/>
                  <a:gd name="connsiteX2" fmla="*/ 206271 w 206271"/>
                  <a:gd name="connsiteY2" fmla="*/ 0 h 605460"/>
                  <a:gd name="connsiteX0" fmla="*/ 0 w 223234"/>
                  <a:gd name="connsiteY0" fmla="*/ 594784 h 594784"/>
                  <a:gd name="connsiteX1" fmla="*/ 84359 w 223234"/>
                  <a:gd name="connsiteY1" fmla="*/ 104933 h 594784"/>
                  <a:gd name="connsiteX2" fmla="*/ 223234 w 223234"/>
                  <a:gd name="connsiteY2" fmla="*/ 0 h 594784"/>
                  <a:gd name="connsiteX0" fmla="*/ 0 w 223234"/>
                  <a:gd name="connsiteY0" fmla="*/ 594784 h 594784"/>
                  <a:gd name="connsiteX1" fmla="*/ 149879 w 223234"/>
                  <a:gd name="connsiteY1" fmla="*/ 224987 h 594784"/>
                  <a:gd name="connsiteX2" fmla="*/ 223234 w 223234"/>
                  <a:gd name="connsiteY2" fmla="*/ 0 h 594784"/>
                  <a:gd name="connsiteX0" fmla="*/ 0 w 284655"/>
                  <a:gd name="connsiteY0" fmla="*/ 529853 h 529853"/>
                  <a:gd name="connsiteX1" fmla="*/ 149879 w 284655"/>
                  <a:gd name="connsiteY1" fmla="*/ 160056 h 529853"/>
                  <a:gd name="connsiteX2" fmla="*/ 284655 w 284655"/>
                  <a:gd name="connsiteY2" fmla="*/ 0 h 529853"/>
                  <a:gd name="connsiteX0" fmla="*/ 100259 w 134776"/>
                  <a:gd name="connsiteY0" fmla="*/ 434123 h 434123"/>
                  <a:gd name="connsiteX1" fmla="*/ 0 w 134776"/>
                  <a:gd name="connsiteY1" fmla="*/ 160056 h 434123"/>
                  <a:gd name="connsiteX2" fmla="*/ 134776 w 134776"/>
                  <a:gd name="connsiteY2" fmla="*/ 0 h 434123"/>
                  <a:gd name="connsiteX0" fmla="*/ 100259 w 160619"/>
                  <a:gd name="connsiteY0" fmla="*/ 422633 h 422633"/>
                  <a:gd name="connsiteX1" fmla="*/ 0 w 160619"/>
                  <a:gd name="connsiteY1" fmla="*/ 148566 h 422633"/>
                  <a:gd name="connsiteX2" fmla="*/ 160619 w 160619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1407 w 630045"/>
                  <a:gd name="connsiteY0" fmla="*/ 316727 h 316727"/>
                  <a:gd name="connsiteX1" fmla="*/ 476526 w 630045"/>
                  <a:gd name="connsiteY1" fmla="*/ 129906 h 316727"/>
                  <a:gd name="connsiteX2" fmla="*/ 630045 w 630045"/>
                  <a:gd name="connsiteY2" fmla="*/ 0 h 316727"/>
                  <a:gd name="connsiteX0" fmla="*/ 1358 w 650064"/>
                  <a:gd name="connsiteY0" fmla="*/ 320226 h 320226"/>
                  <a:gd name="connsiteX1" fmla="*/ 496545 w 650064"/>
                  <a:gd name="connsiteY1" fmla="*/ 129906 h 320226"/>
                  <a:gd name="connsiteX2" fmla="*/ 650064 w 650064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945474"/>
                  <a:gd name="connsiteY0" fmla="*/ 404639 h 404639"/>
                  <a:gd name="connsiteX1" fmla="*/ 495187 w 945474"/>
                  <a:gd name="connsiteY1" fmla="*/ 214319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55519"/>
                  <a:gd name="connsiteY0" fmla="*/ 396747 h 396747"/>
                  <a:gd name="connsiteX1" fmla="*/ 863437 w 955519"/>
                  <a:gd name="connsiteY1" fmla="*/ 66931 h 396747"/>
                  <a:gd name="connsiteX2" fmla="*/ 955519 w 955519"/>
                  <a:gd name="connsiteY2" fmla="*/ 0 h 396747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83891 w 950657"/>
                  <a:gd name="connsiteY1" fmla="*/ 123491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70239 w 950657"/>
                  <a:gd name="connsiteY1" fmla="*/ 76722 h 402434"/>
                  <a:gd name="connsiteX2" fmla="*/ 950657 w 950657"/>
                  <a:gd name="connsiteY2" fmla="*/ 0 h 402434"/>
                  <a:gd name="connsiteX0" fmla="*/ 0 w 1049485"/>
                  <a:gd name="connsiteY0" fmla="*/ 341380 h 341380"/>
                  <a:gd name="connsiteX1" fmla="*/ 870239 w 1049485"/>
                  <a:gd name="connsiteY1" fmla="*/ 15668 h 341380"/>
                  <a:gd name="connsiteX2" fmla="*/ 1049485 w 1049485"/>
                  <a:gd name="connsiteY2" fmla="*/ 15970 h 341380"/>
                  <a:gd name="connsiteX0" fmla="*/ 0 w 963281"/>
                  <a:gd name="connsiteY0" fmla="*/ 403079 h 403079"/>
                  <a:gd name="connsiteX1" fmla="*/ 870239 w 963281"/>
                  <a:gd name="connsiteY1" fmla="*/ 77367 h 403079"/>
                  <a:gd name="connsiteX2" fmla="*/ 963281 w 963281"/>
                  <a:gd name="connsiteY2" fmla="*/ 0 h 403079"/>
                  <a:gd name="connsiteX0" fmla="*/ 0 w 1096556"/>
                  <a:gd name="connsiteY0" fmla="*/ 333040 h 333040"/>
                  <a:gd name="connsiteX1" fmla="*/ 870239 w 1096556"/>
                  <a:gd name="connsiteY1" fmla="*/ 7328 h 333040"/>
                  <a:gd name="connsiteX2" fmla="*/ 1096556 w 1096556"/>
                  <a:gd name="connsiteY2" fmla="*/ 120433 h 333040"/>
                  <a:gd name="connsiteX0" fmla="*/ 0 w 1096556"/>
                  <a:gd name="connsiteY0" fmla="*/ 333733 h 333733"/>
                  <a:gd name="connsiteX1" fmla="*/ 870239 w 1096556"/>
                  <a:gd name="connsiteY1" fmla="*/ 8021 h 333733"/>
                  <a:gd name="connsiteX2" fmla="*/ 1096556 w 1096556"/>
                  <a:gd name="connsiteY2" fmla="*/ 121126 h 333733"/>
                  <a:gd name="connsiteX0" fmla="*/ 0 w 957459"/>
                  <a:gd name="connsiteY0" fmla="*/ 398329 h 398329"/>
                  <a:gd name="connsiteX1" fmla="*/ 870239 w 957459"/>
                  <a:gd name="connsiteY1" fmla="*/ 72617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2379 w 957459"/>
                  <a:gd name="connsiteY1" fmla="*/ 42641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8625 w 957459"/>
                  <a:gd name="connsiteY1" fmla="*/ 43189 h 398329"/>
                  <a:gd name="connsiteX2" fmla="*/ 957459 w 957459"/>
                  <a:gd name="connsiteY2" fmla="*/ 0 h 398329"/>
                  <a:gd name="connsiteX0" fmla="*/ 0 w 960302"/>
                  <a:gd name="connsiteY0" fmla="*/ 395005 h 395005"/>
                  <a:gd name="connsiteX1" fmla="*/ 908625 w 960302"/>
                  <a:gd name="connsiteY1" fmla="*/ 39865 h 395005"/>
                  <a:gd name="connsiteX2" fmla="*/ 960302 w 960302"/>
                  <a:gd name="connsiteY2" fmla="*/ 0 h 395005"/>
                  <a:gd name="connsiteX0" fmla="*/ 0 w 937742"/>
                  <a:gd name="connsiteY0" fmla="*/ 418723 h 418723"/>
                  <a:gd name="connsiteX1" fmla="*/ 908625 w 937742"/>
                  <a:gd name="connsiteY1" fmla="*/ 63583 h 418723"/>
                  <a:gd name="connsiteX2" fmla="*/ 928424 w 937742"/>
                  <a:gd name="connsiteY2" fmla="*/ 0 h 418723"/>
                  <a:gd name="connsiteX0" fmla="*/ 0 w 939519"/>
                  <a:gd name="connsiteY0" fmla="*/ 418723 h 418723"/>
                  <a:gd name="connsiteX1" fmla="*/ 908625 w 939519"/>
                  <a:gd name="connsiteY1" fmla="*/ 63583 h 418723"/>
                  <a:gd name="connsiteX2" fmla="*/ 928424 w 939519"/>
                  <a:gd name="connsiteY2" fmla="*/ 0 h 418723"/>
                  <a:gd name="connsiteX0" fmla="*/ 0 w 928543"/>
                  <a:gd name="connsiteY0" fmla="*/ 418723 h 418723"/>
                  <a:gd name="connsiteX1" fmla="*/ 884081 w 928543"/>
                  <a:gd name="connsiteY1" fmla="*/ 38841 h 418723"/>
                  <a:gd name="connsiteX2" fmla="*/ 928424 w 928543"/>
                  <a:gd name="connsiteY2" fmla="*/ 0 h 418723"/>
                  <a:gd name="connsiteX0" fmla="*/ 0 w 927770"/>
                  <a:gd name="connsiteY0" fmla="*/ 414157 h 414157"/>
                  <a:gd name="connsiteX1" fmla="*/ 884081 w 927770"/>
                  <a:gd name="connsiteY1" fmla="*/ 34275 h 414157"/>
                  <a:gd name="connsiteX2" fmla="*/ 927425 w 927770"/>
                  <a:gd name="connsiteY2" fmla="*/ 409 h 414157"/>
                  <a:gd name="connsiteX0" fmla="*/ 0 w 929240"/>
                  <a:gd name="connsiteY0" fmla="*/ 416085 h 416085"/>
                  <a:gd name="connsiteX1" fmla="*/ 884081 w 929240"/>
                  <a:gd name="connsiteY1" fmla="*/ 36203 h 416085"/>
                  <a:gd name="connsiteX2" fmla="*/ 927425 w 929240"/>
                  <a:gd name="connsiteY2" fmla="*/ 2337 h 416085"/>
                  <a:gd name="connsiteX0" fmla="*/ 0 w 971204"/>
                  <a:gd name="connsiteY0" fmla="*/ 427384 h 427384"/>
                  <a:gd name="connsiteX1" fmla="*/ 884081 w 971204"/>
                  <a:gd name="connsiteY1" fmla="*/ 47502 h 427384"/>
                  <a:gd name="connsiteX2" fmla="*/ 945841 w 971204"/>
                  <a:gd name="connsiteY2" fmla="*/ 1226 h 427384"/>
                  <a:gd name="connsiteX3" fmla="*/ 927425 w 971204"/>
                  <a:gd name="connsiteY3" fmla="*/ 13636 h 427384"/>
                  <a:gd name="connsiteX0" fmla="*/ 0 w 971204"/>
                  <a:gd name="connsiteY0" fmla="*/ 473153 h 473153"/>
                  <a:gd name="connsiteX1" fmla="*/ 884081 w 971204"/>
                  <a:gd name="connsiteY1" fmla="*/ 93271 h 473153"/>
                  <a:gd name="connsiteX2" fmla="*/ 945841 w 971204"/>
                  <a:gd name="connsiteY2" fmla="*/ 46995 h 473153"/>
                  <a:gd name="connsiteX3" fmla="*/ 942732 w 971204"/>
                  <a:gd name="connsiteY3" fmla="*/ 1 h 473153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549"/>
                  <a:gd name="connsiteY0" fmla="*/ 473203 h 473203"/>
                  <a:gd name="connsiteX1" fmla="*/ 884081 w 984549"/>
                  <a:gd name="connsiteY1" fmla="*/ 93321 h 473203"/>
                  <a:gd name="connsiteX2" fmla="*/ 974130 w 984549"/>
                  <a:gd name="connsiteY2" fmla="*/ 6127 h 473203"/>
                  <a:gd name="connsiteX3" fmla="*/ 942732 w 984549"/>
                  <a:gd name="connsiteY3" fmla="*/ 51 h 473203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4391"/>
                  <a:gd name="connsiteY0" fmla="*/ 473311 h 473311"/>
                  <a:gd name="connsiteX1" fmla="*/ 887710 w 954391"/>
                  <a:gd name="connsiteY1" fmla="*/ 104312 h 473311"/>
                  <a:gd name="connsiteX2" fmla="*/ 885658 w 954391"/>
                  <a:gd name="connsiteY2" fmla="*/ 4965 h 473311"/>
                  <a:gd name="connsiteX3" fmla="*/ 942732 w 954391"/>
                  <a:gd name="connsiteY3" fmla="*/ 159 h 473311"/>
                  <a:gd name="connsiteX0" fmla="*/ 0 w 942733"/>
                  <a:gd name="connsiteY0" fmla="*/ 473311 h 473311"/>
                  <a:gd name="connsiteX1" fmla="*/ 885658 w 942733"/>
                  <a:gd name="connsiteY1" fmla="*/ 4965 h 473311"/>
                  <a:gd name="connsiteX2" fmla="*/ 942732 w 942733"/>
                  <a:gd name="connsiteY2" fmla="*/ 159 h 473311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32183"/>
                  <a:gd name="connsiteY0" fmla="*/ 406142 h 406142"/>
                  <a:gd name="connsiteX1" fmla="*/ 889386 w 932183"/>
                  <a:gd name="connsiteY1" fmla="*/ 36921 h 406142"/>
                  <a:gd name="connsiteX2" fmla="*/ 932181 w 932183"/>
                  <a:gd name="connsiteY2" fmla="*/ 2 h 406142"/>
                  <a:gd name="connsiteX0" fmla="*/ 0 w 932181"/>
                  <a:gd name="connsiteY0" fmla="*/ 406140 h 406140"/>
                  <a:gd name="connsiteX1" fmla="*/ 851066 w 932181"/>
                  <a:gd name="connsiteY1" fmla="*/ 62820 h 406140"/>
                  <a:gd name="connsiteX2" fmla="*/ 932181 w 932181"/>
                  <a:gd name="connsiteY2" fmla="*/ 0 h 406140"/>
                  <a:gd name="connsiteX0" fmla="*/ 0 w 928626"/>
                  <a:gd name="connsiteY0" fmla="*/ 396392 h 396392"/>
                  <a:gd name="connsiteX1" fmla="*/ 851066 w 928626"/>
                  <a:gd name="connsiteY1" fmla="*/ 53072 h 396392"/>
                  <a:gd name="connsiteX2" fmla="*/ 928626 w 928626"/>
                  <a:gd name="connsiteY2" fmla="*/ 0 h 396392"/>
                  <a:gd name="connsiteX0" fmla="*/ 0 w 932190"/>
                  <a:gd name="connsiteY0" fmla="*/ 398801 h 398801"/>
                  <a:gd name="connsiteX1" fmla="*/ 851066 w 932190"/>
                  <a:gd name="connsiteY1" fmla="*/ 55481 h 398801"/>
                  <a:gd name="connsiteX2" fmla="*/ 932190 w 932190"/>
                  <a:gd name="connsiteY2" fmla="*/ 0 h 398801"/>
                  <a:gd name="connsiteX0" fmla="*/ 0 w 581868"/>
                  <a:gd name="connsiteY0" fmla="*/ 1 h 120083"/>
                  <a:gd name="connsiteX1" fmla="*/ 500744 w 581868"/>
                  <a:gd name="connsiteY1" fmla="*/ 120083 h 120083"/>
                  <a:gd name="connsiteX2" fmla="*/ 581868 w 581868"/>
                  <a:gd name="connsiteY2" fmla="*/ 64602 h 120083"/>
                  <a:gd name="connsiteX0" fmla="*/ 0 w 475039"/>
                  <a:gd name="connsiteY0" fmla="*/ 219845 h 219846"/>
                  <a:gd name="connsiteX1" fmla="*/ 393915 w 475039"/>
                  <a:gd name="connsiteY1" fmla="*/ 55481 h 219846"/>
                  <a:gd name="connsiteX2" fmla="*/ 475039 w 475039"/>
                  <a:gd name="connsiteY2" fmla="*/ 0 h 219846"/>
                  <a:gd name="connsiteX0" fmla="*/ 0 w 475039"/>
                  <a:gd name="connsiteY0" fmla="*/ 219845 h 219845"/>
                  <a:gd name="connsiteX1" fmla="*/ 379825 w 475039"/>
                  <a:gd name="connsiteY1" fmla="*/ 218027 h 219845"/>
                  <a:gd name="connsiteX2" fmla="*/ 475039 w 475039"/>
                  <a:gd name="connsiteY2" fmla="*/ 0 h 219845"/>
                  <a:gd name="connsiteX0" fmla="*/ 0 w 436539"/>
                  <a:gd name="connsiteY0" fmla="*/ 1818 h 81298"/>
                  <a:gd name="connsiteX1" fmla="*/ 379825 w 436539"/>
                  <a:gd name="connsiteY1" fmla="*/ 0 h 81298"/>
                  <a:gd name="connsiteX2" fmla="*/ 436539 w 436539"/>
                  <a:gd name="connsiteY2" fmla="*/ 81298 h 81298"/>
                  <a:gd name="connsiteX0" fmla="*/ 0 w 508643"/>
                  <a:gd name="connsiteY0" fmla="*/ 237953 h 237953"/>
                  <a:gd name="connsiteX1" fmla="*/ 451929 w 508643"/>
                  <a:gd name="connsiteY1" fmla="*/ 0 h 237953"/>
                  <a:gd name="connsiteX2" fmla="*/ 508643 w 508643"/>
                  <a:gd name="connsiteY2" fmla="*/ 81298 h 237953"/>
                  <a:gd name="connsiteX0" fmla="*/ 0 w 508643"/>
                  <a:gd name="connsiteY0" fmla="*/ 276102 h 276102"/>
                  <a:gd name="connsiteX1" fmla="*/ 420742 w 508643"/>
                  <a:gd name="connsiteY1" fmla="*/ 0 h 276102"/>
                  <a:gd name="connsiteX2" fmla="*/ 508643 w 508643"/>
                  <a:gd name="connsiteY2" fmla="*/ 119447 h 276102"/>
                  <a:gd name="connsiteX0" fmla="*/ 0 w 511473"/>
                  <a:gd name="connsiteY0" fmla="*/ 276102 h 276102"/>
                  <a:gd name="connsiteX1" fmla="*/ 420742 w 511473"/>
                  <a:gd name="connsiteY1" fmla="*/ 0 h 276102"/>
                  <a:gd name="connsiteX2" fmla="*/ 511473 w 511473"/>
                  <a:gd name="connsiteY2" fmla="*/ 130738 h 276102"/>
                  <a:gd name="connsiteX0" fmla="*/ 0 w 511473"/>
                  <a:gd name="connsiteY0" fmla="*/ 288809 h 288809"/>
                  <a:gd name="connsiteX1" fmla="*/ 414468 w 511473"/>
                  <a:gd name="connsiteY1" fmla="*/ 0 h 288809"/>
                  <a:gd name="connsiteX2" fmla="*/ 511473 w 511473"/>
                  <a:gd name="connsiteY2" fmla="*/ 143445 h 288809"/>
                  <a:gd name="connsiteX0" fmla="*/ 0 w 420173"/>
                  <a:gd name="connsiteY0" fmla="*/ 141580 h 143445"/>
                  <a:gd name="connsiteX1" fmla="*/ 323168 w 420173"/>
                  <a:gd name="connsiteY1" fmla="*/ 0 h 143445"/>
                  <a:gd name="connsiteX2" fmla="*/ 420173 w 420173"/>
                  <a:gd name="connsiteY2" fmla="*/ 143445 h 143445"/>
                  <a:gd name="connsiteX0" fmla="*/ 0 w 416933"/>
                  <a:gd name="connsiteY0" fmla="*/ 146289 h 146289"/>
                  <a:gd name="connsiteX1" fmla="*/ 319928 w 416933"/>
                  <a:gd name="connsiteY1" fmla="*/ 0 h 146289"/>
                  <a:gd name="connsiteX2" fmla="*/ 416933 w 416933"/>
                  <a:gd name="connsiteY2" fmla="*/ 143445 h 146289"/>
                  <a:gd name="connsiteX0" fmla="*/ 0 w 416933"/>
                  <a:gd name="connsiteY0" fmla="*/ 146289 h 146289"/>
                  <a:gd name="connsiteX1" fmla="*/ 319928 w 416933"/>
                  <a:gd name="connsiteY1" fmla="*/ 0 h 146289"/>
                  <a:gd name="connsiteX2" fmla="*/ 416933 w 416933"/>
                  <a:gd name="connsiteY2" fmla="*/ 143445 h 146289"/>
                  <a:gd name="connsiteX0" fmla="*/ 0 w 416933"/>
                  <a:gd name="connsiteY0" fmla="*/ 146289 h 146289"/>
                  <a:gd name="connsiteX1" fmla="*/ 319928 w 416933"/>
                  <a:gd name="connsiteY1" fmla="*/ 0 h 146289"/>
                  <a:gd name="connsiteX2" fmla="*/ 416933 w 416933"/>
                  <a:gd name="connsiteY2" fmla="*/ 143445 h 146289"/>
                  <a:gd name="connsiteX0" fmla="*/ 0 w 416933"/>
                  <a:gd name="connsiteY0" fmla="*/ 146289 h 146289"/>
                  <a:gd name="connsiteX1" fmla="*/ 144455 w 416933"/>
                  <a:gd name="connsiteY1" fmla="*/ 83108 h 146289"/>
                  <a:gd name="connsiteX2" fmla="*/ 319928 w 416933"/>
                  <a:gd name="connsiteY2" fmla="*/ 0 h 146289"/>
                  <a:gd name="connsiteX3" fmla="*/ 416933 w 416933"/>
                  <a:gd name="connsiteY3" fmla="*/ 143445 h 146289"/>
                  <a:gd name="connsiteX0" fmla="*/ 0 w 416933"/>
                  <a:gd name="connsiteY0" fmla="*/ 278015 h 278015"/>
                  <a:gd name="connsiteX1" fmla="*/ 144455 w 416933"/>
                  <a:gd name="connsiteY1" fmla="*/ 214834 h 278015"/>
                  <a:gd name="connsiteX2" fmla="*/ 224351 w 416933"/>
                  <a:gd name="connsiteY2" fmla="*/ 0 h 278015"/>
                  <a:gd name="connsiteX3" fmla="*/ 416933 w 416933"/>
                  <a:gd name="connsiteY3" fmla="*/ 275171 h 278015"/>
                  <a:gd name="connsiteX0" fmla="*/ 0 w 416933"/>
                  <a:gd name="connsiteY0" fmla="*/ 278015 h 278015"/>
                  <a:gd name="connsiteX1" fmla="*/ 134736 w 416933"/>
                  <a:gd name="connsiteY1" fmla="*/ 200709 h 278015"/>
                  <a:gd name="connsiteX2" fmla="*/ 224351 w 416933"/>
                  <a:gd name="connsiteY2" fmla="*/ 0 h 278015"/>
                  <a:gd name="connsiteX3" fmla="*/ 416933 w 416933"/>
                  <a:gd name="connsiteY3" fmla="*/ 275171 h 278015"/>
                  <a:gd name="connsiteX0" fmla="*/ 0 w 416933"/>
                  <a:gd name="connsiteY0" fmla="*/ 278015 h 278015"/>
                  <a:gd name="connsiteX1" fmla="*/ 132306 w 416933"/>
                  <a:gd name="connsiteY1" fmla="*/ 197176 h 278015"/>
                  <a:gd name="connsiteX2" fmla="*/ 224351 w 416933"/>
                  <a:gd name="connsiteY2" fmla="*/ 0 h 278015"/>
                  <a:gd name="connsiteX3" fmla="*/ 416933 w 416933"/>
                  <a:gd name="connsiteY3" fmla="*/ 275171 h 278015"/>
                  <a:gd name="connsiteX0" fmla="*/ 564212 w 981145"/>
                  <a:gd name="connsiteY0" fmla="*/ 278015 h 1639561"/>
                  <a:gd name="connsiteX1" fmla="*/ 0 w 981145"/>
                  <a:gd name="connsiteY1" fmla="*/ 1639561 h 1639561"/>
                  <a:gd name="connsiteX2" fmla="*/ 788563 w 981145"/>
                  <a:gd name="connsiteY2" fmla="*/ 0 h 1639561"/>
                  <a:gd name="connsiteX3" fmla="*/ 981145 w 981145"/>
                  <a:gd name="connsiteY3" fmla="*/ 275171 h 1639561"/>
                  <a:gd name="connsiteX0" fmla="*/ 0 w 1880881"/>
                  <a:gd name="connsiteY0" fmla="*/ 1875473 h 1875473"/>
                  <a:gd name="connsiteX1" fmla="*/ 899736 w 1880881"/>
                  <a:gd name="connsiteY1" fmla="*/ 1639561 h 1875473"/>
                  <a:gd name="connsiteX2" fmla="*/ 1688299 w 1880881"/>
                  <a:gd name="connsiteY2" fmla="*/ 0 h 1875473"/>
                  <a:gd name="connsiteX3" fmla="*/ 1880881 w 1880881"/>
                  <a:gd name="connsiteY3" fmla="*/ 275171 h 1875473"/>
                  <a:gd name="connsiteX0" fmla="*/ 0 w 1880881"/>
                  <a:gd name="connsiteY0" fmla="*/ 1875473 h 2535861"/>
                  <a:gd name="connsiteX1" fmla="*/ 469482 w 1880881"/>
                  <a:gd name="connsiteY1" fmla="*/ 2535861 h 2535861"/>
                  <a:gd name="connsiteX2" fmla="*/ 1688299 w 1880881"/>
                  <a:gd name="connsiteY2" fmla="*/ 0 h 2535861"/>
                  <a:gd name="connsiteX3" fmla="*/ 1880881 w 1880881"/>
                  <a:gd name="connsiteY3" fmla="*/ 275171 h 2535861"/>
                  <a:gd name="connsiteX0" fmla="*/ 62649 w 1411399"/>
                  <a:gd name="connsiteY0" fmla="*/ 2648822 h 2648822"/>
                  <a:gd name="connsiteX1" fmla="*/ 0 w 1411399"/>
                  <a:gd name="connsiteY1" fmla="*/ 2535861 h 2648822"/>
                  <a:gd name="connsiteX2" fmla="*/ 1218817 w 1411399"/>
                  <a:gd name="connsiteY2" fmla="*/ 0 h 2648822"/>
                  <a:gd name="connsiteX3" fmla="*/ 1411399 w 1411399"/>
                  <a:gd name="connsiteY3" fmla="*/ 275171 h 2648822"/>
                  <a:gd name="connsiteX0" fmla="*/ 71368 w 1420118"/>
                  <a:gd name="connsiteY0" fmla="*/ 2648822 h 2648822"/>
                  <a:gd name="connsiteX1" fmla="*/ 0 w 1420118"/>
                  <a:gd name="connsiteY1" fmla="*/ 2541133 h 2648822"/>
                  <a:gd name="connsiteX2" fmla="*/ 1227536 w 1420118"/>
                  <a:gd name="connsiteY2" fmla="*/ 0 h 2648822"/>
                  <a:gd name="connsiteX3" fmla="*/ 1420118 w 1420118"/>
                  <a:gd name="connsiteY3" fmla="*/ 275171 h 2648822"/>
                  <a:gd name="connsiteX0" fmla="*/ 66108 w 1420118"/>
                  <a:gd name="connsiteY0" fmla="*/ 2634001 h 2634001"/>
                  <a:gd name="connsiteX1" fmla="*/ 0 w 1420118"/>
                  <a:gd name="connsiteY1" fmla="*/ 2541133 h 2634001"/>
                  <a:gd name="connsiteX2" fmla="*/ 1227536 w 1420118"/>
                  <a:gd name="connsiteY2" fmla="*/ 0 h 2634001"/>
                  <a:gd name="connsiteX3" fmla="*/ 1420118 w 1420118"/>
                  <a:gd name="connsiteY3" fmla="*/ 275171 h 2634001"/>
                  <a:gd name="connsiteX0" fmla="*/ 51529 w 1420118"/>
                  <a:gd name="connsiteY0" fmla="*/ 2612813 h 2612813"/>
                  <a:gd name="connsiteX1" fmla="*/ 0 w 1420118"/>
                  <a:gd name="connsiteY1" fmla="*/ 2541133 h 2612813"/>
                  <a:gd name="connsiteX2" fmla="*/ 1227536 w 1420118"/>
                  <a:gd name="connsiteY2" fmla="*/ 0 h 2612813"/>
                  <a:gd name="connsiteX3" fmla="*/ 1420118 w 1420118"/>
                  <a:gd name="connsiteY3" fmla="*/ 275171 h 2612813"/>
                  <a:gd name="connsiteX0" fmla="*/ 51529 w 1420118"/>
                  <a:gd name="connsiteY0" fmla="*/ 2621292 h 2621292"/>
                  <a:gd name="connsiteX1" fmla="*/ 0 w 1420118"/>
                  <a:gd name="connsiteY1" fmla="*/ 2549612 h 2621292"/>
                  <a:gd name="connsiteX2" fmla="*/ 1219231 w 1420118"/>
                  <a:gd name="connsiteY2" fmla="*/ -1 h 2621292"/>
                  <a:gd name="connsiteX3" fmla="*/ 1420118 w 1420118"/>
                  <a:gd name="connsiteY3" fmla="*/ 283650 h 2621292"/>
                  <a:gd name="connsiteX0" fmla="*/ 89274 w 1457863"/>
                  <a:gd name="connsiteY0" fmla="*/ 2621293 h 2623948"/>
                  <a:gd name="connsiteX1" fmla="*/ 0 w 1457863"/>
                  <a:gd name="connsiteY1" fmla="*/ 2623948 h 2623948"/>
                  <a:gd name="connsiteX2" fmla="*/ 1256976 w 1457863"/>
                  <a:gd name="connsiteY2" fmla="*/ 0 h 2623948"/>
                  <a:gd name="connsiteX3" fmla="*/ 1457863 w 1457863"/>
                  <a:gd name="connsiteY3" fmla="*/ 283651 h 2623948"/>
                  <a:gd name="connsiteX0" fmla="*/ 54772 w 1457863"/>
                  <a:gd name="connsiteY0" fmla="*/ 2693166 h 2693166"/>
                  <a:gd name="connsiteX1" fmla="*/ 0 w 1457863"/>
                  <a:gd name="connsiteY1" fmla="*/ 2623948 h 2693166"/>
                  <a:gd name="connsiteX2" fmla="*/ 1256976 w 1457863"/>
                  <a:gd name="connsiteY2" fmla="*/ 0 h 2693166"/>
                  <a:gd name="connsiteX3" fmla="*/ 1457863 w 1457863"/>
                  <a:gd name="connsiteY3" fmla="*/ 283651 h 2693166"/>
                  <a:gd name="connsiteX0" fmla="*/ 48684 w 1451775"/>
                  <a:gd name="connsiteY0" fmla="*/ 2693166 h 2693166"/>
                  <a:gd name="connsiteX1" fmla="*/ 0 w 1451775"/>
                  <a:gd name="connsiteY1" fmla="*/ 2611264 h 2693166"/>
                  <a:gd name="connsiteX2" fmla="*/ 1250888 w 1451775"/>
                  <a:gd name="connsiteY2" fmla="*/ 0 h 2693166"/>
                  <a:gd name="connsiteX3" fmla="*/ 1451775 w 1451775"/>
                  <a:gd name="connsiteY3" fmla="*/ 283651 h 269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1775" h="2693166">
                    <a:moveTo>
                      <a:pt x="48684" y="2693166"/>
                    </a:moveTo>
                    <a:lnTo>
                      <a:pt x="0" y="2611264"/>
                    </a:lnTo>
                    <a:lnTo>
                      <a:pt x="1250888" y="0"/>
                    </a:lnTo>
                    <a:lnTo>
                      <a:pt x="1451775" y="283651"/>
                    </a:lnTo>
                  </a:path>
                </a:pathLst>
              </a:cu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6" name="Straight Connector 65"/>
              <p:cNvCxnSpPr/>
              <p:nvPr/>
            </p:nvCxnSpPr>
            <p:spPr bwMode="auto">
              <a:xfrm flipV="1">
                <a:off x="6818304" y="4631528"/>
                <a:ext cx="83172" cy="238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4" name="Freeform 53"/>
            <p:cNvSpPr/>
            <p:nvPr/>
          </p:nvSpPr>
          <p:spPr>
            <a:xfrm>
              <a:off x="3829553" y="3417897"/>
              <a:ext cx="76630" cy="157600"/>
            </a:xfrm>
            <a:custGeom>
              <a:avLst/>
              <a:gdLst>
                <a:gd name="connsiteX0" fmla="*/ 9525 w 183832"/>
                <a:gd name="connsiteY0" fmla="*/ 9525 h 1201508"/>
                <a:gd name="connsiteX1" fmla="*/ 174307 w 183832"/>
                <a:gd name="connsiteY1" fmla="*/ 9525 h 1201508"/>
                <a:gd name="connsiteX2" fmla="*/ 174307 w 183832"/>
                <a:gd name="connsiteY2" fmla="*/ 1191983 h 1201508"/>
                <a:gd name="connsiteX3" fmla="*/ 9525 w 183832"/>
                <a:gd name="connsiteY3" fmla="*/ 1191983 h 120150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3832" h="1201508">
                  <a:moveTo>
                    <a:pt x="9525" y="9525"/>
                  </a:moveTo>
                  <a:lnTo>
                    <a:pt x="174307" y="9525"/>
                  </a:lnTo>
                  <a:lnTo>
                    <a:pt x="174307" y="1191983"/>
                  </a:lnTo>
                  <a:lnTo>
                    <a:pt x="9525" y="1191983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00" baseline="-25000">
                <a:solidFill>
                  <a:srgbClr val="000000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3831934" y="3582639"/>
              <a:ext cx="45719" cy="214313"/>
            </a:xfrm>
            <a:custGeom>
              <a:avLst/>
              <a:gdLst>
                <a:gd name="connsiteX0" fmla="*/ 9525 w 183832"/>
                <a:gd name="connsiteY0" fmla="*/ 9525 h 1201508"/>
                <a:gd name="connsiteX1" fmla="*/ 174307 w 183832"/>
                <a:gd name="connsiteY1" fmla="*/ 9525 h 1201508"/>
                <a:gd name="connsiteX2" fmla="*/ 174307 w 183832"/>
                <a:gd name="connsiteY2" fmla="*/ 1191983 h 1201508"/>
                <a:gd name="connsiteX3" fmla="*/ 9525 w 183832"/>
                <a:gd name="connsiteY3" fmla="*/ 1191983 h 120150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3832" h="1201508">
                  <a:moveTo>
                    <a:pt x="9525" y="9525"/>
                  </a:moveTo>
                  <a:lnTo>
                    <a:pt x="174307" y="9525"/>
                  </a:lnTo>
                  <a:lnTo>
                    <a:pt x="174307" y="1191983"/>
                  </a:lnTo>
                  <a:lnTo>
                    <a:pt x="9525" y="1191983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00" baseline="-25000">
                <a:solidFill>
                  <a:srgbClr val="000000"/>
                </a:solidFill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 rot="13192210" flipV="1">
              <a:off x="3698965" y="3657762"/>
              <a:ext cx="273590" cy="414905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416933"/>
                <a:gd name="connsiteY0" fmla="*/ 146289 h 146289"/>
                <a:gd name="connsiteX1" fmla="*/ 319928 w 416933"/>
                <a:gd name="connsiteY1" fmla="*/ 0 h 146289"/>
                <a:gd name="connsiteX2" fmla="*/ 416933 w 416933"/>
                <a:gd name="connsiteY2" fmla="*/ 143445 h 146289"/>
                <a:gd name="connsiteX0" fmla="*/ 0 w 416933"/>
                <a:gd name="connsiteY0" fmla="*/ 146289 h 146289"/>
                <a:gd name="connsiteX1" fmla="*/ 319928 w 416933"/>
                <a:gd name="connsiteY1" fmla="*/ 0 h 146289"/>
                <a:gd name="connsiteX2" fmla="*/ 416933 w 416933"/>
                <a:gd name="connsiteY2" fmla="*/ 143445 h 146289"/>
                <a:gd name="connsiteX0" fmla="*/ 0 w 416933"/>
                <a:gd name="connsiteY0" fmla="*/ 146289 h 146289"/>
                <a:gd name="connsiteX1" fmla="*/ 319928 w 416933"/>
                <a:gd name="connsiteY1" fmla="*/ 0 h 146289"/>
                <a:gd name="connsiteX2" fmla="*/ 416933 w 416933"/>
                <a:gd name="connsiteY2" fmla="*/ 143445 h 146289"/>
                <a:gd name="connsiteX0" fmla="*/ 0 w 416933"/>
                <a:gd name="connsiteY0" fmla="*/ 146289 h 146289"/>
                <a:gd name="connsiteX1" fmla="*/ 144455 w 416933"/>
                <a:gd name="connsiteY1" fmla="*/ 83108 h 146289"/>
                <a:gd name="connsiteX2" fmla="*/ 319928 w 416933"/>
                <a:gd name="connsiteY2" fmla="*/ 0 h 146289"/>
                <a:gd name="connsiteX3" fmla="*/ 416933 w 416933"/>
                <a:gd name="connsiteY3" fmla="*/ 143445 h 146289"/>
                <a:gd name="connsiteX0" fmla="*/ 0 w 416933"/>
                <a:gd name="connsiteY0" fmla="*/ 278015 h 278015"/>
                <a:gd name="connsiteX1" fmla="*/ 144455 w 416933"/>
                <a:gd name="connsiteY1" fmla="*/ 214834 h 278015"/>
                <a:gd name="connsiteX2" fmla="*/ 224351 w 416933"/>
                <a:gd name="connsiteY2" fmla="*/ 0 h 278015"/>
                <a:gd name="connsiteX3" fmla="*/ 416933 w 416933"/>
                <a:gd name="connsiteY3" fmla="*/ 275171 h 278015"/>
                <a:gd name="connsiteX0" fmla="*/ 0 w 416933"/>
                <a:gd name="connsiteY0" fmla="*/ 278015 h 278015"/>
                <a:gd name="connsiteX1" fmla="*/ 134736 w 416933"/>
                <a:gd name="connsiteY1" fmla="*/ 200709 h 278015"/>
                <a:gd name="connsiteX2" fmla="*/ 224351 w 416933"/>
                <a:gd name="connsiteY2" fmla="*/ 0 h 278015"/>
                <a:gd name="connsiteX3" fmla="*/ 416933 w 416933"/>
                <a:gd name="connsiteY3" fmla="*/ 275171 h 278015"/>
                <a:gd name="connsiteX0" fmla="*/ 0 w 416933"/>
                <a:gd name="connsiteY0" fmla="*/ 278015 h 278015"/>
                <a:gd name="connsiteX1" fmla="*/ 132306 w 416933"/>
                <a:gd name="connsiteY1" fmla="*/ 197176 h 278015"/>
                <a:gd name="connsiteX2" fmla="*/ 224351 w 416933"/>
                <a:gd name="connsiteY2" fmla="*/ 0 h 278015"/>
                <a:gd name="connsiteX3" fmla="*/ 416933 w 416933"/>
                <a:gd name="connsiteY3" fmla="*/ 275171 h 278015"/>
                <a:gd name="connsiteX0" fmla="*/ 564212 w 981145"/>
                <a:gd name="connsiteY0" fmla="*/ 278015 h 1639561"/>
                <a:gd name="connsiteX1" fmla="*/ 0 w 981145"/>
                <a:gd name="connsiteY1" fmla="*/ 1639561 h 1639561"/>
                <a:gd name="connsiteX2" fmla="*/ 788563 w 981145"/>
                <a:gd name="connsiteY2" fmla="*/ 0 h 1639561"/>
                <a:gd name="connsiteX3" fmla="*/ 981145 w 981145"/>
                <a:gd name="connsiteY3" fmla="*/ 275171 h 1639561"/>
                <a:gd name="connsiteX0" fmla="*/ 0 w 1880881"/>
                <a:gd name="connsiteY0" fmla="*/ 1875473 h 1875473"/>
                <a:gd name="connsiteX1" fmla="*/ 899736 w 1880881"/>
                <a:gd name="connsiteY1" fmla="*/ 1639561 h 1875473"/>
                <a:gd name="connsiteX2" fmla="*/ 1688299 w 1880881"/>
                <a:gd name="connsiteY2" fmla="*/ 0 h 1875473"/>
                <a:gd name="connsiteX3" fmla="*/ 1880881 w 1880881"/>
                <a:gd name="connsiteY3" fmla="*/ 275171 h 1875473"/>
                <a:gd name="connsiteX0" fmla="*/ 0 w 1880881"/>
                <a:gd name="connsiteY0" fmla="*/ 1875473 h 2535861"/>
                <a:gd name="connsiteX1" fmla="*/ 469482 w 1880881"/>
                <a:gd name="connsiteY1" fmla="*/ 2535861 h 2535861"/>
                <a:gd name="connsiteX2" fmla="*/ 1688299 w 1880881"/>
                <a:gd name="connsiteY2" fmla="*/ 0 h 2535861"/>
                <a:gd name="connsiteX3" fmla="*/ 1880881 w 1880881"/>
                <a:gd name="connsiteY3" fmla="*/ 275171 h 2535861"/>
                <a:gd name="connsiteX0" fmla="*/ 62649 w 1411399"/>
                <a:gd name="connsiteY0" fmla="*/ 2648822 h 2648822"/>
                <a:gd name="connsiteX1" fmla="*/ 0 w 1411399"/>
                <a:gd name="connsiteY1" fmla="*/ 2535861 h 2648822"/>
                <a:gd name="connsiteX2" fmla="*/ 1218817 w 1411399"/>
                <a:gd name="connsiteY2" fmla="*/ 0 h 2648822"/>
                <a:gd name="connsiteX3" fmla="*/ 1411399 w 1411399"/>
                <a:gd name="connsiteY3" fmla="*/ 275171 h 2648822"/>
                <a:gd name="connsiteX0" fmla="*/ 71368 w 1420118"/>
                <a:gd name="connsiteY0" fmla="*/ 2648822 h 2648822"/>
                <a:gd name="connsiteX1" fmla="*/ 0 w 1420118"/>
                <a:gd name="connsiteY1" fmla="*/ 2541133 h 2648822"/>
                <a:gd name="connsiteX2" fmla="*/ 1227536 w 1420118"/>
                <a:gd name="connsiteY2" fmla="*/ 0 h 2648822"/>
                <a:gd name="connsiteX3" fmla="*/ 1420118 w 1420118"/>
                <a:gd name="connsiteY3" fmla="*/ 275171 h 2648822"/>
                <a:gd name="connsiteX0" fmla="*/ 66108 w 1420118"/>
                <a:gd name="connsiteY0" fmla="*/ 2634001 h 2634001"/>
                <a:gd name="connsiteX1" fmla="*/ 0 w 1420118"/>
                <a:gd name="connsiteY1" fmla="*/ 2541133 h 2634001"/>
                <a:gd name="connsiteX2" fmla="*/ 1227536 w 1420118"/>
                <a:gd name="connsiteY2" fmla="*/ 0 h 2634001"/>
                <a:gd name="connsiteX3" fmla="*/ 1420118 w 1420118"/>
                <a:gd name="connsiteY3" fmla="*/ 275171 h 2634001"/>
                <a:gd name="connsiteX0" fmla="*/ 51529 w 1420118"/>
                <a:gd name="connsiteY0" fmla="*/ 2612813 h 2612813"/>
                <a:gd name="connsiteX1" fmla="*/ 0 w 1420118"/>
                <a:gd name="connsiteY1" fmla="*/ 2541133 h 2612813"/>
                <a:gd name="connsiteX2" fmla="*/ 1227536 w 1420118"/>
                <a:gd name="connsiteY2" fmla="*/ 0 h 2612813"/>
                <a:gd name="connsiteX3" fmla="*/ 1420118 w 1420118"/>
                <a:gd name="connsiteY3" fmla="*/ 275171 h 2612813"/>
                <a:gd name="connsiteX0" fmla="*/ 51529 w 1420118"/>
                <a:gd name="connsiteY0" fmla="*/ 2691955 h 2691955"/>
                <a:gd name="connsiteX1" fmla="*/ 0 w 1420118"/>
                <a:gd name="connsiteY1" fmla="*/ 2620275 h 2691955"/>
                <a:gd name="connsiteX2" fmla="*/ 1190936 w 1420118"/>
                <a:gd name="connsiteY2" fmla="*/ 0 h 2691955"/>
                <a:gd name="connsiteX3" fmla="*/ 1420118 w 1420118"/>
                <a:gd name="connsiteY3" fmla="*/ 354313 h 2691955"/>
                <a:gd name="connsiteX0" fmla="*/ 1 w 1368590"/>
                <a:gd name="connsiteY0" fmla="*/ 2691955 h 2691955"/>
                <a:gd name="connsiteX1" fmla="*/ 403616 w 1368590"/>
                <a:gd name="connsiteY1" fmla="*/ 1516727 h 2691955"/>
                <a:gd name="connsiteX2" fmla="*/ 1139408 w 1368590"/>
                <a:gd name="connsiteY2" fmla="*/ 0 h 2691955"/>
                <a:gd name="connsiteX3" fmla="*/ 1368590 w 1368590"/>
                <a:gd name="connsiteY3" fmla="*/ 354313 h 2691955"/>
                <a:gd name="connsiteX0" fmla="*/ 1 w 1368590"/>
                <a:gd name="connsiteY0" fmla="*/ 2691955 h 2691955"/>
                <a:gd name="connsiteX1" fmla="*/ 591447 w 1368590"/>
                <a:gd name="connsiteY1" fmla="*/ 1218672 h 2691955"/>
                <a:gd name="connsiteX2" fmla="*/ 1139408 w 1368590"/>
                <a:gd name="connsiteY2" fmla="*/ 0 h 2691955"/>
                <a:gd name="connsiteX3" fmla="*/ 1368590 w 1368590"/>
                <a:gd name="connsiteY3" fmla="*/ 354313 h 2691955"/>
                <a:gd name="connsiteX0" fmla="*/ 114493 w 777144"/>
                <a:gd name="connsiteY0" fmla="*/ 1407811 h 1407810"/>
                <a:gd name="connsiteX1" fmla="*/ 1 w 777144"/>
                <a:gd name="connsiteY1" fmla="*/ 1218672 h 1407810"/>
                <a:gd name="connsiteX2" fmla="*/ 547962 w 777144"/>
                <a:gd name="connsiteY2" fmla="*/ 0 h 1407810"/>
                <a:gd name="connsiteX3" fmla="*/ 777144 w 777144"/>
                <a:gd name="connsiteY3" fmla="*/ 354313 h 1407810"/>
                <a:gd name="connsiteX0" fmla="*/ 126181 w 788832"/>
                <a:gd name="connsiteY0" fmla="*/ 1407811 h 1407810"/>
                <a:gd name="connsiteX1" fmla="*/ -2 w 788832"/>
                <a:gd name="connsiteY1" fmla="*/ 1149785 h 1407810"/>
                <a:gd name="connsiteX2" fmla="*/ 559650 w 788832"/>
                <a:gd name="connsiteY2" fmla="*/ 0 h 1407810"/>
                <a:gd name="connsiteX3" fmla="*/ 788832 w 788832"/>
                <a:gd name="connsiteY3" fmla="*/ 354313 h 1407810"/>
                <a:gd name="connsiteX0" fmla="*/ 151102 w 788832"/>
                <a:gd name="connsiteY0" fmla="*/ 1418067 h 1418067"/>
                <a:gd name="connsiteX1" fmla="*/ -2 w 788832"/>
                <a:gd name="connsiteY1" fmla="*/ 1149785 h 1418067"/>
                <a:gd name="connsiteX2" fmla="*/ 559650 w 788832"/>
                <a:gd name="connsiteY2" fmla="*/ 0 h 1418067"/>
                <a:gd name="connsiteX3" fmla="*/ 788832 w 788832"/>
                <a:gd name="connsiteY3" fmla="*/ 354313 h 1418067"/>
                <a:gd name="connsiteX0" fmla="*/ 466297 w 788832"/>
                <a:gd name="connsiteY0" fmla="*/ 1382977 h 1382980"/>
                <a:gd name="connsiteX1" fmla="*/ -2 w 788832"/>
                <a:gd name="connsiteY1" fmla="*/ 1149785 h 1382980"/>
                <a:gd name="connsiteX2" fmla="*/ 559650 w 788832"/>
                <a:gd name="connsiteY2" fmla="*/ 0 h 1382980"/>
                <a:gd name="connsiteX3" fmla="*/ 788832 w 788832"/>
                <a:gd name="connsiteY3" fmla="*/ 354313 h 1382980"/>
                <a:gd name="connsiteX0" fmla="*/ 370876 w 693411"/>
                <a:gd name="connsiteY0" fmla="*/ 1382977 h 1382980"/>
                <a:gd name="connsiteX1" fmla="*/ -2 w 693411"/>
                <a:gd name="connsiteY1" fmla="*/ 951023 h 1382980"/>
                <a:gd name="connsiteX2" fmla="*/ 464229 w 693411"/>
                <a:gd name="connsiteY2" fmla="*/ 0 h 1382980"/>
                <a:gd name="connsiteX3" fmla="*/ 693411 w 693411"/>
                <a:gd name="connsiteY3" fmla="*/ 354313 h 1382980"/>
                <a:gd name="connsiteX0" fmla="*/ 359089 w 693411"/>
                <a:gd name="connsiteY0" fmla="*/ 1469686 h 1469684"/>
                <a:gd name="connsiteX1" fmla="*/ -2 w 693411"/>
                <a:gd name="connsiteY1" fmla="*/ 951023 h 1469684"/>
                <a:gd name="connsiteX2" fmla="*/ 464229 w 693411"/>
                <a:gd name="connsiteY2" fmla="*/ 0 h 1469684"/>
                <a:gd name="connsiteX3" fmla="*/ 693411 w 693411"/>
                <a:gd name="connsiteY3" fmla="*/ 354313 h 1469684"/>
                <a:gd name="connsiteX0" fmla="*/ 359092 w 622086"/>
                <a:gd name="connsiteY0" fmla="*/ 1469686 h 1469684"/>
                <a:gd name="connsiteX1" fmla="*/ 1 w 622086"/>
                <a:gd name="connsiteY1" fmla="*/ 951023 h 1469684"/>
                <a:gd name="connsiteX2" fmla="*/ 464232 w 622086"/>
                <a:gd name="connsiteY2" fmla="*/ 0 h 1469684"/>
                <a:gd name="connsiteX3" fmla="*/ 622086 w 622086"/>
                <a:gd name="connsiteY3" fmla="*/ 233689 h 1469684"/>
                <a:gd name="connsiteX0" fmla="*/ 391601 w 622086"/>
                <a:gd name="connsiteY0" fmla="*/ 1517309 h 1517309"/>
                <a:gd name="connsiteX1" fmla="*/ 1 w 622086"/>
                <a:gd name="connsiteY1" fmla="*/ 951023 h 1517309"/>
                <a:gd name="connsiteX2" fmla="*/ 464232 w 622086"/>
                <a:gd name="connsiteY2" fmla="*/ 0 h 1517309"/>
                <a:gd name="connsiteX3" fmla="*/ 622086 w 622086"/>
                <a:gd name="connsiteY3" fmla="*/ 233689 h 1517309"/>
                <a:gd name="connsiteX0" fmla="*/ 1037671 w 1268156"/>
                <a:gd name="connsiteY0" fmla="*/ 1517309 h 2118677"/>
                <a:gd name="connsiteX1" fmla="*/ 1 w 1268156"/>
                <a:gd name="connsiteY1" fmla="*/ 2118678 h 2118677"/>
                <a:gd name="connsiteX2" fmla="*/ 1110302 w 1268156"/>
                <a:gd name="connsiteY2" fmla="*/ 0 h 2118677"/>
                <a:gd name="connsiteX3" fmla="*/ 1268156 w 1268156"/>
                <a:gd name="connsiteY3" fmla="*/ 233689 h 2118677"/>
                <a:gd name="connsiteX0" fmla="*/ 926988 w 1268156"/>
                <a:gd name="connsiteY0" fmla="*/ 3266854 h 3266855"/>
                <a:gd name="connsiteX1" fmla="*/ 1 w 1268156"/>
                <a:gd name="connsiteY1" fmla="*/ 2118678 h 3266855"/>
                <a:gd name="connsiteX2" fmla="*/ 1110302 w 1268156"/>
                <a:gd name="connsiteY2" fmla="*/ 0 h 3266855"/>
                <a:gd name="connsiteX3" fmla="*/ 1268156 w 1268156"/>
                <a:gd name="connsiteY3" fmla="*/ 233689 h 3266855"/>
                <a:gd name="connsiteX0" fmla="*/ 869298 w 1210466"/>
                <a:gd name="connsiteY0" fmla="*/ 3266854 h 3266855"/>
                <a:gd name="connsiteX1" fmla="*/ -1 w 1210466"/>
                <a:gd name="connsiteY1" fmla="*/ 2006809 h 3266855"/>
                <a:gd name="connsiteX2" fmla="*/ 1052612 w 1210466"/>
                <a:gd name="connsiteY2" fmla="*/ 0 h 3266855"/>
                <a:gd name="connsiteX3" fmla="*/ 1210466 w 1210466"/>
                <a:gd name="connsiteY3" fmla="*/ 233689 h 3266855"/>
                <a:gd name="connsiteX0" fmla="*/ 872241 w 1213409"/>
                <a:gd name="connsiteY0" fmla="*/ 3266854 h 3266855"/>
                <a:gd name="connsiteX1" fmla="*/ -2 w 1213409"/>
                <a:gd name="connsiteY1" fmla="*/ 2097797 h 3266855"/>
                <a:gd name="connsiteX2" fmla="*/ 1055555 w 1213409"/>
                <a:gd name="connsiteY2" fmla="*/ 0 h 3266855"/>
                <a:gd name="connsiteX3" fmla="*/ 1213409 w 1213409"/>
                <a:gd name="connsiteY3" fmla="*/ 233689 h 3266855"/>
                <a:gd name="connsiteX0" fmla="*/ 846240 w 1187408"/>
                <a:gd name="connsiteY0" fmla="*/ 3266854 h 3266855"/>
                <a:gd name="connsiteX1" fmla="*/ 0 w 1187408"/>
                <a:gd name="connsiteY1" fmla="*/ 1990522 h 3266855"/>
                <a:gd name="connsiteX2" fmla="*/ 1029554 w 1187408"/>
                <a:gd name="connsiteY2" fmla="*/ 0 h 3266855"/>
                <a:gd name="connsiteX3" fmla="*/ 1187408 w 1187408"/>
                <a:gd name="connsiteY3" fmla="*/ 233689 h 3266855"/>
                <a:gd name="connsiteX0" fmla="*/ 875088 w 1187408"/>
                <a:gd name="connsiteY0" fmla="*/ 3210918 h 3210919"/>
                <a:gd name="connsiteX1" fmla="*/ 0 w 1187408"/>
                <a:gd name="connsiteY1" fmla="*/ 1990522 h 3210919"/>
                <a:gd name="connsiteX2" fmla="*/ 1029554 w 1187408"/>
                <a:gd name="connsiteY2" fmla="*/ 0 h 3210919"/>
                <a:gd name="connsiteX3" fmla="*/ 1187408 w 1187408"/>
                <a:gd name="connsiteY3" fmla="*/ 233689 h 3210919"/>
                <a:gd name="connsiteX0" fmla="*/ 912573 w 1224893"/>
                <a:gd name="connsiteY0" fmla="*/ 3210918 h 3210919"/>
                <a:gd name="connsiteX1" fmla="*/ 2 w 1224893"/>
                <a:gd name="connsiteY1" fmla="*/ 2034781 h 3210919"/>
                <a:gd name="connsiteX2" fmla="*/ 1067039 w 1224893"/>
                <a:gd name="connsiteY2" fmla="*/ 0 h 3210919"/>
                <a:gd name="connsiteX3" fmla="*/ 1224893 w 1224893"/>
                <a:gd name="connsiteY3" fmla="*/ 233689 h 3210919"/>
                <a:gd name="connsiteX0" fmla="*/ 883725 w 1224893"/>
                <a:gd name="connsiteY0" fmla="*/ 3266855 h 3266855"/>
                <a:gd name="connsiteX1" fmla="*/ 2 w 1224893"/>
                <a:gd name="connsiteY1" fmla="*/ 2034781 h 3266855"/>
                <a:gd name="connsiteX2" fmla="*/ 1067039 w 1224893"/>
                <a:gd name="connsiteY2" fmla="*/ 0 h 3266855"/>
                <a:gd name="connsiteX3" fmla="*/ 1224893 w 1224893"/>
                <a:gd name="connsiteY3" fmla="*/ 233689 h 3266855"/>
                <a:gd name="connsiteX0" fmla="*/ 883725 w 1224893"/>
                <a:gd name="connsiteY0" fmla="*/ 3355687 h 3355687"/>
                <a:gd name="connsiteX1" fmla="*/ 2 w 1224893"/>
                <a:gd name="connsiteY1" fmla="*/ 2123613 h 3355687"/>
                <a:gd name="connsiteX2" fmla="*/ 966287 w 1224893"/>
                <a:gd name="connsiteY2" fmla="*/ 0 h 3355687"/>
                <a:gd name="connsiteX3" fmla="*/ 1224893 w 1224893"/>
                <a:gd name="connsiteY3" fmla="*/ 322521 h 3355687"/>
                <a:gd name="connsiteX0" fmla="*/ 612442 w 953610"/>
                <a:gd name="connsiteY0" fmla="*/ 3355687 h 3355687"/>
                <a:gd name="connsiteX1" fmla="*/ 0 w 953610"/>
                <a:gd name="connsiteY1" fmla="*/ 1398552 h 3355687"/>
                <a:gd name="connsiteX2" fmla="*/ 695004 w 953610"/>
                <a:gd name="connsiteY2" fmla="*/ 0 h 3355687"/>
                <a:gd name="connsiteX3" fmla="*/ 953610 w 953610"/>
                <a:gd name="connsiteY3" fmla="*/ 322521 h 3355687"/>
                <a:gd name="connsiteX0" fmla="*/ 1105361 w 1105361"/>
                <a:gd name="connsiteY0" fmla="*/ 2882990 h 2882987"/>
                <a:gd name="connsiteX1" fmla="*/ 0 w 1105361"/>
                <a:gd name="connsiteY1" fmla="*/ 1398552 h 2882987"/>
                <a:gd name="connsiteX2" fmla="*/ 695004 w 1105361"/>
                <a:gd name="connsiteY2" fmla="*/ 0 h 2882987"/>
                <a:gd name="connsiteX3" fmla="*/ 953610 w 1105361"/>
                <a:gd name="connsiteY3" fmla="*/ 322521 h 2882987"/>
                <a:gd name="connsiteX0" fmla="*/ 1233347 w 1233345"/>
                <a:gd name="connsiteY0" fmla="*/ 3174839 h 3174841"/>
                <a:gd name="connsiteX1" fmla="*/ 0 w 1233345"/>
                <a:gd name="connsiteY1" fmla="*/ 1398552 h 3174841"/>
                <a:gd name="connsiteX2" fmla="*/ 695004 w 1233345"/>
                <a:gd name="connsiteY2" fmla="*/ 0 h 3174841"/>
                <a:gd name="connsiteX3" fmla="*/ 953610 w 1233345"/>
                <a:gd name="connsiteY3" fmla="*/ 322521 h 3174841"/>
                <a:gd name="connsiteX0" fmla="*/ 1292454 w 1292452"/>
                <a:gd name="connsiteY0" fmla="*/ 3174839 h 3174841"/>
                <a:gd name="connsiteX1" fmla="*/ 1 w 1292452"/>
                <a:gd name="connsiteY1" fmla="*/ 1484757 h 3174841"/>
                <a:gd name="connsiteX2" fmla="*/ 754111 w 1292452"/>
                <a:gd name="connsiteY2" fmla="*/ 0 h 3174841"/>
                <a:gd name="connsiteX3" fmla="*/ 1012717 w 1292452"/>
                <a:gd name="connsiteY3" fmla="*/ 322521 h 317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2452" h="3174841">
                  <a:moveTo>
                    <a:pt x="1292454" y="3174839"/>
                  </a:moveTo>
                  <a:lnTo>
                    <a:pt x="1" y="1484757"/>
                  </a:lnTo>
                  <a:lnTo>
                    <a:pt x="754111" y="0"/>
                  </a:lnTo>
                  <a:lnTo>
                    <a:pt x="1012717" y="322521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 rot="13192210" flipV="1">
              <a:off x="3661387" y="3560340"/>
              <a:ext cx="486995" cy="655961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416933"/>
                <a:gd name="connsiteY0" fmla="*/ 146289 h 146289"/>
                <a:gd name="connsiteX1" fmla="*/ 319928 w 416933"/>
                <a:gd name="connsiteY1" fmla="*/ 0 h 146289"/>
                <a:gd name="connsiteX2" fmla="*/ 416933 w 416933"/>
                <a:gd name="connsiteY2" fmla="*/ 143445 h 146289"/>
                <a:gd name="connsiteX0" fmla="*/ 0 w 416933"/>
                <a:gd name="connsiteY0" fmla="*/ 146289 h 146289"/>
                <a:gd name="connsiteX1" fmla="*/ 319928 w 416933"/>
                <a:gd name="connsiteY1" fmla="*/ 0 h 146289"/>
                <a:gd name="connsiteX2" fmla="*/ 416933 w 416933"/>
                <a:gd name="connsiteY2" fmla="*/ 143445 h 146289"/>
                <a:gd name="connsiteX0" fmla="*/ 0 w 416933"/>
                <a:gd name="connsiteY0" fmla="*/ 146289 h 146289"/>
                <a:gd name="connsiteX1" fmla="*/ 319928 w 416933"/>
                <a:gd name="connsiteY1" fmla="*/ 0 h 146289"/>
                <a:gd name="connsiteX2" fmla="*/ 416933 w 416933"/>
                <a:gd name="connsiteY2" fmla="*/ 143445 h 146289"/>
                <a:gd name="connsiteX0" fmla="*/ 0 w 416933"/>
                <a:gd name="connsiteY0" fmla="*/ 146289 h 146289"/>
                <a:gd name="connsiteX1" fmla="*/ 144455 w 416933"/>
                <a:gd name="connsiteY1" fmla="*/ 83108 h 146289"/>
                <a:gd name="connsiteX2" fmla="*/ 319928 w 416933"/>
                <a:gd name="connsiteY2" fmla="*/ 0 h 146289"/>
                <a:gd name="connsiteX3" fmla="*/ 416933 w 416933"/>
                <a:gd name="connsiteY3" fmla="*/ 143445 h 146289"/>
                <a:gd name="connsiteX0" fmla="*/ 0 w 416933"/>
                <a:gd name="connsiteY0" fmla="*/ 278015 h 278015"/>
                <a:gd name="connsiteX1" fmla="*/ 144455 w 416933"/>
                <a:gd name="connsiteY1" fmla="*/ 214834 h 278015"/>
                <a:gd name="connsiteX2" fmla="*/ 224351 w 416933"/>
                <a:gd name="connsiteY2" fmla="*/ 0 h 278015"/>
                <a:gd name="connsiteX3" fmla="*/ 416933 w 416933"/>
                <a:gd name="connsiteY3" fmla="*/ 275171 h 278015"/>
                <a:gd name="connsiteX0" fmla="*/ 0 w 416933"/>
                <a:gd name="connsiteY0" fmla="*/ 278015 h 278015"/>
                <a:gd name="connsiteX1" fmla="*/ 134736 w 416933"/>
                <a:gd name="connsiteY1" fmla="*/ 200709 h 278015"/>
                <a:gd name="connsiteX2" fmla="*/ 224351 w 416933"/>
                <a:gd name="connsiteY2" fmla="*/ 0 h 278015"/>
                <a:gd name="connsiteX3" fmla="*/ 416933 w 416933"/>
                <a:gd name="connsiteY3" fmla="*/ 275171 h 278015"/>
                <a:gd name="connsiteX0" fmla="*/ 0 w 416933"/>
                <a:gd name="connsiteY0" fmla="*/ 278015 h 278015"/>
                <a:gd name="connsiteX1" fmla="*/ 132306 w 416933"/>
                <a:gd name="connsiteY1" fmla="*/ 197176 h 278015"/>
                <a:gd name="connsiteX2" fmla="*/ 224351 w 416933"/>
                <a:gd name="connsiteY2" fmla="*/ 0 h 278015"/>
                <a:gd name="connsiteX3" fmla="*/ 416933 w 416933"/>
                <a:gd name="connsiteY3" fmla="*/ 275171 h 278015"/>
                <a:gd name="connsiteX0" fmla="*/ 564212 w 981145"/>
                <a:gd name="connsiteY0" fmla="*/ 278015 h 1639561"/>
                <a:gd name="connsiteX1" fmla="*/ 0 w 981145"/>
                <a:gd name="connsiteY1" fmla="*/ 1639561 h 1639561"/>
                <a:gd name="connsiteX2" fmla="*/ 788563 w 981145"/>
                <a:gd name="connsiteY2" fmla="*/ 0 h 1639561"/>
                <a:gd name="connsiteX3" fmla="*/ 981145 w 981145"/>
                <a:gd name="connsiteY3" fmla="*/ 275171 h 1639561"/>
                <a:gd name="connsiteX0" fmla="*/ 0 w 1880881"/>
                <a:gd name="connsiteY0" fmla="*/ 1875473 h 1875473"/>
                <a:gd name="connsiteX1" fmla="*/ 899736 w 1880881"/>
                <a:gd name="connsiteY1" fmla="*/ 1639561 h 1875473"/>
                <a:gd name="connsiteX2" fmla="*/ 1688299 w 1880881"/>
                <a:gd name="connsiteY2" fmla="*/ 0 h 1875473"/>
                <a:gd name="connsiteX3" fmla="*/ 1880881 w 1880881"/>
                <a:gd name="connsiteY3" fmla="*/ 275171 h 1875473"/>
                <a:gd name="connsiteX0" fmla="*/ 0 w 1880881"/>
                <a:gd name="connsiteY0" fmla="*/ 1875473 h 2535861"/>
                <a:gd name="connsiteX1" fmla="*/ 469482 w 1880881"/>
                <a:gd name="connsiteY1" fmla="*/ 2535861 h 2535861"/>
                <a:gd name="connsiteX2" fmla="*/ 1688299 w 1880881"/>
                <a:gd name="connsiteY2" fmla="*/ 0 h 2535861"/>
                <a:gd name="connsiteX3" fmla="*/ 1880881 w 1880881"/>
                <a:gd name="connsiteY3" fmla="*/ 275171 h 2535861"/>
                <a:gd name="connsiteX0" fmla="*/ 62649 w 1411399"/>
                <a:gd name="connsiteY0" fmla="*/ 2648822 h 2648822"/>
                <a:gd name="connsiteX1" fmla="*/ 0 w 1411399"/>
                <a:gd name="connsiteY1" fmla="*/ 2535861 h 2648822"/>
                <a:gd name="connsiteX2" fmla="*/ 1218817 w 1411399"/>
                <a:gd name="connsiteY2" fmla="*/ 0 h 2648822"/>
                <a:gd name="connsiteX3" fmla="*/ 1411399 w 1411399"/>
                <a:gd name="connsiteY3" fmla="*/ 275171 h 2648822"/>
                <a:gd name="connsiteX0" fmla="*/ 71368 w 1420118"/>
                <a:gd name="connsiteY0" fmla="*/ 2648822 h 2648822"/>
                <a:gd name="connsiteX1" fmla="*/ 0 w 1420118"/>
                <a:gd name="connsiteY1" fmla="*/ 2541133 h 2648822"/>
                <a:gd name="connsiteX2" fmla="*/ 1227536 w 1420118"/>
                <a:gd name="connsiteY2" fmla="*/ 0 h 2648822"/>
                <a:gd name="connsiteX3" fmla="*/ 1420118 w 1420118"/>
                <a:gd name="connsiteY3" fmla="*/ 275171 h 2648822"/>
                <a:gd name="connsiteX0" fmla="*/ 66108 w 1420118"/>
                <a:gd name="connsiteY0" fmla="*/ 2634001 h 2634001"/>
                <a:gd name="connsiteX1" fmla="*/ 0 w 1420118"/>
                <a:gd name="connsiteY1" fmla="*/ 2541133 h 2634001"/>
                <a:gd name="connsiteX2" fmla="*/ 1227536 w 1420118"/>
                <a:gd name="connsiteY2" fmla="*/ 0 h 2634001"/>
                <a:gd name="connsiteX3" fmla="*/ 1420118 w 1420118"/>
                <a:gd name="connsiteY3" fmla="*/ 275171 h 2634001"/>
                <a:gd name="connsiteX0" fmla="*/ 51529 w 1420118"/>
                <a:gd name="connsiteY0" fmla="*/ 2612813 h 2612813"/>
                <a:gd name="connsiteX1" fmla="*/ 0 w 1420118"/>
                <a:gd name="connsiteY1" fmla="*/ 2541133 h 2612813"/>
                <a:gd name="connsiteX2" fmla="*/ 1227536 w 1420118"/>
                <a:gd name="connsiteY2" fmla="*/ 0 h 2612813"/>
                <a:gd name="connsiteX3" fmla="*/ 1420118 w 1420118"/>
                <a:gd name="connsiteY3" fmla="*/ 275171 h 2612813"/>
                <a:gd name="connsiteX0" fmla="*/ 51529 w 1420118"/>
                <a:gd name="connsiteY0" fmla="*/ 2691955 h 2691955"/>
                <a:gd name="connsiteX1" fmla="*/ 0 w 1420118"/>
                <a:gd name="connsiteY1" fmla="*/ 2620275 h 2691955"/>
                <a:gd name="connsiteX2" fmla="*/ 1190936 w 1420118"/>
                <a:gd name="connsiteY2" fmla="*/ 0 h 2691955"/>
                <a:gd name="connsiteX3" fmla="*/ 1420118 w 1420118"/>
                <a:gd name="connsiteY3" fmla="*/ 354313 h 2691955"/>
                <a:gd name="connsiteX0" fmla="*/ 1 w 1368590"/>
                <a:gd name="connsiteY0" fmla="*/ 2691955 h 2691955"/>
                <a:gd name="connsiteX1" fmla="*/ 403616 w 1368590"/>
                <a:gd name="connsiteY1" fmla="*/ 1516727 h 2691955"/>
                <a:gd name="connsiteX2" fmla="*/ 1139408 w 1368590"/>
                <a:gd name="connsiteY2" fmla="*/ 0 h 2691955"/>
                <a:gd name="connsiteX3" fmla="*/ 1368590 w 1368590"/>
                <a:gd name="connsiteY3" fmla="*/ 354313 h 2691955"/>
                <a:gd name="connsiteX0" fmla="*/ 1 w 1368590"/>
                <a:gd name="connsiteY0" fmla="*/ 2691955 h 2691955"/>
                <a:gd name="connsiteX1" fmla="*/ 591447 w 1368590"/>
                <a:gd name="connsiteY1" fmla="*/ 1218672 h 2691955"/>
                <a:gd name="connsiteX2" fmla="*/ 1139408 w 1368590"/>
                <a:gd name="connsiteY2" fmla="*/ 0 h 2691955"/>
                <a:gd name="connsiteX3" fmla="*/ 1368590 w 1368590"/>
                <a:gd name="connsiteY3" fmla="*/ 354313 h 2691955"/>
                <a:gd name="connsiteX0" fmla="*/ 114493 w 777144"/>
                <a:gd name="connsiteY0" fmla="*/ 1407811 h 1407810"/>
                <a:gd name="connsiteX1" fmla="*/ 1 w 777144"/>
                <a:gd name="connsiteY1" fmla="*/ 1218672 h 1407810"/>
                <a:gd name="connsiteX2" fmla="*/ 547962 w 777144"/>
                <a:gd name="connsiteY2" fmla="*/ 0 h 1407810"/>
                <a:gd name="connsiteX3" fmla="*/ 777144 w 777144"/>
                <a:gd name="connsiteY3" fmla="*/ 354313 h 1407810"/>
                <a:gd name="connsiteX0" fmla="*/ 126181 w 788832"/>
                <a:gd name="connsiteY0" fmla="*/ 1407811 h 1407810"/>
                <a:gd name="connsiteX1" fmla="*/ -2 w 788832"/>
                <a:gd name="connsiteY1" fmla="*/ 1149785 h 1407810"/>
                <a:gd name="connsiteX2" fmla="*/ 559650 w 788832"/>
                <a:gd name="connsiteY2" fmla="*/ 0 h 1407810"/>
                <a:gd name="connsiteX3" fmla="*/ 788832 w 788832"/>
                <a:gd name="connsiteY3" fmla="*/ 354313 h 1407810"/>
                <a:gd name="connsiteX0" fmla="*/ 151102 w 788832"/>
                <a:gd name="connsiteY0" fmla="*/ 1418067 h 1418067"/>
                <a:gd name="connsiteX1" fmla="*/ -2 w 788832"/>
                <a:gd name="connsiteY1" fmla="*/ 1149785 h 1418067"/>
                <a:gd name="connsiteX2" fmla="*/ 559650 w 788832"/>
                <a:gd name="connsiteY2" fmla="*/ 0 h 1418067"/>
                <a:gd name="connsiteX3" fmla="*/ 788832 w 788832"/>
                <a:gd name="connsiteY3" fmla="*/ 354313 h 1418067"/>
                <a:gd name="connsiteX0" fmla="*/ 466297 w 788832"/>
                <a:gd name="connsiteY0" fmla="*/ 1382977 h 1382980"/>
                <a:gd name="connsiteX1" fmla="*/ -2 w 788832"/>
                <a:gd name="connsiteY1" fmla="*/ 1149785 h 1382980"/>
                <a:gd name="connsiteX2" fmla="*/ 559650 w 788832"/>
                <a:gd name="connsiteY2" fmla="*/ 0 h 1382980"/>
                <a:gd name="connsiteX3" fmla="*/ 788832 w 788832"/>
                <a:gd name="connsiteY3" fmla="*/ 354313 h 1382980"/>
                <a:gd name="connsiteX0" fmla="*/ 370876 w 693411"/>
                <a:gd name="connsiteY0" fmla="*/ 1382977 h 1382980"/>
                <a:gd name="connsiteX1" fmla="*/ -2 w 693411"/>
                <a:gd name="connsiteY1" fmla="*/ 951023 h 1382980"/>
                <a:gd name="connsiteX2" fmla="*/ 464229 w 693411"/>
                <a:gd name="connsiteY2" fmla="*/ 0 h 1382980"/>
                <a:gd name="connsiteX3" fmla="*/ 693411 w 693411"/>
                <a:gd name="connsiteY3" fmla="*/ 354313 h 1382980"/>
                <a:gd name="connsiteX0" fmla="*/ 359089 w 693411"/>
                <a:gd name="connsiteY0" fmla="*/ 1469686 h 1469684"/>
                <a:gd name="connsiteX1" fmla="*/ -2 w 693411"/>
                <a:gd name="connsiteY1" fmla="*/ 951023 h 1469684"/>
                <a:gd name="connsiteX2" fmla="*/ 464229 w 693411"/>
                <a:gd name="connsiteY2" fmla="*/ 0 h 1469684"/>
                <a:gd name="connsiteX3" fmla="*/ 693411 w 693411"/>
                <a:gd name="connsiteY3" fmla="*/ 354313 h 1469684"/>
                <a:gd name="connsiteX0" fmla="*/ 359092 w 622086"/>
                <a:gd name="connsiteY0" fmla="*/ 1469686 h 1469684"/>
                <a:gd name="connsiteX1" fmla="*/ 1 w 622086"/>
                <a:gd name="connsiteY1" fmla="*/ 951023 h 1469684"/>
                <a:gd name="connsiteX2" fmla="*/ 464232 w 622086"/>
                <a:gd name="connsiteY2" fmla="*/ 0 h 1469684"/>
                <a:gd name="connsiteX3" fmla="*/ 622086 w 622086"/>
                <a:gd name="connsiteY3" fmla="*/ 233689 h 1469684"/>
                <a:gd name="connsiteX0" fmla="*/ 391601 w 622086"/>
                <a:gd name="connsiteY0" fmla="*/ 1517309 h 1517309"/>
                <a:gd name="connsiteX1" fmla="*/ 1 w 622086"/>
                <a:gd name="connsiteY1" fmla="*/ 951023 h 1517309"/>
                <a:gd name="connsiteX2" fmla="*/ 464232 w 622086"/>
                <a:gd name="connsiteY2" fmla="*/ 0 h 1517309"/>
                <a:gd name="connsiteX3" fmla="*/ 622086 w 622086"/>
                <a:gd name="connsiteY3" fmla="*/ 233689 h 1517309"/>
                <a:gd name="connsiteX0" fmla="*/ 1037671 w 1268156"/>
                <a:gd name="connsiteY0" fmla="*/ 1517309 h 2118677"/>
                <a:gd name="connsiteX1" fmla="*/ 1 w 1268156"/>
                <a:gd name="connsiteY1" fmla="*/ 2118678 h 2118677"/>
                <a:gd name="connsiteX2" fmla="*/ 1110302 w 1268156"/>
                <a:gd name="connsiteY2" fmla="*/ 0 h 2118677"/>
                <a:gd name="connsiteX3" fmla="*/ 1268156 w 1268156"/>
                <a:gd name="connsiteY3" fmla="*/ 233689 h 2118677"/>
                <a:gd name="connsiteX0" fmla="*/ 926988 w 1268156"/>
                <a:gd name="connsiteY0" fmla="*/ 3266854 h 3266855"/>
                <a:gd name="connsiteX1" fmla="*/ 1 w 1268156"/>
                <a:gd name="connsiteY1" fmla="*/ 2118678 h 3266855"/>
                <a:gd name="connsiteX2" fmla="*/ 1110302 w 1268156"/>
                <a:gd name="connsiteY2" fmla="*/ 0 h 3266855"/>
                <a:gd name="connsiteX3" fmla="*/ 1268156 w 1268156"/>
                <a:gd name="connsiteY3" fmla="*/ 233689 h 3266855"/>
                <a:gd name="connsiteX0" fmla="*/ 869298 w 1210466"/>
                <a:gd name="connsiteY0" fmla="*/ 3266854 h 3266855"/>
                <a:gd name="connsiteX1" fmla="*/ -1 w 1210466"/>
                <a:gd name="connsiteY1" fmla="*/ 2006809 h 3266855"/>
                <a:gd name="connsiteX2" fmla="*/ 1052612 w 1210466"/>
                <a:gd name="connsiteY2" fmla="*/ 0 h 3266855"/>
                <a:gd name="connsiteX3" fmla="*/ 1210466 w 1210466"/>
                <a:gd name="connsiteY3" fmla="*/ 233689 h 3266855"/>
                <a:gd name="connsiteX0" fmla="*/ 872241 w 1213409"/>
                <a:gd name="connsiteY0" fmla="*/ 3266854 h 3266855"/>
                <a:gd name="connsiteX1" fmla="*/ -2 w 1213409"/>
                <a:gd name="connsiteY1" fmla="*/ 2097797 h 3266855"/>
                <a:gd name="connsiteX2" fmla="*/ 1055555 w 1213409"/>
                <a:gd name="connsiteY2" fmla="*/ 0 h 3266855"/>
                <a:gd name="connsiteX3" fmla="*/ 1213409 w 1213409"/>
                <a:gd name="connsiteY3" fmla="*/ 233689 h 3266855"/>
                <a:gd name="connsiteX0" fmla="*/ 846240 w 1187408"/>
                <a:gd name="connsiteY0" fmla="*/ 3266854 h 3266855"/>
                <a:gd name="connsiteX1" fmla="*/ 0 w 1187408"/>
                <a:gd name="connsiteY1" fmla="*/ 1990522 h 3266855"/>
                <a:gd name="connsiteX2" fmla="*/ 1029554 w 1187408"/>
                <a:gd name="connsiteY2" fmla="*/ 0 h 3266855"/>
                <a:gd name="connsiteX3" fmla="*/ 1187408 w 1187408"/>
                <a:gd name="connsiteY3" fmla="*/ 233689 h 3266855"/>
                <a:gd name="connsiteX0" fmla="*/ 875088 w 1187408"/>
                <a:gd name="connsiteY0" fmla="*/ 3210918 h 3210919"/>
                <a:gd name="connsiteX1" fmla="*/ 0 w 1187408"/>
                <a:gd name="connsiteY1" fmla="*/ 1990522 h 3210919"/>
                <a:gd name="connsiteX2" fmla="*/ 1029554 w 1187408"/>
                <a:gd name="connsiteY2" fmla="*/ 0 h 3210919"/>
                <a:gd name="connsiteX3" fmla="*/ 1187408 w 1187408"/>
                <a:gd name="connsiteY3" fmla="*/ 233689 h 3210919"/>
                <a:gd name="connsiteX0" fmla="*/ 912573 w 1224893"/>
                <a:gd name="connsiteY0" fmla="*/ 3210918 h 3210919"/>
                <a:gd name="connsiteX1" fmla="*/ 2 w 1224893"/>
                <a:gd name="connsiteY1" fmla="*/ 2034781 h 3210919"/>
                <a:gd name="connsiteX2" fmla="*/ 1067039 w 1224893"/>
                <a:gd name="connsiteY2" fmla="*/ 0 h 3210919"/>
                <a:gd name="connsiteX3" fmla="*/ 1224893 w 1224893"/>
                <a:gd name="connsiteY3" fmla="*/ 233689 h 3210919"/>
                <a:gd name="connsiteX0" fmla="*/ 883725 w 1224893"/>
                <a:gd name="connsiteY0" fmla="*/ 3266855 h 3266855"/>
                <a:gd name="connsiteX1" fmla="*/ 2 w 1224893"/>
                <a:gd name="connsiteY1" fmla="*/ 2034781 h 3266855"/>
                <a:gd name="connsiteX2" fmla="*/ 1067039 w 1224893"/>
                <a:gd name="connsiteY2" fmla="*/ 0 h 3266855"/>
                <a:gd name="connsiteX3" fmla="*/ 1224893 w 1224893"/>
                <a:gd name="connsiteY3" fmla="*/ 233689 h 3266855"/>
                <a:gd name="connsiteX0" fmla="*/ 883725 w 1224893"/>
                <a:gd name="connsiteY0" fmla="*/ 3355687 h 3355687"/>
                <a:gd name="connsiteX1" fmla="*/ 2 w 1224893"/>
                <a:gd name="connsiteY1" fmla="*/ 2123613 h 3355687"/>
                <a:gd name="connsiteX2" fmla="*/ 966287 w 1224893"/>
                <a:gd name="connsiteY2" fmla="*/ 0 h 3355687"/>
                <a:gd name="connsiteX3" fmla="*/ 1224893 w 1224893"/>
                <a:gd name="connsiteY3" fmla="*/ 322521 h 3355687"/>
                <a:gd name="connsiteX0" fmla="*/ 612442 w 953610"/>
                <a:gd name="connsiteY0" fmla="*/ 3355687 h 3355687"/>
                <a:gd name="connsiteX1" fmla="*/ 0 w 953610"/>
                <a:gd name="connsiteY1" fmla="*/ 1398552 h 3355687"/>
                <a:gd name="connsiteX2" fmla="*/ 695004 w 953610"/>
                <a:gd name="connsiteY2" fmla="*/ 0 h 3355687"/>
                <a:gd name="connsiteX3" fmla="*/ 953610 w 953610"/>
                <a:gd name="connsiteY3" fmla="*/ 322521 h 3355687"/>
                <a:gd name="connsiteX0" fmla="*/ 1105361 w 1105361"/>
                <a:gd name="connsiteY0" fmla="*/ 2882990 h 2882987"/>
                <a:gd name="connsiteX1" fmla="*/ 0 w 1105361"/>
                <a:gd name="connsiteY1" fmla="*/ 1398552 h 2882987"/>
                <a:gd name="connsiteX2" fmla="*/ 695004 w 1105361"/>
                <a:gd name="connsiteY2" fmla="*/ 0 h 2882987"/>
                <a:gd name="connsiteX3" fmla="*/ 953610 w 1105361"/>
                <a:gd name="connsiteY3" fmla="*/ 322521 h 2882987"/>
                <a:gd name="connsiteX0" fmla="*/ 2400444 w 2400444"/>
                <a:gd name="connsiteY0" fmla="*/ 2882990 h 3824830"/>
                <a:gd name="connsiteX1" fmla="*/ -2 w 2400444"/>
                <a:gd name="connsiteY1" fmla="*/ 3824828 h 3824830"/>
                <a:gd name="connsiteX2" fmla="*/ 1990087 w 2400444"/>
                <a:gd name="connsiteY2" fmla="*/ 0 h 3824830"/>
                <a:gd name="connsiteX3" fmla="*/ 2248693 w 2400444"/>
                <a:gd name="connsiteY3" fmla="*/ 322521 h 3824830"/>
                <a:gd name="connsiteX0" fmla="*/ 793120 w 2248693"/>
                <a:gd name="connsiteY0" fmla="*/ 4863099 h 4863095"/>
                <a:gd name="connsiteX1" fmla="*/ -2 w 2248693"/>
                <a:gd name="connsiteY1" fmla="*/ 3824828 h 4863095"/>
                <a:gd name="connsiteX2" fmla="*/ 1990087 w 2248693"/>
                <a:gd name="connsiteY2" fmla="*/ 0 h 4863095"/>
                <a:gd name="connsiteX3" fmla="*/ 2248693 w 2248693"/>
                <a:gd name="connsiteY3" fmla="*/ 322521 h 4863095"/>
                <a:gd name="connsiteX0" fmla="*/ 870827 w 2248693"/>
                <a:gd name="connsiteY0" fmla="*/ 4968227 h 4968225"/>
                <a:gd name="connsiteX1" fmla="*/ -2 w 2248693"/>
                <a:gd name="connsiteY1" fmla="*/ 3824828 h 4968225"/>
                <a:gd name="connsiteX2" fmla="*/ 1990087 w 2248693"/>
                <a:gd name="connsiteY2" fmla="*/ 0 h 4968225"/>
                <a:gd name="connsiteX3" fmla="*/ 2248693 w 2248693"/>
                <a:gd name="connsiteY3" fmla="*/ 322521 h 4968225"/>
                <a:gd name="connsiteX0" fmla="*/ 759910 w 2248693"/>
                <a:gd name="connsiteY0" fmla="*/ 4984353 h 4984355"/>
                <a:gd name="connsiteX1" fmla="*/ -2 w 2248693"/>
                <a:gd name="connsiteY1" fmla="*/ 3824828 h 4984355"/>
                <a:gd name="connsiteX2" fmla="*/ 1990087 w 2248693"/>
                <a:gd name="connsiteY2" fmla="*/ 0 h 4984355"/>
                <a:gd name="connsiteX3" fmla="*/ 2248693 w 2248693"/>
                <a:gd name="connsiteY3" fmla="*/ 322521 h 4984355"/>
                <a:gd name="connsiteX0" fmla="*/ 811804 w 2300587"/>
                <a:gd name="connsiteY0" fmla="*/ 4984353 h 4984355"/>
                <a:gd name="connsiteX1" fmla="*/ -2 w 2300587"/>
                <a:gd name="connsiteY1" fmla="*/ 3897057 h 4984355"/>
                <a:gd name="connsiteX2" fmla="*/ 2041981 w 2300587"/>
                <a:gd name="connsiteY2" fmla="*/ 0 h 4984355"/>
                <a:gd name="connsiteX3" fmla="*/ 2300587 w 2300587"/>
                <a:gd name="connsiteY3" fmla="*/ 322521 h 4984355"/>
                <a:gd name="connsiteX0" fmla="*/ 837705 w 2300587"/>
                <a:gd name="connsiteY0" fmla="*/ 5019394 h 5019393"/>
                <a:gd name="connsiteX1" fmla="*/ -2 w 2300587"/>
                <a:gd name="connsiteY1" fmla="*/ 3897057 h 5019393"/>
                <a:gd name="connsiteX2" fmla="*/ 2041981 w 2300587"/>
                <a:gd name="connsiteY2" fmla="*/ 0 h 5019393"/>
                <a:gd name="connsiteX3" fmla="*/ 2300587 w 2300587"/>
                <a:gd name="connsiteY3" fmla="*/ 322521 h 501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0587" h="5019393">
                  <a:moveTo>
                    <a:pt x="837705" y="5019394"/>
                  </a:moveTo>
                  <a:lnTo>
                    <a:pt x="-2" y="3897057"/>
                  </a:lnTo>
                  <a:lnTo>
                    <a:pt x="2041981" y="0"/>
                  </a:lnTo>
                  <a:lnTo>
                    <a:pt x="2300587" y="322521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3499649" y="3108219"/>
              <a:ext cx="211446" cy="260231"/>
              <a:chOff x="4821819" y="3050975"/>
              <a:chExt cx="211446" cy="260231"/>
            </a:xfrm>
          </p:grpSpPr>
          <p:sp>
            <p:nvSpPr>
              <p:cNvPr id="63" name="Freeform 62"/>
              <p:cNvSpPr/>
              <p:nvPr/>
            </p:nvSpPr>
            <p:spPr>
              <a:xfrm rot="12465974">
                <a:off x="4949813" y="3212077"/>
                <a:ext cx="83452" cy="99129"/>
              </a:xfrm>
              <a:custGeom>
                <a:avLst/>
                <a:gdLst>
                  <a:gd name="connsiteX0" fmla="*/ 9525 w 183832"/>
                  <a:gd name="connsiteY0" fmla="*/ 9525 h 1201508"/>
                  <a:gd name="connsiteX1" fmla="*/ 174307 w 183832"/>
                  <a:gd name="connsiteY1" fmla="*/ 9525 h 1201508"/>
                  <a:gd name="connsiteX2" fmla="*/ 174307 w 183832"/>
                  <a:gd name="connsiteY2" fmla="*/ 1191983 h 1201508"/>
                  <a:gd name="connsiteX3" fmla="*/ 9525 w 183832"/>
                  <a:gd name="connsiteY3" fmla="*/ 1191983 h 1201508"/>
                  <a:gd name="connsiteX0" fmla="*/ 30651 w 195434"/>
                  <a:gd name="connsiteY0" fmla="*/ -4 h 1182449"/>
                  <a:gd name="connsiteX1" fmla="*/ 195433 w 195434"/>
                  <a:gd name="connsiteY1" fmla="*/ -4 h 1182449"/>
                  <a:gd name="connsiteX2" fmla="*/ 195433 w 195434"/>
                  <a:gd name="connsiteY2" fmla="*/ 1182454 h 1182449"/>
                  <a:gd name="connsiteX3" fmla="*/ 1 w 195434"/>
                  <a:gd name="connsiteY3" fmla="*/ 1012960 h 1182449"/>
                  <a:gd name="connsiteX0" fmla="*/ 30651 w 195434"/>
                  <a:gd name="connsiteY0" fmla="*/ -4 h 1147794"/>
                  <a:gd name="connsiteX1" fmla="*/ 195433 w 195434"/>
                  <a:gd name="connsiteY1" fmla="*/ -4 h 1147794"/>
                  <a:gd name="connsiteX2" fmla="*/ 172837 w 195434"/>
                  <a:gd name="connsiteY2" fmla="*/ 1147797 h 1147794"/>
                  <a:gd name="connsiteX3" fmla="*/ 1 w 195434"/>
                  <a:gd name="connsiteY3" fmla="*/ 1012960 h 114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434" h="1147794">
                    <a:moveTo>
                      <a:pt x="30651" y="-4"/>
                    </a:moveTo>
                    <a:lnTo>
                      <a:pt x="195433" y="-4"/>
                    </a:lnTo>
                    <a:lnTo>
                      <a:pt x="172837" y="1147797"/>
                    </a:lnTo>
                    <a:cubicBezTo>
                      <a:pt x="117910" y="1147797"/>
                      <a:pt x="54928" y="1012960"/>
                      <a:pt x="1" y="1012960"/>
                    </a:cubicBezTo>
                  </a:path>
                </a:pathLst>
              </a:cu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00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 rot="13192210" flipV="1">
                <a:off x="4821819" y="3050975"/>
                <a:ext cx="209166" cy="147638"/>
              </a:xfrm>
              <a:custGeom>
                <a:avLst/>
                <a:gdLst>
                  <a:gd name="connsiteX0" fmla="*/ 914971 w 921321"/>
                  <a:gd name="connsiteY0" fmla="*/ 176314 h 182664"/>
                  <a:gd name="connsiteX1" fmla="*/ 326529 w 921321"/>
                  <a:gd name="connsiteY1" fmla="*/ 176314 h 182664"/>
                  <a:gd name="connsiteX2" fmla="*/ 6350 w 921321"/>
                  <a:gd name="connsiteY2" fmla="*/ 6350 h 182664"/>
                  <a:gd name="connsiteX0" fmla="*/ 1138355 w 1138355"/>
                  <a:gd name="connsiteY0" fmla="*/ 191657 h 191657"/>
                  <a:gd name="connsiteX1" fmla="*/ 549913 w 1138355"/>
                  <a:gd name="connsiteY1" fmla="*/ 191657 h 191657"/>
                  <a:gd name="connsiteX2" fmla="*/ 0 w 1138355"/>
                  <a:gd name="connsiteY2" fmla="*/ 0 h 191657"/>
                  <a:gd name="connsiteX0" fmla="*/ 1138355 w 1138355"/>
                  <a:gd name="connsiteY0" fmla="*/ 191657 h 248688"/>
                  <a:gd name="connsiteX1" fmla="*/ 534437 w 1138355"/>
                  <a:gd name="connsiteY1" fmla="*/ 248688 h 248688"/>
                  <a:gd name="connsiteX2" fmla="*/ 0 w 1138355"/>
                  <a:gd name="connsiteY2" fmla="*/ 0 h 248688"/>
                  <a:gd name="connsiteX0" fmla="*/ 1138355 w 3031831"/>
                  <a:gd name="connsiteY0" fmla="*/ 191657 h 625399"/>
                  <a:gd name="connsiteX1" fmla="*/ 3031831 w 3031831"/>
                  <a:gd name="connsiteY1" fmla="*/ 625399 h 625399"/>
                  <a:gd name="connsiteX2" fmla="*/ 534437 w 3031831"/>
                  <a:gd name="connsiteY2" fmla="*/ 248688 h 625399"/>
                  <a:gd name="connsiteX3" fmla="*/ 0 w 3031831"/>
                  <a:gd name="connsiteY3" fmla="*/ 0 h 625399"/>
                  <a:gd name="connsiteX0" fmla="*/ 3035638 w 3035638"/>
                  <a:gd name="connsiteY0" fmla="*/ 633596 h 633596"/>
                  <a:gd name="connsiteX1" fmla="*/ 3031831 w 3035638"/>
                  <a:gd name="connsiteY1" fmla="*/ 625399 h 633596"/>
                  <a:gd name="connsiteX2" fmla="*/ 534437 w 3035638"/>
                  <a:gd name="connsiteY2" fmla="*/ 248688 h 633596"/>
                  <a:gd name="connsiteX3" fmla="*/ 0 w 3035638"/>
                  <a:gd name="connsiteY3" fmla="*/ 0 h 633596"/>
                  <a:gd name="connsiteX0" fmla="*/ 3135129 w 3135129"/>
                  <a:gd name="connsiteY0" fmla="*/ 586257 h 586257"/>
                  <a:gd name="connsiteX1" fmla="*/ 3131322 w 3135129"/>
                  <a:gd name="connsiteY1" fmla="*/ 578060 h 586257"/>
                  <a:gd name="connsiteX2" fmla="*/ 633928 w 3135129"/>
                  <a:gd name="connsiteY2" fmla="*/ 201349 h 586257"/>
                  <a:gd name="connsiteX3" fmla="*/ 0 w 3135129"/>
                  <a:gd name="connsiteY3" fmla="*/ 0 h 586257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724170 w 3225371"/>
                  <a:gd name="connsiteY2" fmla="*/ 136616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3221564 w 3225371"/>
                  <a:gd name="connsiteY1" fmla="*/ 513327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521198 w 3225371"/>
                  <a:gd name="connsiteY1" fmla="*/ 331799 h 521524"/>
                  <a:gd name="connsiteX2" fmla="*/ 166840 w 3225371"/>
                  <a:gd name="connsiteY2" fmla="*/ 114304 h 521524"/>
                  <a:gd name="connsiteX3" fmla="*/ 0 w 3225371"/>
                  <a:gd name="connsiteY3" fmla="*/ 0 h 521524"/>
                  <a:gd name="connsiteX0" fmla="*/ 3225371 w 3225371"/>
                  <a:gd name="connsiteY0" fmla="*/ 521524 h 521524"/>
                  <a:gd name="connsiteX1" fmla="*/ 166840 w 3225371"/>
                  <a:gd name="connsiteY1" fmla="*/ 114304 h 521524"/>
                  <a:gd name="connsiteX2" fmla="*/ 0 w 3225371"/>
                  <a:gd name="connsiteY2" fmla="*/ 0 h 521524"/>
                  <a:gd name="connsiteX0" fmla="*/ 1526588 w 1526588"/>
                  <a:gd name="connsiteY0" fmla="*/ 350629 h 350629"/>
                  <a:gd name="connsiteX1" fmla="*/ 166840 w 1526588"/>
                  <a:gd name="connsiteY1" fmla="*/ 114304 h 350629"/>
                  <a:gd name="connsiteX2" fmla="*/ 0 w 1526588"/>
                  <a:gd name="connsiteY2" fmla="*/ 0 h 350629"/>
                  <a:gd name="connsiteX0" fmla="*/ 1961290 w 1961290"/>
                  <a:gd name="connsiteY0" fmla="*/ 531879 h 531879"/>
                  <a:gd name="connsiteX1" fmla="*/ 601542 w 1961290"/>
                  <a:gd name="connsiteY1" fmla="*/ 295554 h 531879"/>
                  <a:gd name="connsiteX2" fmla="*/ 0 w 1961290"/>
                  <a:gd name="connsiteY2" fmla="*/ 0 h 531879"/>
                  <a:gd name="connsiteX0" fmla="*/ 1910264 w 1910264"/>
                  <a:gd name="connsiteY0" fmla="*/ 491639 h 491639"/>
                  <a:gd name="connsiteX1" fmla="*/ 550516 w 1910264"/>
                  <a:gd name="connsiteY1" fmla="*/ 255314 h 491639"/>
                  <a:gd name="connsiteX2" fmla="*/ 0 w 1910264"/>
                  <a:gd name="connsiteY2" fmla="*/ 0 h 491639"/>
                  <a:gd name="connsiteX0" fmla="*/ 1881827 w 1881827"/>
                  <a:gd name="connsiteY0" fmla="*/ 657727 h 657727"/>
                  <a:gd name="connsiteX1" fmla="*/ 522079 w 1881827"/>
                  <a:gd name="connsiteY1" fmla="*/ 421402 h 657727"/>
                  <a:gd name="connsiteX2" fmla="*/ -1 w 1881827"/>
                  <a:gd name="connsiteY2" fmla="*/ 0 h 657727"/>
                  <a:gd name="connsiteX0" fmla="*/ 1934744 w 1934744"/>
                  <a:gd name="connsiteY0" fmla="*/ 663939 h 663939"/>
                  <a:gd name="connsiteX1" fmla="*/ 574996 w 1934744"/>
                  <a:gd name="connsiteY1" fmla="*/ 427614 h 663939"/>
                  <a:gd name="connsiteX2" fmla="*/ -1 w 1934744"/>
                  <a:gd name="connsiteY2" fmla="*/ 0 h 663939"/>
                  <a:gd name="connsiteX0" fmla="*/ 1883857 w 1883857"/>
                  <a:gd name="connsiteY0" fmla="*/ 635376 h 635376"/>
                  <a:gd name="connsiteX1" fmla="*/ 524109 w 1883857"/>
                  <a:gd name="connsiteY1" fmla="*/ 399051 h 635376"/>
                  <a:gd name="connsiteX2" fmla="*/ 0 w 1883857"/>
                  <a:gd name="connsiteY2" fmla="*/ 0 h 635376"/>
                  <a:gd name="connsiteX0" fmla="*/ 2051233 w 2051233"/>
                  <a:gd name="connsiteY0" fmla="*/ 635376 h 635376"/>
                  <a:gd name="connsiteX1" fmla="*/ 7566 w 2051233"/>
                  <a:gd name="connsiteY1" fmla="*/ 126764 h 635376"/>
                  <a:gd name="connsiteX2" fmla="*/ 167376 w 2051233"/>
                  <a:gd name="connsiteY2" fmla="*/ 0 h 635376"/>
                  <a:gd name="connsiteX0" fmla="*/ 124482 w 174942"/>
                  <a:gd name="connsiteY0" fmla="*/ 979004 h 979004"/>
                  <a:gd name="connsiteX1" fmla="*/ 7566 w 174942"/>
                  <a:gd name="connsiteY1" fmla="*/ 126764 h 979004"/>
                  <a:gd name="connsiteX2" fmla="*/ 167376 w 174942"/>
                  <a:gd name="connsiteY2" fmla="*/ 0 h 979004"/>
                  <a:gd name="connsiteX0" fmla="*/ 115234 w 165938"/>
                  <a:gd name="connsiteY0" fmla="*/ 979004 h 979004"/>
                  <a:gd name="connsiteX1" fmla="*/ 7811 w 165938"/>
                  <a:gd name="connsiteY1" fmla="*/ 120349 h 979004"/>
                  <a:gd name="connsiteX2" fmla="*/ 158128 w 165938"/>
                  <a:gd name="connsiteY2" fmla="*/ 0 h 979004"/>
                  <a:gd name="connsiteX0" fmla="*/ 107423 w 169684"/>
                  <a:gd name="connsiteY0" fmla="*/ 979004 h 979004"/>
                  <a:gd name="connsiteX1" fmla="*/ 0 w 169684"/>
                  <a:gd name="connsiteY1" fmla="*/ 120349 h 979004"/>
                  <a:gd name="connsiteX2" fmla="*/ 150317 w 169684"/>
                  <a:gd name="connsiteY2" fmla="*/ 0 h 979004"/>
                  <a:gd name="connsiteX0" fmla="*/ 107423 w 150318"/>
                  <a:gd name="connsiteY0" fmla="*/ 979004 h 979004"/>
                  <a:gd name="connsiteX1" fmla="*/ 0 w 150318"/>
                  <a:gd name="connsiteY1" fmla="*/ 120349 h 979004"/>
                  <a:gd name="connsiteX2" fmla="*/ 150317 w 150318"/>
                  <a:gd name="connsiteY2" fmla="*/ 0 h 979004"/>
                  <a:gd name="connsiteX0" fmla="*/ 141724 w 184619"/>
                  <a:gd name="connsiteY0" fmla="*/ 979004 h 979004"/>
                  <a:gd name="connsiteX1" fmla="*/ -1 w 184619"/>
                  <a:gd name="connsiteY1" fmla="*/ 125312 h 979004"/>
                  <a:gd name="connsiteX2" fmla="*/ 184618 w 184619"/>
                  <a:gd name="connsiteY2" fmla="*/ 0 h 979004"/>
                  <a:gd name="connsiteX0" fmla="*/ 141725 w 141725"/>
                  <a:gd name="connsiteY0" fmla="*/ 1005526 h 1005526"/>
                  <a:gd name="connsiteX1" fmla="*/ 0 w 141725"/>
                  <a:gd name="connsiteY1" fmla="*/ 151834 h 1005526"/>
                  <a:gd name="connsiteX2" fmla="*/ 85821 w 141725"/>
                  <a:gd name="connsiteY2" fmla="*/ -1 h 1005526"/>
                  <a:gd name="connsiteX0" fmla="*/ 0 w 385293"/>
                  <a:gd name="connsiteY0" fmla="*/ 928570 h 928570"/>
                  <a:gd name="connsiteX1" fmla="*/ 299473 w 385293"/>
                  <a:gd name="connsiteY1" fmla="*/ 151835 h 928570"/>
                  <a:gd name="connsiteX2" fmla="*/ 385294 w 385293"/>
                  <a:gd name="connsiteY2" fmla="*/ 0 h 928570"/>
                  <a:gd name="connsiteX0" fmla="*/ 0 w 385294"/>
                  <a:gd name="connsiteY0" fmla="*/ 928570 h 928570"/>
                  <a:gd name="connsiteX1" fmla="*/ 207448 w 385294"/>
                  <a:gd name="connsiteY1" fmla="*/ 57624 h 928570"/>
                  <a:gd name="connsiteX2" fmla="*/ 385294 w 385294"/>
                  <a:gd name="connsiteY2" fmla="*/ 0 h 928570"/>
                  <a:gd name="connsiteX0" fmla="*/ 0 w 301067"/>
                  <a:gd name="connsiteY0" fmla="*/ 1021082 h 1021082"/>
                  <a:gd name="connsiteX1" fmla="*/ 207448 w 301067"/>
                  <a:gd name="connsiteY1" fmla="*/ 150136 h 1021082"/>
                  <a:gd name="connsiteX2" fmla="*/ 301067 w 301067"/>
                  <a:gd name="connsiteY2" fmla="*/ 0 h 1021082"/>
                  <a:gd name="connsiteX0" fmla="*/ 0 w 301067"/>
                  <a:gd name="connsiteY0" fmla="*/ 1041190 h 1041190"/>
                  <a:gd name="connsiteX1" fmla="*/ 141873 w 301067"/>
                  <a:gd name="connsiteY1" fmla="*/ 0 h 1041190"/>
                  <a:gd name="connsiteX2" fmla="*/ 301067 w 301067"/>
                  <a:gd name="connsiteY2" fmla="*/ 20108 h 1041190"/>
                  <a:gd name="connsiteX0" fmla="*/ 0 w 307390"/>
                  <a:gd name="connsiteY0" fmla="*/ 1143686 h 1143686"/>
                  <a:gd name="connsiteX1" fmla="*/ 141873 w 307390"/>
                  <a:gd name="connsiteY1" fmla="*/ 102496 h 1143686"/>
                  <a:gd name="connsiteX2" fmla="*/ 307390 w 307390"/>
                  <a:gd name="connsiteY2" fmla="*/ 0 h 1143686"/>
                  <a:gd name="connsiteX0" fmla="*/ 0 w 280748"/>
                  <a:gd name="connsiteY0" fmla="*/ 1146123 h 1146123"/>
                  <a:gd name="connsiteX1" fmla="*/ 141873 w 280748"/>
                  <a:gd name="connsiteY1" fmla="*/ 104933 h 1146123"/>
                  <a:gd name="connsiteX2" fmla="*/ 280748 w 280748"/>
                  <a:gd name="connsiteY2" fmla="*/ 0 h 1146123"/>
                  <a:gd name="connsiteX0" fmla="*/ 0 w 206271"/>
                  <a:gd name="connsiteY0" fmla="*/ 605460 h 605460"/>
                  <a:gd name="connsiteX1" fmla="*/ 67396 w 206271"/>
                  <a:gd name="connsiteY1" fmla="*/ 104933 h 605460"/>
                  <a:gd name="connsiteX2" fmla="*/ 206271 w 206271"/>
                  <a:gd name="connsiteY2" fmla="*/ 0 h 605460"/>
                  <a:gd name="connsiteX0" fmla="*/ 0 w 223234"/>
                  <a:gd name="connsiteY0" fmla="*/ 594784 h 594784"/>
                  <a:gd name="connsiteX1" fmla="*/ 84359 w 223234"/>
                  <a:gd name="connsiteY1" fmla="*/ 104933 h 594784"/>
                  <a:gd name="connsiteX2" fmla="*/ 223234 w 223234"/>
                  <a:gd name="connsiteY2" fmla="*/ 0 h 594784"/>
                  <a:gd name="connsiteX0" fmla="*/ 0 w 223234"/>
                  <a:gd name="connsiteY0" fmla="*/ 594784 h 594784"/>
                  <a:gd name="connsiteX1" fmla="*/ 149879 w 223234"/>
                  <a:gd name="connsiteY1" fmla="*/ 224987 h 594784"/>
                  <a:gd name="connsiteX2" fmla="*/ 223234 w 223234"/>
                  <a:gd name="connsiteY2" fmla="*/ 0 h 594784"/>
                  <a:gd name="connsiteX0" fmla="*/ 0 w 284655"/>
                  <a:gd name="connsiteY0" fmla="*/ 529853 h 529853"/>
                  <a:gd name="connsiteX1" fmla="*/ 149879 w 284655"/>
                  <a:gd name="connsiteY1" fmla="*/ 160056 h 529853"/>
                  <a:gd name="connsiteX2" fmla="*/ 284655 w 284655"/>
                  <a:gd name="connsiteY2" fmla="*/ 0 h 529853"/>
                  <a:gd name="connsiteX0" fmla="*/ 100259 w 134776"/>
                  <a:gd name="connsiteY0" fmla="*/ 434123 h 434123"/>
                  <a:gd name="connsiteX1" fmla="*/ 0 w 134776"/>
                  <a:gd name="connsiteY1" fmla="*/ 160056 h 434123"/>
                  <a:gd name="connsiteX2" fmla="*/ 134776 w 134776"/>
                  <a:gd name="connsiteY2" fmla="*/ 0 h 434123"/>
                  <a:gd name="connsiteX0" fmla="*/ 100259 w 160619"/>
                  <a:gd name="connsiteY0" fmla="*/ 422633 h 422633"/>
                  <a:gd name="connsiteX1" fmla="*/ 0 w 160619"/>
                  <a:gd name="connsiteY1" fmla="*/ 148566 h 422633"/>
                  <a:gd name="connsiteX2" fmla="*/ 160619 w 160619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7720"/>
                  <a:gd name="connsiteY0" fmla="*/ 422633 h 422633"/>
                  <a:gd name="connsiteX1" fmla="*/ 0 w 157720"/>
                  <a:gd name="connsiteY1" fmla="*/ 136550 h 422633"/>
                  <a:gd name="connsiteX2" fmla="*/ 157720 w 157720"/>
                  <a:gd name="connsiteY2" fmla="*/ 0 h 422633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97360 w 153519"/>
                  <a:gd name="connsiteY0" fmla="*/ 415989 h 415989"/>
                  <a:gd name="connsiteX1" fmla="*/ 0 w 153519"/>
                  <a:gd name="connsiteY1" fmla="*/ 129906 h 415989"/>
                  <a:gd name="connsiteX2" fmla="*/ 153519 w 153519"/>
                  <a:gd name="connsiteY2" fmla="*/ 0 h 415989"/>
                  <a:gd name="connsiteX0" fmla="*/ 1407 w 630045"/>
                  <a:gd name="connsiteY0" fmla="*/ 316727 h 316727"/>
                  <a:gd name="connsiteX1" fmla="*/ 476526 w 630045"/>
                  <a:gd name="connsiteY1" fmla="*/ 129906 h 316727"/>
                  <a:gd name="connsiteX2" fmla="*/ 630045 w 630045"/>
                  <a:gd name="connsiteY2" fmla="*/ 0 h 316727"/>
                  <a:gd name="connsiteX0" fmla="*/ 1358 w 650064"/>
                  <a:gd name="connsiteY0" fmla="*/ 320226 h 320226"/>
                  <a:gd name="connsiteX1" fmla="*/ 496545 w 650064"/>
                  <a:gd name="connsiteY1" fmla="*/ 129906 h 320226"/>
                  <a:gd name="connsiteX2" fmla="*/ 650064 w 650064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648706"/>
                  <a:gd name="connsiteY0" fmla="*/ 320226 h 320226"/>
                  <a:gd name="connsiteX1" fmla="*/ 495187 w 648706"/>
                  <a:gd name="connsiteY1" fmla="*/ 129906 h 320226"/>
                  <a:gd name="connsiteX2" fmla="*/ 648706 w 648706"/>
                  <a:gd name="connsiteY2" fmla="*/ 0 h 320226"/>
                  <a:gd name="connsiteX0" fmla="*/ 0 w 945474"/>
                  <a:gd name="connsiteY0" fmla="*/ 404639 h 404639"/>
                  <a:gd name="connsiteX1" fmla="*/ 495187 w 945474"/>
                  <a:gd name="connsiteY1" fmla="*/ 214319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45474"/>
                  <a:gd name="connsiteY0" fmla="*/ 404639 h 404639"/>
                  <a:gd name="connsiteX1" fmla="*/ 863437 w 945474"/>
                  <a:gd name="connsiteY1" fmla="*/ 74823 h 404639"/>
                  <a:gd name="connsiteX2" fmla="*/ 945474 w 945474"/>
                  <a:gd name="connsiteY2" fmla="*/ 0 h 404639"/>
                  <a:gd name="connsiteX0" fmla="*/ 0 w 955519"/>
                  <a:gd name="connsiteY0" fmla="*/ 396747 h 396747"/>
                  <a:gd name="connsiteX1" fmla="*/ 863437 w 955519"/>
                  <a:gd name="connsiteY1" fmla="*/ 66931 h 396747"/>
                  <a:gd name="connsiteX2" fmla="*/ 955519 w 955519"/>
                  <a:gd name="connsiteY2" fmla="*/ 0 h 396747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53899"/>
                  <a:gd name="connsiteY0" fmla="*/ 398642 h 398642"/>
                  <a:gd name="connsiteX1" fmla="*/ 863437 w 953899"/>
                  <a:gd name="connsiteY1" fmla="*/ 68826 h 398642"/>
                  <a:gd name="connsiteX2" fmla="*/ 953899 w 953899"/>
                  <a:gd name="connsiteY2" fmla="*/ 0 h 398642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63437 w 946456"/>
                  <a:gd name="connsiteY1" fmla="*/ 65974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46456"/>
                  <a:gd name="connsiteY0" fmla="*/ 395790 h 395790"/>
                  <a:gd name="connsiteX1" fmla="*/ 844990 w 946456"/>
                  <a:gd name="connsiteY1" fmla="*/ 71369 h 395790"/>
                  <a:gd name="connsiteX2" fmla="*/ 946456 w 946456"/>
                  <a:gd name="connsiteY2" fmla="*/ 0 h 395790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44990 w 950657"/>
                  <a:gd name="connsiteY1" fmla="*/ 78013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83891 w 950657"/>
                  <a:gd name="connsiteY1" fmla="*/ 123491 h 402434"/>
                  <a:gd name="connsiteX2" fmla="*/ 950657 w 950657"/>
                  <a:gd name="connsiteY2" fmla="*/ 0 h 402434"/>
                  <a:gd name="connsiteX0" fmla="*/ 0 w 950657"/>
                  <a:gd name="connsiteY0" fmla="*/ 402434 h 402434"/>
                  <a:gd name="connsiteX1" fmla="*/ 870239 w 950657"/>
                  <a:gd name="connsiteY1" fmla="*/ 76722 h 402434"/>
                  <a:gd name="connsiteX2" fmla="*/ 950657 w 950657"/>
                  <a:gd name="connsiteY2" fmla="*/ 0 h 402434"/>
                  <a:gd name="connsiteX0" fmla="*/ 0 w 1049485"/>
                  <a:gd name="connsiteY0" fmla="*/ 341380 h 341380"/>
                  <a:gd name="connsiteX1" fmla="*/ 870239 w 1049485"/>
                  <a:gd name="connsiteY1" fmla="*/ 15668 h 341380"/>
                  <a:gd name="connsiteX2" fmla="*/ 1049485 w 1049485"/>
                  <a:gd name="connsiteY2" fmla="*/ 15970 h 341380"/>
                  <a:gd name="connsiteX0" fmla="*/ 0 w 963281"/>
                  <a:gd name="connsiteY0" fmla="*/ 403079 h 403079"/>
                  <a:gd name="connsiteX1" fmla="*/ 870239 w 963281"/>
                  <a:gd name="connsiteY1" fmla="*/ 77367 h 403079"/>
                  <a:gd name="connsiteX2" fmla="*/ 963281 w 963281"/>
                  <a:gd name="connsiteY2" fmla="*/ 0 h 403079"/>
                  <a:gd name="connsiteX0" fmla="*/ 0 w 1096556"/>
                  <a:gd name="connsiteY0" fmla="*/ 333040 h 333040"/>
                  <a:gd name="connsiteX1" fmla="*/ 870239 w 1096556"/>
                  <a:gd name="connsiteY1" fmla="*/ 7328 h 333040"/>
                  <a:gd name="connsiteX2" fmla="*/ 1096556 w 1096556"/>
                  <a:gd name="connsiteY2" fmla="*/ 120433 h 333040"/>
                  <a:gd name="connsiteX0" fmla="*/ 0 w 1096556"/>
                  <a:gd name="connsiteY0" fmla="*/ 333733 h 333733"/>
                  <a:gd name="connsiteX1" fmla="*/ 870239 w 1096556"/>
                  <a:gd name="connsiteY1" fmla="*/ 8021 h 333733"/>
                  <a:gd name="connsiteX2" fmla="*/ 1096556 w 1096556"/>
                  <a:gd name="connsiteY2" fmla="*/ 121126 h 333733"/>
                  <a:gd name="connsiteX0" fmla="*/ 0 w 957459"/>
                  <a:gd name="connsiteY0" fmla="*/ 398329 h 398329"/>
                  <a:gd name="connsiteX1" fmla="*/ 870239 w 957459"/>
                  <a:gd name="connsiteY1" fmla="*/ 72617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2379 w 957459"/>
                  <a:gd name="connsiteY1" fmla="*/ 42641 h 398329"/>
                  <a:gd name="connsiteX2" fmla="*/ 957459 w 957459"/>
                  <a:gd name="connsiteY2" fmla="*/ 0 h 398329"/>
                  <a:gd name="connsiteX0" fmla="*/ 0 w 957459"/>
                  <a:gd name="connsiteY0" fmla="*/ 398329 h 398329"/>
                  <a:gd name="connsiteX1" fmla="*/ 908625 w 957459"/>
                  <a:gd name="connsiteY1" fmla="*/ 43189 h 398329"/>
                  <a:gd name="connsiteX2" fmla="*/ 957459 w 957459"/>
                  <a:gd name="connsiteY2" fmla="*/ 0 h 398329"/>
                  <a:gd name="connsiteX0" fmla="*/ 0 w 960302"/>
                  <a:gd name="connsiteY0" fmla="*/ 395005 h 395005"/>
                  <a:gd name="connsiteX1" fmla="*/ 908625 w 960302"/>
                  <a:gd name="connsiteY1" fmla="*/ 39865 h 395005"/>
                  <a:gd name="connsiteX2" fmla="*/ 960302 w 960302"/>
                  <a:gd name="connsiteY2" fmla="*/ 0 h 395005"/>
                  <a:gd name="connsiteX0" fmla="*/ 0 w 937742"/>
                  <a:gd name="connsiteY0" fmla="*/ 418723 h 418723"/>
                  <a:gd name="connsiteX1" fmla="*/ 908625 w 937742"/>
                  <a:gd name="connsiteY1" fmla="*/ 63583 h 418723"/>
                  <a:gd name="connsiteX2" fmla="*/ 928424 w 937742"/>
                  <a:gd name="connsiteY2" fmla="*/ 0 h 418723"/>
                  <a:gd name="connsiteX0" fmla="*/ 0 w 939519"/>
                  <a:gd name="connsiteY0" fmla="*/ 418723 h 418723"/>
                  <a:gd name="connsiteX1" fmla="*/ 908625 w 939519"/>
                  <a:gd name="connsiteY1" fmla="*/ 63583 h 418723"/>
                  <a:gd name="connsiteX2" fmla="*/ 928424 w 939519"/>
                  <a:gd name="connsiteY2" fmla="*/ 0 h 418723"/>
                  <a:gd name="connsiteX0" fmla="*/ 0 w 928543"/>
                  <a:gd name="connsiteY0" fmla="*/ 418723 h 418723"/>
                  <a:gd name="connsiteX1" fmla="*/ 884081 w 928543"/>
                  <a:gd name="connsiteY1" fmla="*/ 38841 h 418723"/>
                  <a:gd name="connsiteX2" fmla="*/ 928424 w 928543"/>
                  <a:gd name="connsiteY2" fmla="*/ 0 h 418723"/>
                  <a:gd name="connsiteX0" fmla="*/ 0 w 927770"/>
                  <a:gd name="connsiteY0" fmla="*/ 414157 h 414157"/>
                  <a:gd name="connsiteX1" fmla="*/ 884081 w 927770"/>
                  <a:gd name="connsiteY1" fmla="*/ 34275 h 414157"/>
                  <a:gd name="connsiteX2" fmla="*/ 927425 w 927770"/>
                  <a:gd name="connsiteY2" fmla="*/ 409 h 414157"/>
                  <a:gd name="connsiteX0" fmla="*/ 0 w 929240"/>
                  <a:gd name="connsiteY0" fmla="*/ 416085 h 416085"/>
                  <a:gd name="connsiteX1" fmla="*/ 884081 w 929240"/>
                  <a:gd name="connsiteY1" fmla="*/ 36203 h 416085"/>
                  <a:gd name="connsiteX2" fmla="*/ 927425 w 929240"/>
                  <a:gd name="connsiteY2" fmla="*/ 2337 h 416085"/>
                  <a:gd name="connsiteX0" fmla="*/ 0 w 971204"/>
                  <a:gd name="connsiteY0" fmla="*/ 427384 h 427384"/>
                  <a:gd name="connsiteX1" fmla="*/ 884081 w 971204"/>
                  <a:gd name="connsiteY1" fmla="*/ 47502 h 427384"/>
                  <a:gd name="connsiteX2" fmla="*/ 945841 w 971204"/>
                  <a:gd name="connsiteY2" fmla="*/ 1226 h 427384"/>
                  <a:gd name="connsiteX3" fmla="*/ 927425 w 971204"/>
                  <a:gd name="connsiteY3" fmla="*/ 13636 h 427384"/>
                  <a:gd name="connsiteX0" fmla="*/ 0 w 971204"/>
                  <a:gd name="connsiteY0" fmla="*/ 473153 h 473153"/>
                  <a:gd name="connsiteX1" fmla="*/ 884081 w 971204"/>
                  <a:gd name="connsiteY1" fmla="*/ 93271 h 473153"/>
                  <a:gd name="connsiteX2" fmla="*/ 945841 w 971204"/>
                  <a:gd name="connsiteY2" fmla="*/ 46995 h 473153"/>
                  <a:gd name="connsiteX3" fmla="*/ 942732 w 971204"/>
                  <a:gd name="connsiteY3" fmla="*/ 1 h 473153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948"/>
                  <a:gd name="connsiteY0" fmla="*/ 473219 h 473219"/>
                  <a:gd name="connsiteX1" fmla="*/ 884081 w 984948"/>
                  <a:gd name="connsiteY1" fmla="*/ 93337 h 473219"/>
                  <a:gd name="connsiteX2" fmla="*/ 974582 w 984948"/>
                  <a:gd name="connsiteY2" fmla="*/ 5762 h 473219"/>
                  <a:gd name="connsiteX3" fmla="*/ 942732 w 984948"/>
                  <a:gd name="connsiteY3" fmla="*/ 67 h 473219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700"/>
                  <a:gd name="connsiteY0" fmla="*/ 473203 h 473203"/>
                  <a:gd name="connsiteX1" fmla="*/ 884081 w 984700"/>
                  <a:gd name="connsiteY1" fmla="*/ 93321 h 473203"/>
                  <a:gd name="connsiteX2" fmla="*/ 974130 w 984700"/>
                  <a:gd name="connsiteY2" fmla="*/ 6127 h 473203"/>
                  <a:gd name="connsiteX3" fmla="*/ 942732 w 984700"/>
                  <a:gd name="connsiteY3" fmla="*/ 51 h 473203"/>
                  <a:gd name="connsiteX0" fmla="*/ 0 w 984549"/>
                  <a:gd name="connsiteY0" fmla="*/ 473203 h 473203"/>
                  <a:gd name="connsiteX1" fmla="*/ 884081 w 984549"/>
                  <a:gd name="connsiteY1" fmla="*/ 93321 h 473203"/>
                  <a:gd name="connsiteX2" fmla="*/ 974130 w 984549"/>
                  <a:gd name="connsiteY2" fmla="*/ 6127 h 473203"/>
                  <a:gd name="connsiteX3" fmla="*/ 942732 w 984549"/>
                  <a:gd name="connsiteY3" fmla="*/ 51 h 473203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1662"/>
                  <a:gd name="connsiteY0" fmla="*/ 473311 h 473311"/>
                  <a:gd name="connsiteX1" fmla="*/ 884081 w 951662"/>
                  <a:gd name="connsiteY1" fmla="*/ 93429 h 473311"/>
                  <a:gd name="connsiteX2" fmla="*/ 885658 w 951662"/>
                  <a:gd name="connsiteY2" fmla="*/ 4965 h 473311"/>
                  <a:gd name="connsiteX3" fmla="*/ 942732 w 951662"/>
                  <a:gd name="connsiteY3" fmla="*/ 159 h 473311"/>
                  <a:gd name="connsiteX0" fmla="*/ 0 w 954391"/>
                  <a:gd name="connsiteY0" fmla="*/ 473311 h 473311"/>
                  <a:gd name="connsiteX1" fmla="*/ 887710 w 954391"/>
                  <a:gd name="connsiteY1" fmla="*/ 104312 h 473311"/>
                  <a:gd name="connsiteX2" fmla="*/ 885658 w 954391"/>
                  <a:gd name="connsiteY2" fmla="*/ 4965 h 473311"/>
                  <a:gd name="connsiteX3" fmla="*/ 942732 w 954391"/>
                  <a:gd name="connsiteY3" fmla="*/ 159 h 473311"/>
                  <a:gd name="connsiteX0" fmla="*/ 0 w 942733"/>
                  <a:gd name="connsiteY0" fmla="*/ 473311 h 473311"/>
                  <a:gd name="connsiteX1" fmla="*/ 885658 w 942733"/>
                  <a:gd name="connsiteY1" fmla="*/ 4965 h 473311"/>
                  <a:gd name="connsiteX2" fmla="*/ 942732 w 942733"/>
                  <a:gd name="connsiteY2" fmla="*/ 159 h 473311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42733"/>
                  <a:gd name="connsiteY0" fmla="*/ 473153 h 473153"/>
                  <a:gd name="connsiteX1" fmla="*/ 889386 w 942733"/>
                  <a:gd name="connsiteY1" fmla="*/ 103932 h 473153"/>
                  <a:gd name="connsiteX2" fmla="*/ 942732 w 942733"/>
                  <a:gd name="connsiteY2" fmla="*/ 1 h 473153"/>
                  <a:gd name="connsiteX0" fmla="*/ 0 w 932183"/>
                  <a:gd name="connsiteY0" fmla="*/ 406142 h 406142"/>
                  <a:gd name="connsiteX1" fmla="*/ 889386 w 932183"/>
                  <a:gd name="connsiteY1" fmla="*/ 36921 h 406142"/>
                  <a:gd name="connsiteX2" fmla="*/ 932181 w 932183"/>
                  <a:gd name="connsiteY2" fmla="*/ 2 h 406142"/>
                  <a:gd name="connsiteX0" fmla="*/ 0 w 932181"/>
                  <a:gd name="connsiteY0" fmla="*/ 406140 h 406140"/>
                  <a:gd name="connsiteX1" fmla="*/ 851066 w 932181"/>
                  <a:gd name="connsiteY1" fmla="*/ 62820 h 406140"/>
                  <a:gd name="connsiteX2" fmla="*/ 932181 w 932181"/>
                  <a:gd name="connsiteY2" fmla="*/ 0 h 406140"/>
                  <a:gd name="connsiteX0" fmla="*/ 0 w 928626"/>
                  <a:gd name="connsiteY0" fmla="*/ 396392 h 396392"/>
                  <a:gd name="connsiteX1" fmla="*/ 851066 w 928626"/>
                  <a:gd name="connsiteY1" fmla="*/ 53072 h 396392"/>
                  <a:gd name="connsiteX2" fmla="*/ 928626 w 928626"/>
                  <a:gd name="connsiteY2" fmla="*/ 0 h 396392"/>
                  <a:gd name="connsiteX0" fmla="*/ 0 w 932190"/>
                  <a:gd name="connsiteY0" fmla="*/ 398801 h 398801"/>
                  <a:gd name="connsiteX1" fmla="*/ 851066 w 932190"/>
                  <a:gd name="connsiteY1" fmla="*/ 55481 h 398801"/>
                  <a:gd name="connsiteX2" fmla="*/ 932190 w 932190"/>
                  <a:gd name="connsiteY2" fmla="*/ 0 h 398801"/>
                  <a:gd name="connsiteX0" fmla="*/ 0 w 581868"/>
                  <a:gd name="connsiteY0" fmla="*/ 1 h 120083"/>
                  <a:gd name="connsiteX1" fmla="*/ 500744 w 581868"/>
                  <a:gd name="connsiteY1" fmla="*/ 120083 h 120083"/>
                  <a:gd name="connsiteX2" fmla="*/ 581868 w 581868"/>
                  <a:gd name="connsiteY2" fmla="*/ 64602 h 120083"/>
                  <a:gd name="connsiteX0" fmla="*/ 0 w 475039"/>
                  <a:gd name="connsiteY0" fmla="*/ 219845 h 219846"/>
                  <a:gd name="connsiteX1" fmla="*/ 393915 w 475039"/>
                  <a:gd name="connsiteY1" fmla="*/ 55481 h 219846"/>
                  <a:gd name="connsiteX2" fmla="*/ 475039 w 475039"/>
                  <a:gd name="connsiteY2" fmla="*/ 0 h 219846"/>
                  <a:gd name="connsiteX0" fmla="*/ 0 w 475039"/>
                  <a:gd name="connsiteY0" fmla="*/ 219845 h 219845"/>
                  <a:gd name="connsiteX1" fmla="*/ 379825 w 475039"/>
                  <a:gd name="connsiteY1" fmla="*/ 218027 h 219845"/>
                  <a:gd name="connsiteX2" fmla="*/ 475039 w 475039"/>
                  <a:gd name="connsiteY2" fmla="*/ 0 h 219845"/>
                  <a:gd name="connsiteX0" fmla="*/ 0 w 436539"/>
                  <a:gd name="connsiteY0" fmla="*/ 1818 h 81298"/>
                  <a:gd name="connsiteX1" fmla="*/ 379825 w 436539"/>
                  <a:gd name="connsiteY1" fmla="*/ 0 h 81298"/>
                  <a:gd name="connsiteX2" fmla="*/ 436539 w 436539"/>
                  <a:gd name="connsiteY2" fmla="*/ 81298 h 81298"/>
                  <a:gd name="connsiteX0" fmla="*/ 0 w 508643"/>
                  <a:gd name="connsiteY0" fmla="*/ 237953 h 237953"/>
                  <a:gd name="connsiteX1" fmla="*/ 451929 w 508643"/>
                  <a:gd name="connsiteY1" fmla="*/ 0 h 237953"/>
                  <a:gd name="connsiteX2" fmla="*/ 508643 w 508643"/>
                  <a:gd name="connsiteY2" fmla="*/ 81298 h 237953"/>
                  <a:gd name="connsiteX0" fmla="*/ 0 w 508643"/>
                  <a:gd name="connsiteY0" fmla="*/ 276102 h 276102"/>
                  <a:gd name="connsiteX1" fmla="*/ 420742 w 508643"/>
                  <a:gd name="connsiteY1" fmla="*/ 0 h 276102"/>
                  <a:gd name="connsiteX2" fmla="*/ 508643 w 508643"/>
                  <a:gd name="connsiteY2" fmla="*/ 119447 h 276102"/>
                  <a:gd name="connsiteX0" fmla="*/ 0 w 511473"/>
                  <a:gd name="connsiteY0" fmla="*/ 276102 h 276102"/>
                  <a:gd name="connsiteX1" fmla="*/ 420742 w 511473"/>
                  <a:gd name="connsiteY1" fmla="*/ 0 h 276102"/>
                  <a:gd name="connsiteX2" fmla="*/ 511473 w 511473"/>
                  <a:gd name="connsiteY2" fmla="*/ 130738 h 276102"/>
                  <a:gd name="connsiteX0" fmla="*/ 0 w 511473"/>
                  <a:gd name="connsiteY0" fmla="*/ 288809 h 288809"/>
                  <a:gd name="connsiteX1" fmla="*/ 414468 w 511473"/>
                  <a:gd name="connsiteY1" fmla="*/ 0 h 288809"/>
                  <a:gd name="connsiteX2" fmla="*/ 511473 w 511473"/>
                  <a:gd name="connsiteY2" fmla="*/ 143445 h 288809"/>
                  <a:gd name="connsiteX0" fmla="*/ 0 w 420173"/>
                  <a:gd name="connsiteY0" fmla="*/ 141580 h 143445"/>
                  <a:gd name="connsiteX1" fmla="*/ 323168 w 420173"/>
                  <a:gd name="connsiteY1" fmla="*/ 0 h 143445"/>
                  <a:gd name="connsiteX2" fmla="*/ 420173 w 420173"/>
                  <a:gd name="connsiteY2" fmla="*/ 143445 h 143445"/>
                  <a:gd name="connsiteX0" fmla="*/ 0 w 420173"/>
                  <a:gd name="connsiteY0" fmla="*/ 109875 h 111740"/>
                  <a:gd name="connsiteX1" fmla="*/ 378343 w 420173"/>
                  <a:gd name="connsiteY1" fmla="*/ -1 h 111740"/>
                  <a:gd name="connsiteX2" fmla="*/ 420173 w 420173"/>
                  <a:gd name="connsiteY2" fmla="*/ 111740 h 111740"/>
                  <a:gd name="connsiteX0" fmla="*/ -1 w 111140"/>
                  <a:gd name="connsiteY0" fmla="*/ 182376 h 182375"/>
                  <a:gd name="connsiteX1" fmla="*/ 69310 w 111140"/>
                  <a:gd name="connsiteY1" fmla="*/ -1 h 182375"/>
                  <a:gd name="connsiteX2" fmla="*/ 111140 w 111140"/>
                  <a:gd name="connsiteY2" fmla="*/ 111740 h 182375"/>
                  <a:gd name="connsiteX0" fmla="*/ 0 w 130134"/>
                  <a:gd name="connsiteY0" fmla="*/ 182376 h 182375"/>
                  <a:gd name="connsiteX1" fmla="*/ 69311 w 130134"/>
                  <a:gd name="connsiteY1" fmla="*/ -1 h 182375"/>
                  <a:gd name="connsiteX2" fmla="*/ 130134 w 130134"/>
                  <a:gd name="connsiteY2" fmla="*/ 97435 h 182375"/>
                  <a:gd name="connsiteX0" fmla="*/ 0 w 121292"/>
                  <a:gd name="connsiteY0" fmla="*/ 182376 h 182375"/>
                  <a:gd name="connsiteX1" fmla="*/ 69311 w 121292"/>
                  <a:gd name="connsiteY1" fmla="*/ -1 h 182375"/>
                  <a:gd name="connsiteX2" fmla="*/ 121292 w 121292"/>
                  <a:gd name="connsiteY2" fmla="*/ 120374 h 182375"/>
                  <a:gd name="connsiteX0" fmla="*/ 0 w 130134"/>
                  <a:gd name="connsiteY0" fmla="*/ 182376 h 182375"/>
                  <a:gd name="connsiteX1" fmla="*/ 69311 w 130134"/>
                  <a:gd name="connsiteY1" fmla="*/ -1 h 182375"/>
                  <a:gd name="connsiteX2" fmla="*/ 130134 w 130134"/>
                  <a:gd name="connsiteY2" fmla="*/ 97436 h 182375"/>
                  <a:gd name="connsiteX0" fmla="*/ 0 w 128794"/>
                  <a:gd name="connsiteY0" fmla="*/ 182376 h 182375"/>
                  <a:gd name="connsiteX1" fmla="*/ 69311 w 128794"/>
                  <a:gd name="connsiteY1" fmla="*/ -1 h 182375"/>
                  <a:gd name="connsiteX2" fmla="*/ 128795 w 128794"/>
                  <a:gd name="connsiteY2" fmla="*/ 124214 h 182375"/>
                  <a:gd name="connsiteX0" fmla="*/ 0 w 290981"/>
                  <a:gd name="connsiteY0" fmla="*/ 463217 h 463218"/>
                  <a:gd name="connsiteX1" fmla="*/ 231496 w 290981"/>
                  <a:gd name="connsiteY1" fmla="*/ -1 h 463218"/>
                  <a:gd name="connsiteX2" fmla="*/ 290980 w 290981"/>
                  <a:gd name="connsiteY2" fmla="*/ 124214 h 463218"/>
                  <a:gd name="connsiteX0" fmla="*/ 0 w 302904"/>
                  <a:gd name="connsiteY0" fmla="*/ 463217 h 463218"/>
                  <a:gd name="connsiteX1" fmla="*/ 231496 w 302904"/>
                  <a:gd name="connsiteY1" fmla="*/ -1 h 463218"/>
                  <a:gd name="connsiteX2" fmla="*/ 302904 w 302904"/>
                  <a:gd name="connsiteY2" fmla="*/ 116589 h 46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2904" h="463218">
                    <a:moveTo>
                      <a:pt x="0" y="463217"/>
                    </a:moveTo>
                    <a:lnTo>
                      <a:pt x="231496" y="-1"/>
                    </a:lnTo>
                    <a:lnTo>
                      <a:pt x="302904" y="116589"/>
                    </a:lnTo>
                  </a:path>
                </a:pathLst>
              </a:cu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140200" y="4405965"/>
              <a:ext cx="1301625" cy="905233"/>
              <a:chOff x="1465485" y="4108123"/>
              <a:chExt cx="1301625" cy="905233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>
                <a:off x="1622624" y="4108123"/>
                <a:ext cx="100468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1465485" y="4733488"/>
                <a:ext cx="130162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1580953" y="5013356"/>
                <a:ext cx="110678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89" name="Group 88"/>
          <p:cNvGrpSpPr/>
          <p:nvPr/>
        </p:nvGrpSpPr>
        <p:grpSpPr>
          <a:xfrm>
            <a:off x="3040856" y="1461853"/>
            <a:ext cx="2110827" cy="1585039"/>
            <a:chOff x="3040856" y="1461853"/>
            <a:chExt cx="2110827" cy="1585039"/>
          </a:xfrm>
        </p:grpSpPr>
        <p:cxnSp>
          <p:nvCxnSpPr>
            <p:cNvPr id="90" name="Straight Connector 89"/>
            <p:cNvCxnSpPr/>
            <p:nvPr/>
          </p:nvCxnSpPr>
          <p:spPr bwMode="auto">
            <a:xfrm>
              <a:off x="3040856" y="1933517"/>
              <a:ext cx="134780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3457575" y="2416577"/>
              <a:ext cx="1080059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3412744" y="1461853"/>
              <a:ext cx="706837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3494897" y="2144563"/>
              <a:ext cx="482197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3305193" y="2638371"/>
              <a:ext cx="54530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3174206" y="2833688"/>
              <a:ext cx="72333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6" name="Freeform 95"/>
            <p:cNvSpPr/>
            <p:nvPr/>
          </p:nvSpPr>
          <p:spPr>
            <a:xfrm rot="8407790" flipH="1" flipV="1">
              <a:off x="4435576" y="2514825"/>
              <a:ext cx="716107" cy="372756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440804"/>
                <a:gd name="connsiteY0" fmla="*/ 0 h 379946"/>
                <a:gd name="connsiteX1" fmla="*/ 343799 w 440804"/>
                <a:gd name="connsiteY1" fmla="*/ 236501 h 379946"/>
                <a:gd name="connsiteX2" fmla="*/ 440804 w 440804"/>
                <a:gd name="connsiteY2" fmla="*/ 379946 h 379946"/>
                <a:gd name="connsiteX0" fmla="*/ 0 w 440804"/>
                <a:gd name="connsiteY0" fmla="*/ 0 h 379946"/>
                <a:gd name="connsiteX1" fmla="*/ 318486 w 440804"/>
                <a:gd name="connsiteY1" fmla="*/ 203304 h 379946"/>
                <a:gd name="connsiteX2" fmla="*/ 440804 w 440804"/>
                <a:gd name="connsiteY2" fmla="*/ 379946 h 379946"/>
                <a:gd name="connsiteX0" fmla="*/ 0 w 476036"/>
                <a:gd name="connsiteY0" fmla="*/ 0 h 431150"/>
                <a:gd name="connsiteX1" fmla="*/ 353718 w 476036"/>
                <a:gd name="connsiteY1" fmla="*/ 254508 h 431150"/>
                <a:gd name="connsiteX2" fmla="*/ 476036 w 476036"/>
                <a:gd name="connsiteY2" fmla="*/ 431150 h 43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036" h="431150">
                  <a:moveTo>
                    <a:pt x="0" y="0"/>
                  </a:moveTo>
                  <a:lnTo>
                    <a:pt x="353718" y="254508"/>
                  </a:lnTo>
                  <a:lnTo>
                    <a:pt x="476036" y="43115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 bwMode="auto">
            <a:xfrm flipV="1">
              <a:off x="4494215" y="2627917"/>
              <a:ext cx="431007" cy="41897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Straight Connector 97"/>
            <p:cNvCxnSpPr/>
            <p:nvPr/>
          </p:nvCxnSpPr>
          <p:spPr bwMode="auto">
            <a:xfrm flipV="1">
              <a:off x="4849021" y="2620827"/>
              <a:ext cx="85725" cy="254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040856" y="1461853"/>
            <a:ext cx="2110827" cy="1585039"/>
            <a:chOff x="3040856" y="1461853"/>
            <a:chExt cx="2110827" cy="1585039"/>
          </a:xfrm>
        </p:grpSpPr>
        <p:cxnSp>
          <p:nvCxnSpPr>
            <p:cNvPr id="100" name="Straight Connector 99"/>
            <p:cNvCxnSpPr/>
            <p:nvPr/>
          </p:nvCxnSpPr>
          <p:spPr bwMode="auto">
            <a:xfrm>
              <a:off x="3040856" y="1933517"/>
              <a:ext cx="134780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3457575" y="2416577"/>
              <a:ext cx="108005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3412744" y="1461853"/>
              <a:ext cx="70683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3494897" y="2144563"/>
              <a:ext cx="48219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3305193" y="2638371"/>
              <a:ext cx="54530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3174206" y="2833688"/>
              <a:ext cx="72333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" name="Freeform 105"/>
            <p:cNvSpPr/>
            <p:nvPr/>
          </p:nvSpPr>
          <p:spPr>
            <a:xfrm rot="8407790" flipH="1" flipV="1">
              <a:off x="4435576" y="2514825"/>
              <a:ext cx="716107" cy="372756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440804"/>
                <a:gd name="connsiteY0" fmla="*/ 0 h 379946"/>
                <a:gd name="connsiteX1" fmla="*/ 343799 w 440804"/>
                <a:gd name="connsiteY1" fmla="*/ 236501 h 379946"/>
                <a:gd name="connsiteX2" fmla="*/ 440804 w 440804"/>
                <a:gd name="connsiteY2" fmla="*/ 379946 h 379946"/>
                <a:gd name="connsiteX0" fmla="*/ 0 w 440804"/>
                <a:gd name="connsiteY0" fmla="*/ 0 h 379946"/>
                <a:gd name="connsiteX1" fmla="*/ 318486 w 440804"/>
                <a:gd name="connsiteY1" fmla="*/ 203304 h 379946"/>
                <a:gd name="connsiteX2" fmla="*/ 440804 w 440804"/>
                <a:gd name="connsiteY2" fmla="*/ 379946 h 379946"/>
                <a:gd name="connsiteX0" fmla="*/ 0 w 476036"/>
                <a:gd name="connsiteY0" fmla="*/ 0 h 431150"/>
                <a:gd name="connsiteX1" fmla="*/ 353718 w 476036"/>
                <a:gd name="connsiteY1" fmla="*/ 254508 h 431150"/>
                <a:gd name="connsiteX2" fmla="*/ 476036 w 476036"/>
                <a:gd name="connsiteY2" fmla="*/ 431150 h 43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036" h="431150">
                  <a:moveTo>
                    <a:pt x="0" y="0"/>
                  </a:moveTo>
                  <a:lnTo>
                    <a:pt x="353718" y="254508"/>
                  </a:lnTo>
                  <a:lnTo>
                    <a:pt x="476036" y="43115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 bwMode="auto">
            <a:xfrm flipV="1">
              <a:off x="4494215" y="2627917"/>
              <a:ext cx="431007" cy="4189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Straight Connector 107"/>
            <p:cNvCxnSpPr/>
            <p:nvPr/>
          </p:nvCxnSpPr>
          <p:spPr bwMode="auto">
            <a:xfrm flipV="1">
              <a:off x="4849021" y="2620827"/>
              <a:ext cx="85725" cy="25479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8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0B2033-3E3E-514E-83BC-2CFB732B7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997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087880" y="213360"/>
            <a:ext cx="4968240" cy="6431280"/>
          </a:xfrm>
          <a:prstGeom prst="rect">
            <a:avLst/>
          </a:prstGeom>
        </p:spPr>
      </p:pic>
      <p:sp>
        <p:nvSpPr>
          <p:cNvPr id="49" name="Freeform 3"/>
          <p:cNvSpPr/>
          <p:nvPr/>
        </p:nvSpPr>
        <p:spPr>
          <a:xfrm rot="9028650" flipH="1">
            <a:off x="4945663" y="5812145"/>
            <a:ext cx="700816" cy="749073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325355 w 2718835"/>
              <a:gd name="connsiteY0" fmla="*/ 469711 h 469711"/>
              <a:gd name="connsiteX1" fmla="*/ 422 w 2718835"/>
              <a:gd name="connsiteY1" fmla="*/ 298735 h 469711"/>
              <a:gd name="connsiteX2" fmla="*/ 2717960 w 2718835"/>
              <a:gd name="connsiteY2" fmla="*/ 0 h 469711"/>
              <a:gd name="connsiteX0" fmla="*/ 0 w 1397680"/>
              <a:gd name="connsiteY0" fmla="*/ 469711 h 469711"/>
              <a:gd name="connsiteX1" fmla="*/ 1035373 w 1397680"/>
              <a:gd name="connsiteY1" fmla="*/ 66329 h 469711"/>
              <a:gd name="connsiteX2" fmla="*/ 1392605 w 1397680"/>
              <a:gd name="connsiteY2" fmla="*/ 0 h 469711"/>
              <a:gd name="connsiteX0" fmla="*/ 0 w 1400330"/>
              <a:gd name="connsiteY0" fmla="*/ 469711 h 469711"/>
              <a:gd name="connsiteX1" fmla="*/ 1035373 w 1400330"/>
              <a:gd name="connsiteY1" fmla="*/ 66329 h 469711"/>
              <a:gd name="connsiteX2" fmla="*/ 1392605 w 1400330"/>
              <a:gd name="connsiteY2" fmla="*/ 0 h 469711"/>
              <a:gd name="connsiteX0" fmla="*/ 0 w 1392605"/>
              <a:gd name="connsiteY0" fmla="*/ 469711 h 469711"/>
              <a:gd name="connsiteX1" fmla="*/ 1035373 w 1392605"/>
              <a:gd name="connsiteY1" fmla="*/ 66329 h 469711"/>
              <a:gd name="connsiteX2" fmla="*/ 1392605 w 1392605"/>
              <a:gd name="connsiteY2" fmla="*/ 0 h 469711"/>
              <a:gd name="connsiteX0" fmla="*/ 1458325 w 2850930"/>
              <a:gd name="connsiteY0" fmla="*/ 469711 h 469711"/>
              <a:gd name="connsiteX1" fmla="*/ -2 w 2850930"/>
              <a:gd name="connsiteY1" fmla="*/ 162635 h 469711"/>
              <a:gd name="connsiteX2" fmla="*/ 2850930 w 2850930"/>
              <a:gd name="connsiteY2" fmla="*/ 0 h 469711"/>
              <a:gd name="connsiteX0" fmla="*/ 1363240 w 2850930"/>
              <a:gd name="connsiteY0" fmla="*/ 455078 h 455078"/>
              <a:gd name="connsiteX1" fmla="*/ -2 w 2850930"/>
              <a:gd name="connsiteY1" fmla="*/ 162635 h 455078"/>
              <a:gd name="connsiteX2" fmla="*/ 2850930 w 2850930"/>
              <a:gd name="connsiteY2" fmla="*/ 0 h 455078"/>
              <a:gd name="connsiteX0" fmla="*/ 1363240 w 1363239"/>
              <a:gd name="connsiteY0" fmla="*/ 355125 h 355125"/>
              <a:gd name="connsiteX1" fmla="*/ -2 w 1363239"/>
              <a:gd name="connsiteY1" fmla="*/ 62682 h 355125"/>
              <a:gd name="connsiteX2" fmla="*/ 338167 w 1363239"/>
              <a:gd name="connsiteY2" fmla="*/ 0 h 355125"/>
              <a:gd name="connsiteX0" fmla="*/ 1363244 w 3626900"/>
              <a:gd name="connsiteY0" fmla="*/ 425148 h 425148"/>
              <a:gd name="connsiteX1" fmla="*/ 2 w 3626900"/>
              <a:gd name="connsiteY1" fmla="*/ 132705 h 425148"/>
              <a:gd name="connsiteX2" fmla="*/ 3626901 w 3626900"/>
              <a:gd name="connsiteY2" fmla="*/ 0 h 425148"/>
              <a:gd name="connsiteX0" fmla="*/ 1 w 2263657"/>
              <a:gd name="connsiteY0" fmla="*/ 425148 h 425148"/>
              <a:gd name="connsiteX1" fmla="*/ 1711846 w 2263657"/>
              <a:gd name="connsiteY1" fmla="*/ 36147 h 425148"/>
              <a:gd name="connsiteX2" fmla="*/ 2263658 w 2263657"/>
              <a:gd name="connsiteY2" fmla="*/ 0 h 425148"/>
              <a:gd name="connsiteX0" fmla="*/ 1 w 2263657"/>
              <a:gd name="connsiteY0" fmla="*/ 425148 h 425148"/>
              <a:gd name="connsiteX1" fmla="*/ 1681526 w 2263657"/>
              <a:gd name="connsiteY1" fmla="*/ 40498 h 425148"/>
              <a:gd name="connsiteX2" fmla="*/ 2263658 w 2263657"/>
              <a:gd name="connsiteY2" fmla="*/ 0 h 425148"/>
              <a:gd name="connsiteX0" fmla="*/ 1 w 2263657"/>
              <a:gd name="connsiteY0" fmla="*/ 425148 h 425148"/>
              <a:gd name="connsiteX1" fmla="*/ 1723083 w 2263657"/>
              <a:gd name="connsiteY1" fmla="*/ 34227 h 425148"/>
              <a:gd name="connsiteX2" fmla="*/ 2263658 w 2263657"/>
              <a:gd name="connsiteY2" fmla="*/ 0 h 425148"/>
              <a:gd name="connsiteX0" fmla="*/ 1 w 2263657"/>
              <a:gd name="connsiteY0" fmla="*/ 425148 h 425148"/>
              <a:gd name="connsiteX1" fmla="*/ 266692 w 2263657"/>
              <a:gd name="connsiteY1" fmla="*/ 177711 h 425148"/>
              <a:gd name="connsiteX2" fmla="*/ 2263658 w 2263657"/>
              <a:gd name="connsiteY2" fmla="*/ 0 h 425148"/>
              <a:gd name="connsiteX0" fmla="*/ 1 w 2444438"/>
              <a:gd name="connsiteY0" fmla="*/ 417880 h 417880"/>
              <a:gd name="connsiteX1" fmla="*/ 447473 w 2444438"/>
              <a:gd name="connsiteY1" fmla="*/ 177711 h 417880"/>
              <a:gd name="connsiteX2" fmla="*/ 2444439 w 2444438"/>
              <a:gd name="connsiteY2" fmla="*/ 0 h 417880"/>
              <a:gd name="connsiteX0" fmla="*/ 1 w 994842"/>
              <a:gd name="connsiteY0" fmla="*/ 277216 h 277216"/>
              <a:gd name="connsiteX1" fmla="*/ 447473 w 994842"/>
              <a:gd name="connsiteY1" fmla="*/ 37047 h 277216"/>
              <a:gd name="connsiteX2" fmla="*/ 994841 w 994842"/>
              <a:gd name="connsiteY2" fmla="*/ 0 h 277216"/>
              <a:gd name="connsiteX0" fmla="*/ 1 w 2651389"/>
              <a:gd name="connsiteY0" fmla="*/ 325506 h 325506"/>
              <a:gd name="connsiteX1" fmla="*/ 447473 w 2651389"/>
              <a:gd name="connsiteY1" fmla="*/ 85337 h 325506"/>
              <a:gd name="connsiteX2" fmla="*/ 2651390 w 2651389"/>
              <a:gd name="connsiteY2" fmla="*/ 0 h 325506"/>
              <a:gd name="connsiteX0" fmla="*/ 1 w 2651389"/>
              <a:gd name="connsiteY0" fmla="*/ 325506 h 325506"/>
              <a:gd name="connsiteX1" fmla="*/ 2079462 w 2651389"/>
              <a:gd name="connsiteY1" fmla="*/ 36265 h 325506"/>
              <a:gd name="connsiteX2" fmla="*/ 2651390 w 2651389"/>
              <a:gd name="connsiteY2" fmla="*/ 0 h 3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1389" h="325506">
                <a:moveTo>
                  <a:pt x="1" y="325506"/>
                </a:moveTo>
                <a:lnTo>
                  <a:pt x="2079462" y="36265"/>
                </a:lnTo>
                <a:lnTo>
                  <a:pt x="2651390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  <a:effectLst>
            <a:reflection endPos="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18943" y="382129"/>
            <a:ext cx="3444910" cy="5768735"/>
            <a:chOff x="2873708" y="534513"/>
            <a:chExt cx="3444910" cy="5768735"/>
          </a:xfrm>
        </p:grpSpPr>
        <p:sp>
          <p:nvSpPr>
            <p:cNvPr id="6" name="Freeform 3"/>
            <p:cNvSpPr/>
            <p:nvPr/>
          </p:nvSpPr>
          <p:spPr>
            <a:xfrm rot="14902134" flipH="1">
              <a:off x="3128433" y="897249"/>
              <a:ext cx="560654" cy="558970"/>
            </a:xfrm>
            <a:custGeom>
              <a:avLst/>
              <a:gdLst>
                <a:gd name="connsiteX0" fmla="*/ 1394409 w 1407109"/>
                <a:gd name="connsiteY0" fmla="*/ 271132 h 283832"/>
                <a:gd name="connsiteX1" fmla="*/ 499592 w 1407109"/>
                <a:gd name="connsiteY1" fmla="*/ 271132 h 283832"/>
                <a:gd name="connsiteX2" fmla="*/ 12700 w 1407109"/>
                <a:gd name="connsiteY2" fmla="*/ 12700 h 28383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438938 w 1438937"/>
                <a:gd name="connsiteY0" fmla="*/ 288945 h 297016"/>
                <a:gd name="connsiteX1" fmla="*/ 209286 w 1438937"/>
                <a:gd name="connsiteY1" fmla="*/ 297015 h 297016"/>
                <a:gd name="connsiteX2" fmla="*/ -1 w 1438937"/>
                <a:gd name="connsiteY2" fmla="*/ 0 h 297016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7"/>
                <a:gd name="connsiteY0" fmla="*/ 288945 h 288945"/>
                <a:gd name="connsiteX1" fmla="*/ 149393 w 1438937"/>
                <a:gd name="connsiteY1" fmla="*/ 96207 h 288945"/>
                <a:gd name="connsiteX2" fmla="*/ -1 w 1438937"/>
                <a:gd name="connsiteY2" fmla="*/ 0 h 288945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8"/>
                <a:gd name="connsiteY0" fmla="*/ 288945 h 288945"/>
                <a:gd name="connsiteX1" fmla="*/ 220313 w 1438938"/>
                <a:gd name="connsiteY1" fmla="*/ 194931 h 288945"/>
                <a:gd name="connsiteX2" fmla="*/ -1 w 1438938"/>
                <a:gd name="connsiteY2" fmla="*/ 0 h 288945"/>
                <a:gd name="connsiteX0" fmla="*/ 1438940 w 1438940"/>
                <a:gd name="connsiteY0" fmla="*/ 288945 h 288945"/>
                <a:gd name="connsiteX1" fmla="*/ 220315 w 1438940"/>
                <a:gd name="connsiteY1" fmla="*/ 194931 h 288945"/>
                <a:gd name="connsiteX2" fmla="*/ 1 w 1438940"/>
                <a:gd name="connsiteY2" fmla="*/ 0 h 288945"/>
                <a:gd name="connsiteX0" fmla="*/ 1445303 w 1445303"/>
                <a:gd name="connsiteY0" fmla="*/ 283631 h 283631"/>
                <a:gd name="connsiteX1" fmla="*/ 226678 w 1445303"/>
                <a:gd name="connsiteY1" fmla="*/ 189617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84123 w 1484123"/>
                <a:gd name="connsiteY0" fmla="*/ 253103 h 253103"/>
                <a:gd name="connsiteX1" fmla="*/ 164137 w 1484123"/>
                <a:gd name="connsiteY1" fmla="*/ 122626 h 253103"/>
                <a:gd name="connsiteX2" fmla="*/ 1 w 1484123"/>
                <a:gd name="connsiteY2" fmla="*/ 0 h 253103"/>
                <a:gd name="connsiteX0" fmla="*/ 1415630 w 1415630"/>
                <a:gd name="connsiteY0" fmla="*/ 247575 h 247575"/>
                <a:gd name="connsiteX1" fmla="*/ 95644 w 1415630"/>
                <a:gd name="connsiteY1" fmla="*/ 117098 h 247575"/>
                <a:gd name="connsiteX2" fmla="*/ 0 w 1415630"/>
                <a:gd name="connsiteY2" fmla="*/ 0 h 247575"/>
                <a:gd name="connsiteX0" fmla="*/ 1438093 w 1438093"/>
                <a:gd name="connsiteY0" fmla="*/ 250873 h 250873"/>
                <a:gd name="connsiteX1" fmla="*/ 118107 w 1438093"/>
                <a:gd name="connsiteY1" fmla="*/ 120396 h 250873"/>
                <a:gd name="connsiteX2" fmla="*/ 1 w 1438093"/>
                <a:gd name="connsiteY2" fmla="*/ 0 h 250873"/>
                <a:gd name="connsiteX0" fmla="*/ 1471275 w 1471275"/>
                <a:gd name="connsiteY0" fmla="*/ 252726 h 252726"/>
                <a:gd name="connsiteX1" fmla="*/ 151289 w 1471275"/>
                <a:gd name="connsiteY1" fmla="*/ 122249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93424 w 1493424"/>
                <a:gd name="connsiteY0" fmla="*/ 245656 h 245656"/>
                <a:gd name="connsiteX1" fmla="*/ 144509 w 1493424"/>
                <a:gd name="connsiteY1" fmla="*/ 116968 h 245656"/>
                <a:gd name="connsiteX2" fmla="*/ -1 w 1493424"/>
                <a:gd name="connsiteY2" fmla="*/ 0 h 245656"/>
                <a:gd name="connsiteX0" fmla="*/ 1493425 w 1493425"/>
                <a:gd name="connsiteY0" fmla="*/ 245656 h 245656"/>
                <a:gd name="connsiteX1" fmla="*/ 133377 w 1493425"/>
                <a:gd name="connsiteY1" fmla="*/ 114364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4177" h="241554">
                  <a:moveTo>
                    <a:pt x="1504177" y="241554"/>
                  </a:moveTo>
                  <a:lnTo>
                    <a:pt x="179244" y="70578"/>
                  </a:lnTo>
                  <a:cubicBezTo>
                    <a:pt x="139283" y="51652"/>
                    <a:pt x="57758" y="25042"/>
                    <a:pt x="1" y="0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7" name="Freeform 3"/>
            <p:cNvSpPr/>
            <p:nvPr/>
          </p:nvSpPr>
          <p:spPr>
            <a:xfrm rot="14902134" flipH="1">
              <a:off x="3231501" y="2122347"/>
              <a:ext cx="1423702" cy="941669"/>
            </a:xfrm>
            <a:custGeom>
              <a:avLst/>
              <a:gdLst>
                <a:gd name="connsiteX0" fmla="*/ 1394409 w 1407109"/>
                <a:gd name="connsiteY0" fmla="*/ 271132 h 283832"/>
                <a:gd name="connsiteX1" fmla="*/ 499592 w 1407109"/>
                <a:gd name="connsiteY1" fmla="*/ 271132 h 283832"/>
                <a:gd name="connsiteX2" fmla="*/ 12700 w 1407109"/>
                <a:gd name="connsiteY2" fmla="*/ 12700 h 28383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438938 w 1438937"/>
                <a:gd name="connsiteY0" fmla="*/ 288945 h 297016"/>
                <a:gd name="connsiteX1" fmla="*/ 209286 w 1438937"/>
                <a:gd name="connsiteY1" fmla="*/ 297015 h 297016"/>
                <a:gd name="connsiteX2" fmla="*/ -1 w 1438937"/>
                <a:gd name="connsiteY2" fmla="*/ 0 h 297016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7"/>
                <a:gd name="connsiteY0" fmla="*/ 288945 h 288945"/>
                <a:gd name="connsiteX1" fmla="*/ 149393 w 1438937"/>
                <a:gd name="connsiteY1" fmla="*/ 96207 h 288945"/>
                <a:gd name="connsiteX2" fmla="*/ -1 w 1438937"/>
                <a:gd name="connsiteY2" fmla="*/ 0 h 288945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8"/>
                <a:gd name="connsiteY0" fmla="*/ 288945 h 288945"/>
                <a:gd name="connsiteX1" fmla="*/ 220313 w 1438938"/>
                <a:gd name="connsiteY1" fmla="*/ 194931 h 288945"/>
                <a:gd name="connsiteX2" fmla="*/ -1 w 1438938"/>
                <a:gd name="connsiteY2" fmla="*/ 0 h 288945"/>
                <a:gd name="connsiteX0" fmla="*/ 1438940 w 1438940"/>
                <a:gd name="connsiteY0" fmla="*/ 288945 h 288945"/>
                <a:gd name="connsiteX1" fmla="*/ 220315 w 1438940"/>
                <a:gd name="connsiteY1" fmla="*/ 194931 h 288945"/>
                <a:gd name="connsiteX2" fmla="*/ 1 w 1438940"/>
                <a:gd name="connsiteY2" fmla="*/ 0 h 288945"/>
                <a:gd name="connsiteX0" fmla="*/ 1445303 w 1445303"/>
                <a:gd name="connsiteY0" fmla="*/ 283631 h 283631"/>
                <a:gd name="connsiteX1" fmla="*/ 226678 w 1445303"/>
                <a:gd name="connsiteY1" fmla="*/ 189617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84123 w 1484123"/>
                <a:gd name="connsiteY0" fmla="*/ 253103 h 253103"/>
                <a:gd name="connsiteX1" fmla="*/ 164137 w 1484123"/>
                <a:gd name="connsiteY1" fmla="*/ 122626 h 253103"/>
                <a:gd name="connsiteX2" fmla="*/ 1 w 1484123"/>
                <a:gd name="connsiteY2" fmla="*/ 0 h 253103"/>
                <a:gd name="connsiteX0" fmla="*/ 1415630 w 1415630"/>
                <a:gd name="connsiteY0" fmla="*/ 247575 h 247575"/>
                <a:gd name="connsiteX1" fmla="*/ 95644 w 1415630"/>
                <a:gd name="connsiteY1" fmla="*/ 117098 h 247575"/>
                <a:gd name="connsiteX2" fmla="*/ 0 w 1415630"/>
                <a:gd name="connsiteY2" fmla="*/ 0 h 247575"/>
                <a:gd name="connsiteX0" fmla="*/ 1438093 w 1438093"/>
                <a:gd name="connsiteY0" fmla="*/ 250873 h 250873"/>
                <a:gd name="connsiteX1" fmla="*/ 118107 w 1438093"/>
                <a:gd name="connsiteY1" fmla="*/ 120396 h 250873"/>
                <a:gd name="connsiteX2" fmla="*/ 1 w 1438093"/>
                <a:gd name="connsiteY2" fmla="*/ 0 h 250873"/>
                <a:gd name="connsiteX0" fmla="*/ 1471275 w 1471275"/>
                <a:gd name="connsiteY0" fmla="*/ 252726 h 252726"/>
                <a:gd name="connsiteX1" fmla="*/ 151289 w 1471275"/>
                <a:gd name="connsiteY1" fmla="*/ 122249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93424 w 1493424"/>
                <a:gd name="connsiteY0" fmla="*/ 245656 h 245656"/>
                <a:gd name="connsiteX1" fmla="*/ 144509 w 1493424"/>
                <a:gd name="connsiteY1" fmla="*/ 116968 h 245656"/>
                <a:gd name="connsiteX2" fmla="*/ -1 w 1493424"/>
                <a:gd name="connsiteY2" fmla="*/ 0 h 245656"/>
                <a:gd name="connsiteX0" fmla="*/ 1493425 w 1493425"/>
                <a:gd name="connsiteY0" fmla="*/ 245656 h 245656"/>
                <a:gd name="connsiteX1" fmla="*/ 133377 w 1493425"/>
                <a:gd name="connsiteY1" fmla="*/ 114364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543472 w 1543472"/>
                <a:gd name="connsiteY0" fmla="*/ 236732 h 236732"/>
                <a:gd name="connsiteX1" fmla="*/ 218539 w 1543472"/>
                <a:gd name="connsiteY1" fmla="*/ 65756 h 236732"/>
                <a:gd name="connsiteX2" fmla="*/ 0 w 1543472"/>
                <a:gd name="connsiteY2" fmla="*/ 0 h 236732"/>
                <a:gd name="connsiteX0" fmla="*/ 1559483 w 1559483"/>
                <a:gd name="connsiteY0" fmla="*/ 234649 h 234649"/>
                <a:gd name="connsiteX1" fmla="*/ 234550 w 1559483"/>
                <a:gd name="connsiteY1" fmla="*/ 63673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234550 w 1559483"/>
                <a:gd name="connsiteY1" fmla="*/ 63673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9483" h="234649">
                  <a:moveTo>
                    <a:pt x="1559483" y="234649"/>
                  </a:moveTo>
                  <a:lnTo>
                    <a:pt x="74020" y="42409"/>
                  </a:lnTo>
                  <a:cubicBezTo>
                    <a:pt x="48065" y="26688"/>
                    <a:pt x="19172" y="12565"/>
                    <a:pt x="0" y="0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8" name="Freeform 3"/>
            <p:cNvSpPr/>
            <p:nvPr/>
          </p:nvSpPr>
          <p:spPr>
            <a:xfrm rot="14902134" flipH="1">
              <a:off x="3088459" y="3233924"/>
              <a:ext cx="484236" cy="433013"/>
            </a:xfrm>
            <a:custGeom>
              <a:avLst/>
              <a:gdLst>
                <a:gd name="connsiteX0" fmla="*/ 1394409 w 1407109"/>
                <a:gd name="connsiteY0" fmla="*/ 271132 h 283832"/>
                <a:gd name="connsiteX1" fmla="*/ 499592 w 1407109"/>
                <a:gd name="connsiteY1" fmla="*/ 271132 h 283832"/>
                <a:gd name="connsiteX2" fmla="*/ 12700 w 1407109"/>
                <a:gd name="connsiteY2" fmla="*/ 12700 h 28383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438938 w 1438937"/>
                <a:gd name="connsiteY0" fmla="*/ 288945 h 297016"/>
                <a:gd name="connsiteX1" fmla="*/ 209286 w 1438937"/>
                <a:gd name="connsiteY1" fmla="*/ 297015 h 297016"/>
                <a:gd name="connsiteX2" fmla="*/ -1 w 1438937"/>
                <a:gd name="connsiteY2" fmla="*/ 0 h 297016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7"/>
                <a:gd name="connsiteY0" fmla="*/ 288945 h 288945"/>
                <a:gd name="connsiteX1" fmla="*/ 149393 w 1438937"/>
                <a:gd name="connsiteY1" fmla="*/ 96207 h 288945"/>
                <a:gd name="connsiteX2" fmla="*/ -1 w 1438937"/>
                <a:gd name="connsiteY2" fmla="*/ 0 h 288945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8"/>
                <a:gd name="connsiteY0" fmla="*/ 288945 h 288945"/>
                <a:gd name="connsiteX1" fmla="*/ 220313 w 1438938"/>
                <a:gd name="connsiteY1" fmla="*/ 194931 h 288945"/>
                <a:gd name="connsiteX2" fmla="*/ -1 w 1438938"/>
                <a:gd name="connsiteY2" fmla="*/ 0 h 288945"/>
                <a:gd name="connsiteX0" fmla="*/ 1438940 w 1438940"/>
                <a:gd name="connsiteY0" fmla="*/ 288945 h 288945"/>
                <a:gd name="connsiteX1" fmla="*/ 220315 w 1438940"/>
                <a:gd name="connsiteY1" fmla="*/ 194931 h 288945"/>
                <a:gd name="connsiteX2" fmla="*/ 1 w 1438940"/>
                <a:gd name="connsiteY2" fmla="*/ 0 h 288945"/>
                <a:gd name="connsiteX0" fmla="*/ 1445303 w 1445303"/>
                <a:gd name="connsiteY0" fmla="*/ 283631 h 283631"/>
                <a:gd name="connsiteX1" fmla="*/ 226678 w 1445303"/>
                <a:gd name="connsiteY1" fmla="*/ 189617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84123 w 1484123"/>
                <a:gd name="connsiteY0" fmla="*/ 253103 h 253103"/>
                <a:gd name="connsiteX1" fmla="*/ 164137 w 1484123"/>
                <a:gd name="connsiteY1" fmla="*/ 122626 h 253103"/>
                <a:gd name="connsiteX2" fmla="*/ 1 w 1484123"/>
                <a:gd name="connsiteY2" fmla="*/ 0 h 253103"/>
                <a:gd name="connsiteX0" fmla="*/ 1415630 w 1415630"/>
                <a:gd name="connsiteY0" fmla="*/ 247575 h 247575"/>
                <a:gd name="connsiteX1" fmla="*/ 95644 w 1415630"/>
                <a:gd name="connsiteY1" fmla="*/ 117098 h 247575"/>
                <a:gd name="connsiteX2" fmla="*/ 0 w 1415630"/>
                <a:gd name="connsiteY2" fmla="*/ 0 h 247575"/>
                <a:gd name="connsiteX0" fmla="*/ 1438093 w 1438093"/>
                <a:gd name="connsiteY0" fmla="*/ 250873 h 250873"/>
                <a:gd name="connsiteX1" fmla="*/ 118107 w 1438093"/>
                <a:gd name="connsiteY1" fmla="*/ 120396 h 250873"/>
                <a:gd name="connsiteX2" fmla="*/ 1 w 1438093"/>
                <a:gd name="connsiteY2" fmla="*/ 0 h 250873"/>
                <a:gd name="connsiteX0" fmla="*/ 1471275 w 1471275"/>
                <a:gd name="connsiteY0" fmla="*/ 252726 h 252726"/>
                <a:gd name="connsiteX1" fmla="*/ 151289 w 1471275"/>
                <a:gd name="connsiteY1" fmla="*/ 122249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93424 w 1493424"/>
                <a:gd name="connsiteY0" fmla="*/ 245656 h 245656"/>
                <a:gd name="connsiteX1" fmla="*/ 144509 w 1493424"/>
                <a:gd name="connsiteY1" fmla="*/ 116968 h 245656"/>
                <a:gd name="connsiteX2" fmla="*/ -1 w 1493424"/>
                <a:gd name="connsiteY2" fmla="*/ 0 h 245656"/>
                <a:gd name="connsiteX0" fmla="*/ 1493425 w 1493425"/>
                <a:gd name="connsiteY0" fmla="*/ 245656 h 245656"/>
                <a:gd name="connsiteX1" fmla="*/ 133377 w 1493425"/>
                <a:gd name="connsiteY1" fmla="*/ 114364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543472 w 1543472"/>
                <a:gd name="connsiteY0" fmla="*/ 236732 h 236732"/>
                <a:gd name="connsiteX1" fmla="*/ 218539 w 1543472"/>
                <a:gd name="connsiteY1" fmla="*/ 65756 h 236732"/>
                <a:gd name="connsiteX2" fmla="*/ 0 w 1543472"/>
                <a:gd name="connsiteY2" fmla="*/ 0 h 236732"/>
                <a:gd name="connsiteX0" fmla="*/ 1559483 w 1559483"/>
                <a:gd name="connsiteY0" fmla="*/ 234649 h 234649"/>
                <a:gd name="connsiteX1" fmla="*/ 234550 w 1559483"/>
                <a:gd name="connsiteY1" fmla="*/ 63673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234550 w 1559483"/>
                <a:gd name="connsiteY1" fmla="*/ 63673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530418 w 530418"/>
                <a:gd name="connsiteY0" fmla="*/ 107900 h 107900"/>
                <a:gd name="connsiteX1" fmla="*/ 74020 w 530418"/>
                <a:gd name="connsiteY1" fmla="*/ 42409 h 107900"/>
                <a:gd name="connsiteX2" fmla="*/ 0 w 530418"/>
                <a:gd name="connsiteY2" fmla="*/ 0 h 10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0418" h="107900">
                  <a:moveTo>
                    <a:pt x="530418" y="107900"/>
                  </a:moveTo>
                  <a:lnTo>
                    <a:pt x="74020" y="42409"/>
                  </a:lnTo>
                  <a:cubicBezTo>
                    <a:pt x="48065" y="26688"/>
                    <a:pt x="19172" y="12565"/>
                    <a:pt x="0" y="0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9" name="Freeform 3"/>
            <p:cNvSpPr/>
            <p:nvPr/>
          </p:nvSpPr>
          <p:spPr>
            <a:xfrm rot="14902134" flipH="1">
              <a:off x="2963272" y="3355115"/>
              <a:ext cx="363928" cy="543055"/>
            </a:xfrm>
            <a:custGeom>
              <a:avLst/>
              <a:gdLst>
                <a:gd name="connsiteX0" fmla="*/ 1394409 w 1407109"/>
                <a:gd name="connsiteY0" fmla="*/ 271132 h 283832"/>
                <a:gd name="connsiteX1" fmla="*/ 499592 w 1407109"/>
                <a:gd name="connsiteY1" fmla="*/ 271132 h 283832"/>
                <a:gd name="connsiteX2" fmla="*/ 12700 w 1407109"/>
                <a:gd name="connsiteY2" fmla="*/ 12700 h 28383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438938 w 1438937"/>
                <a:gd name="connsiteY0" fmla="*/ 288945 h 297016"/>
                <a:gd name="connsiteX1" fmla="*/ 209286 w 1438937"/>
                <a:gd name="connsiteY1" fmla="*/ 297015 h 297016"/>
                <a:gd name="connsiteX2" fmla="*/ -1 w 1438937"/>
                <a:gd name="connsiteY2" fmla="*/ 0 h 297016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7"/>
                <a:gd name="connsiteY0" fmla="*/ 288945 h 288945"/>
                <a:gd name="connsiteX1" fmla="*/ 149393 w 1438937"/>
                <a:gd name="connsiteY1" fmla="*/ 96207 h 288945"/>
                <a:gd name="connsiteX2" fmla="*/ -1 w 1438937"/>
                <a:gd name="connsiteY2" fmla="*/ 0 h 288945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8"/>
                <a:gd name="connsiteY0" fmla="*/ 288945 h 288945"/>
                <a:gd name="connsiteX1" fmla="*/ 220313 w 1438938"/>
                <a:gd name="connsiteY1" fmla="*/ 194931 h 288945"/>
                <a:gd name="connsiteX2" fmla="*/ -1 w 1438938"/>
                <a:gd name="connsiteY2" fmla="*/ 0 h 288945"/>
                <a:gd name="connsiteX0" fmla="*/ 1438940 w 1438940"/>
                <a:gd name="connsiteY0" fmla="*/ 288945 h 288945"/>
                <a:gd name="connsiteX1" fmla="*/ 220315 w 1438940"/>
                <a:gd name="connsiteY1" fmla="*/ 194931 h 288945"/>
                <a:gd name="connsiteX2" fmla="*/ 1 w 1438940"/>
                <a:gd name="connsiteY2" fmla="*/ 0 h 288945"/>
                <a:gd name="connsiteX0" fmla="*/ 1445303 w 1445303"/>
                <a:gd name="connsiteY0" fmla="*/ 283631 h 283631"/>
                <a:gd name="connsiteX1" fmla="*/ 226678 w 1445303"/>
                <a:gd name="connsiteY1" fmla="*/ 189617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84123 w 1484123"/>
                <a:gd name="connsiteY0" fmla="*/ 253103 h 253103"/>
                <a:gd name="connsiteX1" fmla="*/ 164137 w 1484123"/>
                <a:gd name="connsiteY1" fmla="*/ 122626 h 253103"/>
                <a:gd name="connsiteX2" fmla="*/ 1 w 1484123"/>
                <a:gd name="connsiteY2" fmla="*/ 0 h 253103"/>
                <a:gd name="connsiteX0" fmla="*/ 1415630 w 1415630"/>
                <a:gd name="connsiteY0" fmla="*/ 247575 h 247575"/>
                <a:gd name="connsiteX1" fmla="*/ 95644 w 1415630"/>
                <a:gd name="connsiteY1" fmla="*/ 117098 h 247575"/>
                <a:gd name="connsiteX2" fmla="*/ 0 w 1415630"/>
                <a:gd name="connsiteY2" fmla="*/ 0 h 247575"/>
                <a:gd name="connsiteX0" fmla="*/ 1438093 w 1438093"/>
                <a:gd name="connsiteY0" fmla="*/ 250873 h 250873"/>
                <a:gd name="connsiteX1" fmla="*/ 118107 w 1438093"/>
                <a:gd name="connsiteY1" fmla="*/ 120396 h 250873"/>
                <a:gd name="connsiteX2" fmla="*/ 1 w 1438093"/>
                <a:gd name="connsiteY2" fmla="*/ 0 h 250873"/>
                <a:gd name="connsiteX0" fmla="*/ 1471275 w 1471275"/>
                <a:gd name="connsiteY0" fmla="*/ 252726 h 252726"/>
                <a:gd name="connsiteX1" fmla="*/ 151289 w 1471275"/>
                <a:gd name="connsiteY1" fmla="*/ 122249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93424 w 1493424"/>
                <a:gd name="connsiteY0" fmla="*/ 245656 h 245656"/>
                <a:gd name="connsiteX1" fmla="*/ 144509 w 1493424"/>
                <a:gd name="connsiteY1" fmla="*/ 116968 h 245656"/>
                <a:gd name="connsiteX2" fmla="*/ -1 w 1493424"/>
                <a:gd name="connsiteY2" fmla="*/ 0 h 245656"/>
                <a:gd name="connsiteX0" fmla="*/ 1493425 w 1493425"/>
                <a:gd name="connsiteY0" fmla="*/ 245656 h 245656"/>
                <a:gd name="connsiteX1" fmla="*/ 133377 w 1493425"/>
                <a:gd name="connsiteY1" fmla="*/ 114364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543472 w 1543472"/>
                <a:gd name="connsiteY0" fmla="*/ 236732 h 236732"/>
                <a:gd name="connsiteX1" fmla="*/ 218539 w 1543472"/>
                <a:gd name="connsiteY1" fmla="*/ 65756 h 236732"/>
                <a:gd name="connsiteX2" fmla="*/ 0 w 1543472"/>
                <a:gd name="connsiteY2" fmla="*/ 0 h 236732"/>
                <a:gd name="connsiteX0" fmla="*/ 1559483 w 1559483"/>
                <a:gd name="connsiteY0" fmla="*/ 234649 h 234649"/>
                <a:gd name="connsiteX1" fmla="*/ 234550 w 1559483"/>
                <a:gd name="connsiteY1" fmla="*/ 63673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234550 w 1559483"/>
                <a:gd name="connsiteY1" fmla="*/ 63673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530418 w 530418"/>
                <a:gd name="connsiteY0" fmla="*/ 107900 h 107900"/>
                <a:gd name="connsiteX1" fmla="*/ 74020 w 530418"/>
                <a:gd name="connsiteY1" fmla="*/ 42409 h 107900"/>
                <a:gd name="connsiteX2" fmla="*/ 0 w 530418"/>
                <a:gd name="connsiteY2" fmla="*/ 0 h 107900"/>
                <a:gd name="connsiteX0" fmla="*/ 530418 w 530418"/>
                <a:gd name="connsiteY0" fmla="*/ 107900 h 107900"/>
                <a:gd name="connsiteX1" fmla="*/ 96100 w 530418"/>
                <a:gd name="connsiteY1" fmla="*/ 34598 h 107900"/>
                <a:gd name="connsiteX2" fmla="*/ 0 w 530418"/>
                <a:gd name="connsiteY2" fmla="*/ 0 h 107900"/>
                <a:gd name="connsiteX0" fmla="*/ 530418 w 530418"/>
                <a:gd name="connsiteY0" fmla="*/ 107900 h 107900"/>
                <a:gd name="connsiteX1" fmla="*/ 96100 w 530418"/>
                <a:gd name="connsiteY1" fmla="*/ 34598 h 107900"/>
                <a:gd name="connsiteX2" fmla="*/ 0 w 530418"/>
                <a:gd name="connsiteY2" fmla="*/ 0 h 10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0418" h="107900">
                  <a:moveTo>
                    <a:pt x="530418" y="107900"/>
                  </a:moveTo>
                  <a:lnTo>
                    <a:pt x="96100" y="34598"/>
                  </a:lnTo>
                  <a:cubicBezTo>
                    <a:pt x="54016" y="19749"/>
                    <a:pt x="19172" y="12565"/>
                    <a:pt x="0" y="0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" name="Freeform 3"/>
            <p:cNvSpPr/>
            <p:nvPr/>
          </p:nvSpPr>
          <p:spPr>
            <a:xfrm rot="14902134" flipH="1">
              <a:off x="3376447" y="3646477"/>
              <a:ext cx="772649" cy="843777"/>
            </a:xfrm>
            <a:custGeom>
              <a:avLst/>
              <a:gdLst>
                <a:gd name="connsiteX0" fmla="*/ 1394409 w 1407109"/>
                <a:gd name="connsiteY0" fmla="*/ 271132 h 283832"/>
                <a:gd name="connsiteX1" fmla="*/ 499592 w 1407109"/>
                <a:gd name="connsiteY1" fmla="*/ 271132 h 283832"/>
                <a:gd name="connsiteX2" fmla="*/ 12700 w 1407109"/>
                <a:gd name="connsiteY2" fmla="*/ 12700 h 28383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438938 w 1438937"/>
                <a:gd name="connsiteY0" fmla="*/ 288945 h 297016"/>
                <a:gd name="connsiteX1" fmla="*/ 209286 w 1438937"/>
                <a:gd name="connsiteY1" fmla="*/ 297015 h 297016"/>
                <a:gd name="connsiteX2" fmla="*/ -1 w 1438937"/>
                <a:gd name="connsiteY2" fmla="*/ 0 h 297016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7"/>
                <a:gd name="connsiteY0" fmla="*/ 288945 h 288945"/>
                <a:gd name="connsiteX1" fmla="*/ 149393 w 1438937"/>
                <a:gd name="connsiteY1" fmla="*/ 96207 h 288945"/>
                <a:gd name="connsiteX2" fmla="*/ -1 w 1438937"/>
                <a:gd name="connsiteY2" fmla="*/ 0 h 288945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8"/>
                <a:gd name="connsiteY0" fmla="*/ 288945 h 288945"/>
                <a:gd name="connsiteX1" fmla="*/ 220313 w 1438938"/>
                <a:gd name="connsiteY1" fmla="*/ 194931 h 288945"/>
                <a:gd name="connsiteX2" fmla="*/ -1 w 1438938"/>
                <a:gd name="connsiteY2" fmla="*/ 0 h 288945"/>
                <a:gd name="connsiteX0" fmla="*/ 1438940 w 1438940"/>
                <a:gd name="connsiteY0" fmla="*/ 288945 h 288945"/>
                <a:gd name="connsiteX1" fmla="*/ 220315 w 1438940"/>
                <a:gd name="connsiteY1" fmla="*/ 194931 h 288945"/>
                <a:gd name="connsiteX2" fmla="*/ 1 w 1438940"/>
                <a:gd name="connsiteY2" fmla="*/ 0 h 288945"/>
                <a:gd name="connsiteX0" fmla="*/ 1445303 w 1445303"/>
                <a:gd name="connsiteY0" fmla="*/ 283631 h 283631"/>
                <a:gd name="connsiteX1" fmla="*/ 226678 w 1445303"/>
                <a:gd name="connsiteY1" fmla="*/ 189617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84123 w 1484123"/>
                <a:gd name="connsiteY0" fmla="*/ 253103 h 253103"/>
                <a:gd name="connsiteX1" fmla="*/ 164137 w 1484123"/>
                <a:gd name="connsiteY1" fmla="*/ 122626 h 253103"/>
                <a:gd name="connsiteX2" fmla="*/ 1 w 1484123"/>
                <a:gd name="connsiteY2" fmla="*/ 0 h 253103"/>
                <a:gd name="connsiteX0" fmla="*/ 1415630 w 1415630"/>
                <a:gd name="connsiteY0" fmla="*/ 247575 h 247575"/>
                <a:gd name="connsiteX1" fmla="*/ 95644 w 1415630"/>
                <a:gd name="connsiteY1" fmla="*/ 117098 h 247575"/>
                <a:gd name="connsiteX2" fmla="*/ 0 w 1415630"/>
                <a:gd name="connsiteY2" fmla="*/ 0 h 247575"/>
                <a:gd name="connsiteX0" fmla="*/ 1438093 w 1438093"/>
                <a:gd name="connsiteY0" fmla="*/ 250873 h 250873"/>
                <a:gd name="connsiteX1" fmla="*/ 118107 w 1438093"/>
                <a:gd name="connsiteY1" fmla="*/ 120396 h 250873"/>
                <a:gd name="connsiteX2" fmla="*/ 1 w 1438093"/>
                <a:gd name="connsiteY2" fmla="*/ 0 h 250873"/>
                <a:gd name="connsiteX0" fmla="*/ 1471275 w 1471275"/>
                <a:gd name="connsiteY0" fmla="*/ 252726 h 252726"/>
                <a:gd name="connsiteX1" fmla="*/ 151289 w 1471275"/>
                <a:gd name="connsiteY1" fmla="*/ 122249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93424 w 1493424"/>
                <a:gd name="connsiteY0" fmla="*/ 245656 h 245656"/>
                <a:gd name="connsiteX1" fmla="*/ 144509 w 1493424"/>
                <a:gd name="connsiteY1" fmla="*/ 116968 h 245656"/>
                <a:gd name="connsiteX2" fmla="*/ -1 w 1493424"/>
                <a:gd name="connsiteY2" fmla="*/ 0 h 245656"/>
                <a:gd name="connsiteX0" fmla="*/ 1493425 w 1493425"/>
                <a:gd name="connsiteY0" fmla="*/ 245656 h 245656"/>
                <a:gd name="connsiteX1" fmla="*/ 133377 w 1493425"/>
                <a:gd name="connsiteY1" fmla="*/ 114364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543472 w 1543472"/>
                <a:gd name="connsiteY0" fmla="*/ 236732 h 236732"/>
                <a:gd name="connsiteX1" fmla="*/ 218539 w 1543472"/>
                <a:gd name="connsiteY1" fmla="*/ 65756 h 236732"/>
                <a:gd name="connsiteX2" fmla="*/ 0 w 1543472"/>
                <a:gd name="connsiteY2" fmla="*/ 0 h 236732"/>
                <a:gd name="connsiteX0" fmla="*/ 1559483 w 1559483"/>
                <a:gd name="connsiteY0" fmla="*/ 234649 h 234649"/>
                <a:gd name="connsiteX1" fmla="*/ 234550 w 1559483"/>
                <a:gd name="connsiteY1" fmla="*/ 63673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234550 w 1559483"/>
                <a:gd name="connsiteY1" fmla="*/ 63673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530418 w 530418"/>
                <a:gd name="connsiteY0" fmla="*/ 107900 h 107900"/>
                <a:gd name="connsiteX1" fmla="*/ 74020 w 530418"/>
                <a:gd name="connsiteY1" fmla="*/ 42409 h 107900"/>
                <a:gd name="connsiteX2" fmla="*/ 0 w 530418"/>
                <a:gd name="connsiteY2" fmla="*/ 0 h 107900"/>
                <a:gd name="connsiteX0" fmla="*/ 846337 w 846337"/>
                <a:gd name="connsiteY0" fmla="*/ 210256 h 210256"/>
                <a:gd name="connsiteX1" fmla="*/ 74020 w 846337"/>
                <a:gd name="connsiteY1" fmla="*/ 42409 h 210256"/>
                <a:gd name="connsiteX2" fmla="*/ 0 w 846337"/>
                <a:gd name="connsiteY2" fmla="*/ 0 h 21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6337" h="210256">
                  <a:moveTo>
                    <a:pt x="846337" y="210256"/>
                  </a:moveTo>
                  <a:lnTo>
                    <a:pt x="74020" y="42409"/>
                  </a:lnTo>
                  <a:cubicBezTo>
                    <a:pt x="48065" y="26688"/>
                    <a:pt x="19172" y="12565"/>
                    <a:pt x="0" y="0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1" name="Freeform 3"/>
            <p:cNvSpPr/>
            <p:nvPr/>
          </p:nvSpPr>
          <p:spPr>
            <a:xfrm rot="14902134" flipH="1">
              <a:off x="3016710" y="4368060"/>
              <a:ext cx="894432" cy="634101"/>
            </a:xfrm>
            <a:custGeom>
              <a:avLst/>
              <a:gdLst>
                <a:gd name="connsiteX0" fmla="*/ 1394409 w 1407109"/>
                <a:gd name="connsiteY0" fmla="*/ 271132 h 283832"/>
                <a:gd name="connsiteX1" fmla="*/ 499592 w 1407109"/>
                <a:gd name="connsiteY1" fmla="*/ 271132 h 283832"/>
                <a:gd name="connsiteX2" fmla="*/ 12700 w 1407109"/>
                <a:gd name="connsiteY2" fmla="*/ 12700 h 28383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438938 w 1438937"/>
                <a:gd name="connsiteY0" fmla="*/ 288945 h 297016"/>
                <a:gd name="connsiteX1" fmla="*/ 209286 w 1438937"/>
                <a:gd name="connsiteY1" fmla="*/ 297015 h 297016"/>
                <a:gd name="connsiteX2" fmla="*/ -1 w 1438937"/>
                <a:gd name="connsiteY2" fmla="*/ 0 h 297016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7"/>
                <a:gd name="connsiteY0" fmla="*/ 288945 h 288945"/>
                <a:gd name="connsiteX1" fmla="*/ 149393 w 1438937"/>
                <a:gd name="connsiteY1" fmla="*/ 96207 h 288945"/>
                <a:gd name="connsiteX2" fmla="*/ -1 w 1438937"/>
                <a:gd name="connsiteY2" fmla="*/ 0 h 288945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8"/>
                <a:gd name="connsiteY0" fmla="*/ 288945 h 288945"/>
                <a:gd name="connsiteX1" fmla="*/ 220313 w 1438938"/>
                <a:gd name="connsiteY1" fmla="*/ 194931 h 288945"/>
                <a:gd name="connsiteX2" fmla="*/ -1 w 1438938"/>
                <a:gd name="connsiteY2" fmla="*/ 0 h 288945"/>
                <a:gd name="connsiteX0" fmla="*/ 1438940 w 1438940"/>
                <a:gd name="connsiteY0" fmla="*/ 288945 h 288945"/>
                <a:gd name="connsiteX1" fmla="*/ 220315 w 1438940"/>
                <a:gd name="connsiteY1" fmla="*/ 194931 h 288945"/>
                <a:gd name="connsiteX2" fmla="*/ 1 w 1438940"/>
                <a:gd name="connsiteY2" fmla="*/ 0 h 288945"/>
                <a:gd name="connsiteX0" fmla="*/ 1445303 w 1445303"/>
                <a:gd name="connsiteY0" fmla="*/ 283631 h 283631"/>
                <a:gd name="connsiteX1" fmla="*/ 226678 w 1445303"/>
                <a:gd name="connsiteY1" fmla="*/ 189617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84123 w 1484123"/>
                <a:gd name="connsiteY0" fmla="*/ 253103 h 253103"/>
                <a:gd name="connsiteX1" fmla="*/ 164137 w 1484123"/>
                <a:gd name="connsiteY1" fmla="*/ 122626 h 253103"/>
                <a:gd name="connsiteX2" fmla="*/ 1 w 1484123"/>
                <a:gd name="connsiteY2" fmla="*/ 0 h 253103"/>
                <a:gd name="connsiteX0" fmla="*/ 1415630 w 1415630"/>
                <a:gd name="connsiteY0" fmla="*/ 247575 h 247575"/>
                <a:gd name="connsiteX1" fmla="*/ 95644 w 1415630"/>
                <a:gd name="connsiteY1" fmla="*/ 117098 h 247575"/>
                <a:gd name="connsiteX2" fmla="*/ 0 w 1415630"/>
                <a:gd name="connsiteY2" fmla="*/ 0 h 247575"/>
                <a:gd name="connsiteX0" fmla="*/ 1438093 w 1438093"/>
                <a:gd name="connsiteY0" fmla="*/ 250873 h 250873"/>
                <a:gd name="connsiteX1" fmla="*/ 118107 w 1438093"/>
                <a:gd name="connsiteY1" fmla="*/ 120396 h 250873"/>
                <a:gd name="connsiteX2" fmla="*/ 1 w 1438093"/>
                <a:gd name="connsiteY2" fmla="*/ 0 h 250873"/>
                <a:gd name="connsiteX0" fmla="*/ 1471275 w 1471275"/>
                <a:gd name="connsiteY0" fmla="*/ 252726 h 252726"/>
                <a:gd name="connsiteX1" fmla="*/ 151289 w 1471275"/>
                <a:gd name="connsiteY1" fmla="*/ 122249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93424 w 1493424"/>
                <a:gd name="connsiteY0" fmla="*/ 245656 h 245656"/>
                <a:gd name="connsiteX1" fmla="*/ 144509 w 1493424"/>
                <a:gd name="connsiteY1" fmla="*/ 116968 h 245656"/>
                <a:gd name="connsiteX2" fmla="*/ -1 w 1493424"/>
                <a:gd name="connsiteY2" fmla="*/ 0 h 245656"/>
                <a:gd name="connsiteX0" fmla="*/ 1493425 w 1493425"/>
                <a:gd name="connsiteY0" fmla="*/ 245656 h 245656"/>
                <a:gd name="connsiteX1" fmla="*/ 133377 w 1493425"/>
                <a:gd name="connsiteY1" fmla="*/ 114364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543472 w 1543472"/>
                <a:gd name="connsiteY0" fmla="*/ 236732 h 236732"/>
                <a:gd name="connsiteX1" fmla="*/ 218539 w 1543472"/>
                <a:gd name="connsiteY1" fmla="*/ 65756 h 236732"/>
                <a:gd name="connsiteX2" fmla="*/ 0 w 1543472"/>
                <a:gd name="connsiteY2" fmla="*/ 0 h 236732"/>
                <a:gd name="connsiteX0" fmla="*/ 1559483 w 1559483"/>
                <a:gd name="connsiteY0" fmla="*/ 234649 h 234649"/>
                <a:gd name="connsiteX1" fmla="*/ 234550 w 1559483"/>
                <a:gd name="connsiteY1" fmla="*/ 63673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234550 w 1559483"/>
                <a:gd name="connsiteY1" fmla="*/ 63673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530418 w 530418"/>
                <a:gd name="connsiteY0" fmla="*/ 107900 h 107900"/>
                <a:gd name="connsiteX1" fmla="*/ 74020 w 530418"/>
                <a:gd name="connsiteY1" fmla="*/ 42409 h 107900"/>
                <a:gd name="connsiteX2" fmla="*/ 0 w 530418"/>
                <a:gd name="connsiteY2" fmla="*/ 0 h 107900"/>
                <a:gd name="connsiteX0" fmla="*/ 846337 w 846337"/>
                <a:gd name="connsiteY0" fmla="*/ 210256 h 210256"/>
                <a:gd name="connsiteX1" fmla="*/ 74020 w 846337"/>
                <a:gd name="connsiteY1" fmla="*/ 42409 h 210256"/>
                <a:gd name="connsiteX2" fmla="*/ 0 w 846337"/>
                <a:gd name="connsiteY2" fmla="*/ 0 h 210256"/>
                <a:gd name="connsiteX0" fmla="*/ 979734 w 979735"/>
                <a:gd name="connsiteY0" fmla="*/ 158008 h 158008"/>
                <a:gd name="connsiteX1" fmla="*/ 74020 w 979735"/>
                <a:gd name="connsiteY1" fmla="*/ 42409 h 158008"/>
                <a:gd name="connsiteX2" fmla="*/ 0 w 979735"/>
                <a:gd name="connsiteY2" fmla="*/ 0 h 15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9735" h="158008">
                  <a:moveTo>
                    <a:pt x="979734" y="158008"/>
                  </a:moveTo>
                  <a:lnTo>
                    <a:pt x="74020" y="42409"/>
                  </a:lnTo>
                  <a:cubicBezTo>
                    <a:pt x="48065" y="26688"/>
                    <a:pt x="19172" y="12565"/>
                    <a:pt x="0" y="0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2" name="Freeform 3"/>
            <p:cNvSpPr/>
            <p:nvPr/>
          </p:nvSpPr>
          <p:spPr>
            <a:xfrm rot="14902134" flipH="1">
              <a:off x="2695975" y="5280401"/>
              <a:ext cx="729558" cy="170191"/>
            </a:xfrm>
            <a:custGeom>
              <a:avLst/>
              <a:gdLst>
                <a:gd name="connsiteX0" fmla="*/ 1394409 w 1407109"/>
                <a:gd name="connsiteY0" fmla="*/ 271132 h 283832"/>
                <a:gd name="connsiteX1" fmla="*/ 499592 w 1407109"/>
                <a:gd name="connsiteY1" fmla="*/ 271132 h 283832"/>
                <a:gd name="connsiteX2" fmla="*/ 12700 w 1407109"/>
                <a:gd name="connsiteY2" fmla="*/ 12700 h 28383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438938 w 1438937"/>
                <a:gd name="connsiteY0" fmla="*/ 288945 h 297016"/>
                <a:gd name="connsiteX1" fmla="*/ 209286 w 1438937"/>
                <a:gd name="connsiteY1" fmla="*/ 297015 h 297016"/>
                <a:gd name="connsiteX2" fmla="*/ -1 w 1438937"/>
                <a:gd name="connsiteY2" fmla="*/ 0 h 297016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7"/>
                <a:gd name="connsiteY0" fmla="*/ 288945 h 288945"/>
                <a:gd name="connsiteX1" fmla="*/ 149393 w 1438937"/>
                <a:gd name="connsiteY1" fmla="*/ 96207 h 288945"/>
                <a:gd name="connsiteX2" fmla="*/ -1 w 1438937"/>
                <a:gd name="connsiteY2" fmla="*/ 0 h 288945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8"/>
                <a:gd name="connsiteY0" fmla="*/ 288945 h 288945"/>
                <a:gd name="connsiteX1" fmla="*/ 220313 w 1438938"/>
                <a:gd name="connsiteY1" fmla="*/ 194931 h 288945"/>
                <a:gd name="connsiteX2" fmla="*/ -1 w 1438938"/>
                <a:gd name="connsiteY2" fmla="*/ 0 h 288945"/>
                <a:gd name="connsiteX0" fmla="*/ 1438940 w 1438940"/>
                <a:gd name="connsiteY0" fmla="*/ 288945 h 288945"/>
                <a:gd name="connsiteX1" fmla="*/ 220315 w 1438940"/>
                <a:gd name="connsiteY1" fmla="*/ 194931 h 288945"/>
                <a:gd name="connsiteX2" fmla="*/ 1 w 1438940"/>
                <a:gd name="connsiteY2" fmla="*/ 0 h 288945"/>
                <a:gd name="connsiteX0" fmla="*/ 1445303 w 1445303"/>
                <a:gd name="connsiteY0" fmla="*/ 283631 h 283631"/>
                <a:gd name="connsiteX1" fmla="*/ 226678 w 1445303"/>
                <a:gd name="connsiteY1" fmla="*/ 189617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84123 w 1484123"/>
                <a:gd name="connsiteY0" fmla="*/ 253103 h 253103"/>
                <a:gd name="connsiteX1" fmla="*/ 164137 w 1484123"/>
                <a:gd name="connsiteY1" fmla="*/ 122626 h 253103"/>
                <a:gd name="connsiteX2" fmla="*/ 1 w 1484123"/>
                <a:gd name="connsiteY2" fmla="*/ 0 h 253103"/>
                <a:gd name="connsiteX0" fmla="*/ 1415630 w 1415630"/>
                <a:gd name="connsiteY0" fmla="*/ 247575 h 247575"/>
                <a:gd name="connsiteX1" fmla="*/ 95644 w 1415630"/>
                <a:gd name="connsiteY1" fmla="*/ 117098 h 247575"/>
                <a:gd name="connsiteX2" fmla="*/ 0 w 1415630"/>
                <a:gd name="connsiteY2" fmla="*/ 0 h 247575"/>
                <a:gd name="connsiteX0" fmla="*/ 1438093 w 1438093"/>
                <a:gd name="connsiteY0" fmla="*/ 250873 h 250873"/>
                <a:gd name="connsiteX1" fmla="*/ 118107 w 1438093"/>
                <a:gd name="connsiteY1" fmla="*/ 120396 h 250873"/>
                <a:gd name="connsiteX2" fmla="*/ 1 w 1438093"/>
                <a:gd name="connsiteY2" fmla="*/ 0 h 250873"/>
                <a:gd name="connsiteX0" fmla="*/ 1471275 w 1471275"/>
                <a:gd name="connsiteY0" fmla="*/ 252726 h 252726"/>
                <a:gd name="connsiteX1" fmla="*/ 151289 w 1471275"/>
                <a:gd name="connsiteY1" fmla="*/ 122249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93424 w 1493424"/>
                <a:gd name="connsiteY0" fmla="*/ 245656 h 245656"/>
                <a:gd name="connsiteX1" fmla="*/ 144509 w 1493424"/>
                <a:gd name="connsiteY1" fmla="*/ 116968 h 245656"/>
                <a:gd name="connsiteX2" fmla="*/ -1 w 1493424"/>
                <a:gd name="connsiteY2" fmla="*/ 0 h 245656"/>
                <a:gd name="connsiteX0" fmla="*/ 1493425 w 1493425"/>
                <a:gd name="connsiteY0" fmla="*/ 245656 h 245656"/>
                <a:gd name="connsiteX1" fmla="*/ 133377 w 1493425"/>
                <a:gd name="connsiteY1" fmla="*/ 114364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543472 w 1543472"/>
                <a:gd name="connsiteY0" fmla="*/ 236732 h 236732"/>
                <a:gd name="connsiteX1" fmla="*/ 218539 w 1543472"/>
                <a:gd name="connsiteY1" fmla="*/ 65756 h 236732"/>
                <a:gd name="connsiteX2" fmla="*/ 0 w 1543472"/>
                <a:gd name="connsiteY2" fmla="*/ 0 h 236732"/>
                <a:gd name="connsiteX0" fmla="*/ 1559483 w 1559483"/>
                <a:gd name="connsiteY0" fmla="*/ 234649 h 234649"/>
                <a:gd name="connsiteX1" fmla="*/ 234550 w 1559483"/>
                <a:gd name="connsiteY1" fmla="*/ 63673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234550 w 1559483"/>
                <a:gd name="connsiteY1" fmla="*/ 63673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1559483 w 1559483"/>
                <a:gd name="connsiteY0" fmla="*/ 234649 h 234649"/>
                <a:gd name="connsiteX1" fmla="*/ 74020 w 1559483"/>
                <a:gd name="connsiteY1" fmla="*/ 42409 h 234649"/>
                <a:gd name="connsiteX2" fmla="*/ 0 w 1559483"/>
                <a:gd name="connsiteY2" fmla="*/ 0 h 234649"/>
                <a:gd name="connsiteX0" fmla="*/ 530418 w 530418"/>
                <a:gd name="connsiteY0" fmla="*/ 107900 h 107900"/>
                <a:gd name="connsiteX1" fmla="*/ 74020 w 530418"/>
                <a:gd name="connsiteY1" fmla="*/ 42409 h 107900"/>
                <a:gd name="connsiteX2" fmla="*/ 0 w 530418"/>
                <a:gd name="connsiteY2" fmla="*/ 0 h 107900"/>
                <a:gd name="connsiteX0" fmla="*/ 846337 w 846337"/>
                <a:gd name="connsiteY0" fmla="*/ 210256 h 210256"/>
                <a:gd name="connsiteX1" fmla="*/ 74020 w 846337"/>
                <a:gd name="connsiteY1" fmla="*/ 42409 h 210256"/>
                <a:gd name="connsiteX2" fmla="*/ 0 w 846337"/>
                <a:gd name="connsiteY2" fmla="*/ 0 h 210256"/>
                <a:gd name="connsiteX0" fmla="*/ 979734 w 979735"/>
                <a:gd name="connsiteY0" fmla="*/ 158008 h 158008"/>
                <a:gd name="connsiteX1" fmla="*/ 74020 w 979735"/>
                <a:gd name="connsiteY1" fmla="*/ 42409 h 158008"/>
                <a:gd name="connsiteX2" fmla="*/ 0 w 979735"/>
                <a:gd name="connsiteY2" fmla="*/ 0 h 158008"/>
                <a:gd name="connsiteX0" fmla="*/ 810298 w 810298"/>
                <a:gd name="connsiteY0" fmla="*/ 39884 h 42409"/>
                <a:gd name="connsiteX1" fmla="*/ 74020 w 810298"/>
                <a:gd name="connsiteY1" fmla="*/ 42409 h 42409"/>
                <a:gd name="connsiteX2" fmla="*/ 0 w 810298"/>
                <a:gd name="connsiteY2" fmla="*/ 0 h 42409"/>
                <a:gd name="connsiteX0" fmla="*/ 799137 w 799137"/>
                <a:gd name="connsiteY0" fmla="*/ 41529 h 42409"/>
                <a:gd name="connsiteX1" fmla="*/ 74020 w 799137"/>
                <a:gd name="connsiteY1" fmla="*/ 42409 h 42409"/>
                <a:gd name="connsiteX2" fmla="*/ 0 w 799137"/>
                <a:gd name="connsiteY2" fmla="*/ 0 h 4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9137" h="42409">
                  <a:moveTo>
                    <a:pt x="799137" y="41529"/>
                  </a:moveTo>
                  <a:lnTo>
                    <a:pt x="74020" y="42409"/>
                  </a:lnTo>
                  <a:cubicBezTo>
                    <a:pt x="48065" y="26688"/>
                    <a:pt x="19172" y="12565"/>
                    <a:pt x="0" y="0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3" name="Freeform 3"/>
            <p:cNvSpPr/>
            <p:nvPr/>
          </p:nvSpPr>
          <p:spPr>
            <a:xfrm rot="3706824">
              <a:off x="5437754" y="158558"/>
              <a:ext cx="329016" cy="1080926"/>
            </a:xfrm>
            <a:custGeom>
              <a:avLst/>
              <a:gdLst>
                <a:gd name="connsiteX0" fmla="*/ 1394409 w 1407109"/>
                <a:gd name="connsiteY0" fmla="*/ 271132 h 283832"/>
                <a:gd name="connsiteX1" fmla="*/ 499592 w 1407109"/>
                <a:gd name="connsiteY1" fmla="*/ 271132 h 283832"/>
                <a:gd name="connsiteX2" fmla="*/ 12700 w 1407109"/>
                <a:gd name="connsiteY2" fmla="*/ 12700 h 28383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438938 w 1438937"/>
                <a:gd name="connsiteY0" fmla="*/ 288945 h 297016"/>
                <a:gd name="connsiteX1" fmla="*/ 209286 w 1438937"/>
                <a:gd name="connsiteY1" fmla="*/ 297015 h 297016"/>
                <a:gd name="connsiteX2" fmla="*/ -1 w 1438937"/>
                <a:gd name="connsiteY2" fmla="*/ 0 h 297016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7"/>
                <a:gd name="connsiteY0" fmla="*/ 288945 h 288945"/>
                <a:gd name="connsiteX1" fmla="*/ 149393 w 1438937"/>
                <a:gd name="connsiteY1" fmla="*/ 96207 h 288945"/>
                <a:gd name="connsiteX2" fmla="*/ -1 w 1438937"/>
                <a:gd name="connsiteY2" fmla="*/ 0 h 288945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8"/>
                <a:gd name="connsiteY0" fmla="*/ 288945 h 288945"/>
                <a:gd name="connsiteX1" fmla="*/ 220313 w 1438938"/>
                <a:gd name="connsiteY1" fmla="*/ 194931 h 288945"/>
                <a:gd name="connsiteX2" fmla="*/ -1 w 1438938"/>
                <a:gd name="connsiteY2" fmla="*/ 0 h 288945"/>
                <a:gd name="connsiteX0" fmla="*/ 1438940 w 1438940"/>
                <a:gd name="connsiteY0" fmla="*/ 288945 h 288945"/>
                <a:gd name="connsiteX1" fmla="*/ 220315 w 1438940"/>
                <a:gd name="connsiteY1" fmla="*/ 194931 h 288945"/>
                <a:gd name="connsiteX2" fmla="*/ 1 w 1438940"/>
                <a:gd name="connsiteY2" fmla="*/ 0 h 288945"/>
                <a:gd name="connsiteX0" fmla="*/ 1445303 w 1445303"/>
                <a:gd name="connsiteY0" fmla="*/ 283631 h 283631"/>
                <a:gd name="connsiteX1" fmla="*/ 226678 w 1445303"/>
                <a:gd name="connsiteY1" fmla="*/ 189617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84123 w 1484123"/>
                <a:gd name="connsiteY0" fmla="*/ 253103 h 253103"/>
                <a:gd name="connsiteX1" fmla="*/ 164137 w 1484123"/>
                <a:gd name="connsiteY1" fmla="*/ 122626 h 253103"/>
                <a:gd name="connsiteX2" fmla="*/ 1 w 1484123"/>
                <a:gd name="connsiteY2" fmla="*/ 0 h 253103"/>
                <a:gd name="connsiteX0" fmla="*/ 1415630 w 1415630"/>
                <a:gd name="connsiteY0" fmla="*/ 247575 h 247575"/>
                <a:gd name="connsiteX1" fmla="*/ 95644 w 1415630"/>
                <a:gd name="connsiteY1" fmla="*/ 117098 h 247575"/>
                <a:gd name="connsiteX2" fmla="*/ 0 w 1415630"/>
                <a:gd name="connsiteY2" fmla="*/ 0 h 247575"/>
                <a:gd name="connsiteX0" fmla="*/ 1438093 w 1438093"/>
                <a:gd name="connsiteY0" fmla="*/ 250873 h 250873"/>
                <a:gd name="connsiteX1" fmla="*/ 118107 w 1438093"/>
                <a:gd name="connsiteY1" fmla="*/ 120396 h 250873"/>
                <a:gd name="connsiteX2" fmla="*/ 1 w 1438093"/>
                <a:gd name="connsiteY2" fmla="*/ 0 h 250873"/>
                <a:gd name="connsiteX0" fmla="*/ 1471275 w 1471275"/>
                <a:gd name="connsiteY0" fmla="*/ 252726 h 252726"/>
                <a:gd name="connsiteX1" fmla="*/ 151289 w 1471275"/>
                <a:gd name="connsiteY1" fmla="*/ 122249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93424 w 1493424"/>
                <a:gd name="connsiteY0" fmla="*/ 245656 h 245656"/>
                <a:gd name="connsiteX1" fmla="*/ 144509 w 1493424"/>
                <a:gd name="connsiteY1" fmla="*/ 116968 h 245656"/>
                <a:gd name="connsiteX2" fmla="*/ -1 w 1493424"/>
                <a:gd name="connsiteY2" fmla="*/ 0 h 245656"/>
                <a:gd name="connsiteX0" fmla="*/ 1493425 w 1493425"/>
                <a:gd name="connsiteY0" fmla="*/ 245656 h 245656"/>
                <a:gd name="connsiteX1" fmla="*/ 133377 w 1493425"/>
                <a:gd name="connsiteY1" fmla="*/ 114364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325355 w 2718835"/>
                <a:gd name="connsiteY0" fmla="*/ 469711 h 469711"/>
                <a:gd name="connsiteX1" fmla="*/ 422 w 2718835"/>
                <a:gd name="connsiteY1" fmla="*/ 298735 h 469711"/>
                <a:gd name="connsiteX2" fmla="*/ 2717960 w 2718835"/>
                <a:gd name="connsiteY2" fmla="*/ 0 h 469711"/>
                <a:gd name="connsiteX0" fmla="*/ 0 w 1397680"/>
                <a:gd name="connsiteY0" fmla="*/ 469711 h 469711"/>
                <a:gd name="connsiteX1" fmla="*/ 1035373 w 1397680"/>
                <a:gd name="connsiteY1" fmla="*/ 66329 h 469711"/>
                <a:gd name="connsiteX2" fmla="*/ 1392605 w 1397680"/>
                <a:gd name="connsiteY2" fmla="*/ 0 h 469711"/>
                <a:gd name="connsiteX0" fmla="*/ 0 w 1400330"/>
                <a:gd name="connsiteY0" fmla="*/ 469711 h 469711"/>
                <a:gd name="connsiteX1" fmla="*/ 1035373 w 1400330"/>
                <a:gd name="connsiteY1" fmla="*/ 66329 h 469711"/>
                <a:gd name="connsiteX2" fmla="*/ 1392605 w 1400330"/>
                <a:gd name="connsiteY2" fmla="*/ 0 h 469711"/>
                <a:gd name="connsiteX0" fmla="*/ 0 w 1392605"/>
                <a:gd name="connsiteY0" fmla="*/ 469711 h 469711"/>
                <a:gd name="connsiteX1" fmla="*/ 1035373 w 1392605"/>
                <a:gd name="connsiteY1" fmla="*/ 66329 h 469711"/>
                <a:gd name="connsiteX2" fmla="*/ 1392605 w 1392605"/>
                <a:gd name="connsiteY2" fmla="*/ 0 h 46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2605" h="469711">
                  <a:moveTo>
                    <a:pt x="0" y="469711"/>
                  </a:moveTo>
                  <a:lnTo>
                    <a:pt x="1035373" y="66329"/>
                  </a:lnTo>
                  <a:lnTo>
                    <a:pt x="1392605" y="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  <a:effectLst>
              <a:reflection stA="45000" endPos="20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4" name="Freeform 3"/>
            <p:cNvSpPr/>
            <p:nvPr/>
          </p:nvSpPr>
          <p:spPr>
            <a:xfrm rot="3706824">
              <a:off x="5955881" y="1344256"/>
              <a:ext cx="196894" cy="361867"/>
            </a:xfrm>
            <a:custGeom>
              <a:avLst/>
              <a:gdLst>
                <a:gd name="connsiteX0" fmla="*/ 1394409 w 1407109"/>
                <a:gd name="connsiteY0" fmla="*/ 271132 h 283832"/>
                <a:gd name="connsiteX1" fmla="*/ 499592 w 1407109"/>
                <a:gd name="connsiteY1" fmla="*/ 271132 h 283832"/>
                <a:gd name="connsiteX2" fmla="*/ 12700 w 1407109"/>
                <a:gd name="connsiteY2" fmla="*/ 12700 h 28383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438938 w 1438937"/>
                <a:gd name="connsiteY0" fmla="*/ 288945 h 297016"/>
                <a:gd name="connsiteX1" fmla="*/ 209286 w 1438937"/>
                <a:gd name="connsiteY1" fmla="*/ 297015 h 297016"/>
                <a:gd name="connsiteX2" fmla="*/ -1 w 1438937"/>
                <a:gd name="connsiteY2" fmla="*/ 0 h 297016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7"/>
                <a:gd name="connsiteY0" fmla="*/ 288945 h 288945"/>
                <a:gd name="connsiteX1" fmla="*/ 149393 w 1438937"/>
                <a:gd name="connsiteY1" fmla="*/ 96207 h 288945"/>
                <a:gd name="connsiteX2" fmla="*/ -1 w 1438937"/>
                <a:gd name="connsiteY2" fmla="*/ 0 h 288945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8"/>
                <a:gd name="connsiteY0" fmla="*/ 288945 h 288945"/>
                <a:gd name="connsiteX1" fmla="*/ 220313 w 1438938"/>
                <a:gd name="connsiteY1" fmla="*/ 194931 h 288945"/>
                <a:gd name="connsiteX2" fmla="*/ -1 w 1438938"/>
                <a:gd name="connsiteY2" fmla="*/ 0 h 288945"/>
                <a:gd name="connsiteX0" fmla="*/ 1438940 w 1438940"/>
                <a:gd name="connsiteY0" fmla="*/ 288945 h 288945"/>
                <a:gd name="connsiteX1" fmla="*/ 220315 w 1438940"/>
                <a:gd name="connsiteY1" fmla="*/ 194931 h 288945"/>
                <a:gd name="connsiteX2" fmla="*/ 1 w 1438940"/>
                <a:gd name="connsiteY2" fmla="*/ 0 h 288945"/>
                <a:gd name="connsiteX0" fmla="*/ 1445303 w 1445303"/>
                <a:gd name="connsiteY0" fmla="*/ 283631 h 283631"/>
                <a:gd name="connsiteX1" fmla="*/ 226678 w 1445303"/>
                <a:gd name="connsiteY1" fmla="*/ 189617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84123 w 1484123"/>
                <a:gd name="connsiteY0" fmla="*/ 253103 h 253103"/>
                <a:gd name="connsiteX1" fmla="*/ 164137 w 1484123"/>
                <a:gd name="connsiteY1" fmla="*/ 122626 h 253103"/>
                <a:gd name="connsiteX2" fmla="*/ 1 w 1484123"/>
                <a:gd name="connsiteY2" fmla="*/ 0 h 253103"/>
                <a:gd name="connsiteX0" fmla="*/ 1415630 w 1415630"/>
                <a:gd name="connsiteY0" fmla="*/ 247575 h 247575"/>
                <a:gd name="connsiteX1" fmla="*/ 95644 w 1415630"/>
                <a:gd name="connsiteY1" fmla="*/ 117098 h 247575"/>
                <a:gd name="connsiteX2" fmla="*/ 0 w 1415630"/>
                <a:gd name="connsiteY2" fmla="*/ 0 h 247575"/>
                <a:gd name="connsiteX0" fmla="*/ 1438093 w 1438093"/>
                <a:gd name="connsiteY0" fmla="*/ 250873 h 250873"/>
                <a:gd name="connsiteX1" fmla="*/ 118107 w 1438093"/>
                <a:gd name="connsiteY1" fmla="*/ 120396 h 250873"/>
                <a:gd name="connsiteX2" fmla="*/ 1 w 1438093"/>
                <a:gd name="connsiteY2" fmla="*/ 0 h 250873"/>
                <a:gd name="connsiteX0" fmla="*/ 1471275 w 1471275"/>
                <a:gd name="connsiteY0" fmla="*/ 252726 h 252726"/>
                <a:gd name="connsiteX1" fmla="*/ 151289 w 1471275"/>
                <a:gd name="connsiteY1" fmla="*/ 122249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93424 w 1493424"/>
                <a:gd name="connsiteY0" fmla="*/ 245656 h 245656"/>
                <a:gd name="connsiteX1" fmla="*/ 144509 w 1493424"/>
                <a:gd name="connsiteY1" fmla="*/ 116968 h 245656"/>
                <a:gd name="connsiteX2" fmla="*/ -1 w 1493424"/>
                <a:gd name="connsiteY2" fmla="*/ 0 h 245656"/>
                <a:gd name="connsiteX0" fmla="*/ 1493425 w 1493425"/>
                <a:gd name="connsiteY0" fmla="*/ 245656 h 245656"/>
                <a:gd name="connsiteX1" fmla="*/ 133377 w 1493425"/>
                <a:gd name="connsiteY1" fmla="*/ 114364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325355 w 2718835"/>
                <a:gd name="connsiteY0" fmla="*/ 469711 h 469711"/>
                <a:gd name="connsiteX1" fmla="*/ 422 w 2718835"/>
                <a:gd name="connsiteY1" fmla="*/ 298735 h 469711"/>
                <a:gd name="connsiteX2" fmla="*/ 2717960 w 2718835"/>
                <a:gd name="connsiteY2" fmla="*/ 0 h 469711"/>
                <a:gd name="connsiteX0" fmla="*/ 0 w 1397680"/>
                <a:gd name="connsiteY0" fmla="*/ 469711 h 469711"/>
                <a:gd name="connsiteX1" fmla="*/ 1035373 w 1397680"/>
                <a:gd name="connsiteY1" fmla="*/ 66329 h 469711"/>
                <a:gd name="connsiteX2" fmla="*/ 1392605 w 1397680"/>
                <a:gd name="connsiteY2" fmla="*/ 0 h 469711"/>
                <a:gd name="connsiteX0" fmla="*/ 0 w 1400330"/>
                <a:gd name="connsiteY0" fmla="*/ 469711 h 469711"/>
                <a:gd name="connsiteX1" fmla="*/ 1035373 w 1400330"/>
                <a:gd name="connsiteY1" fmla="*/ 66329 h 469711"/>
                <a:gd name="connsiteX2" fmla="*/ 1392605 w 1400330"/>
                <a:gd name="connsiteY2" fmla="*/ 0 h 469711"/>
                <a:gd name="connsiteX0" fmla="*/ 0 w 1392605"/>
                <a:gd name="connsiteY0" fmla="*/ 469711 h 469711"/>
                <a:gd name="connsiteX1" fmla="*/ 1035373 w 1392605"/>
                <a:gd name="connsiteY1" fmla="*/ 66329 h 469711"/>
                <a:gd name="connsiteX2" fmla="*/ 1392605 w 1392605"/>
                <a:gd name="connsiteY2" fmla="*/ 0 h 469711"/>
                <a:gd name="connsiteX0" fmla="*/ 0 w 1392605"/>
                <a:gd name="connsiteY0" fmla="*/ 469711 h 469711"/>
                <a:gd name="connsiteX1" fmla="*/ 1392605 w 1392605"/>
                <a:gd name="connsiteY1" fmla="*/ 0 h 469711"/>
                <a:gd name="connsiteX0" fmla="*/ 0 w 522544"/>
                <a:gd name="connsiteY0" fmla="*/ 101930 h 101930"/>
                <a:gd name="connsiteX1" fmla="*/ 522545 w 522544"/>
                <a:gd name="connsiteY1" fmla="*/ 0 h 10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2544" h="101930">
                  <a:moveTo>
                    <a:pt x="0" y="101930"/>
                  </a:moveTo>
                  <a:lnTo>
                    <a:pt x="522545" y="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  <a:effectLst>
              <a:reflection stA="45000" endPos="20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5" name="Freeform 3"/>
            <p:cNvSpPr/>
            <p:nvPr/>
          </p:nvSpPr>
          <p:spPr>
            <a:xfrm rot="3706824">
              <a:off x="5748962" y="2074877"/>
              <a:ext cx="322078" cy="817234"/>
            </a:xfrm>
            <a:custGeom>
              <a:avLst/>
              <a:gdLst>
                <a:gd name="connsiteX0" fmla="*/ 1394409 w 1407109"/>
                <a:gd name="connsiteY0" fmla="*/ 271132 h 283832"/>
                <a:gd name="connsiteX1" fmla="*/ 499592 w 1407109"/>
                <a:gd name="connsiteY1" fmla="*/ 271132 h 283832"/>
                <a:gd name="connsiteX2" fmla="*/ 12700 w 1407109"/>
                <a:gd name="connsiteY2" fmla="*/ 12700 h 28383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438938 w 1438937"/>
                <a:gd name="connsiteY0" fmla="*/ 288945 h 297016"/>
                <a:gd name="connsiteX1" fmla="*/ 209286 w 1438937"/>
                <a:gd name="connsiteY1" fmla="*/ 297015 h 297016"/>
                <a:gd name="connsiteX2" fmla="*/ -1 w 1438937"/>
                <a:gd name="connsiteY2" fmla="*/ 0 h 297016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7"/>
                <a:gd name="connsiteY0" fmla="*/ 288945 h 288945"/>
                <a:gd name="connsiteX1" fmla="*/ 149393 w 1438937"/>
                <a:gd name="connsiteY1" fmla="*/ 96207 h 288945"/>
                <a:gd name="connsiteX2" fmla="*/ -1 w 1438937"/>
                <a:gd name="connsiteY2" fmla="*/ 0 h 288945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8"/>
                <a:gd name="connsiteY0" fmla="*/ 288945 h 288945"/>
                <a:gd name="connsiteX1" fmla="*/ 220313 w 1438938"/>
                <a:gd name="connsiteY1" fmla="*/ 194931 h 288945"/>
                <a:gd name="connsiteX2" fmla="*/ -1 w 1438938"/>
                <a:gd name="connsiteY2" fmla="*/ 0 h 288945"/>
                <a:gd name="connsiteX0" fmla="*/ 1438940 w 1438940"/>
                <a:gd name="connsiteY0" fmla="*/ 288945 h 288945"/>
                <a:gd name="connsiteX1" fmla="*/ 220315 w 1438940"/>
                <a:gd name="connsiteY1" fmla="*/ 194931 h 288945"/>
                <a:gd name="connsiteX2" fmla="*/ 1 w 1438940"/>
                <a:gd name="connsiteY2" fmla="*/ 0 h 288945"/>
                <a:gd name="connsiteX0" fmla="*/ 1445303 w 1445303"/>
                <a:gd name="connsiteY0" fmla="*/ 283631 h 283631"/>
                <a:gd name="connsiteX1" fmla="*/ 226678 w 1445303"/>
                <a:gd name="connsiteY1" fmla="*/ 189617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84123 w 1484123"/>
                <a:gd name="connsiteY0" fmla="*/ 253103 h 253103"/>
                <a:gd name="connsiteX1" fmla="*/ 164137 w 1484123"/>
                <a:gd name="connsiteY1" fmla="*/ 122626 h 253103"/>
                <a:gd name="connsiteX2" fmla="*/ 1 w 1484123"/>
                <a:gd name="connsiteY2" fmla="*/ 0 h 253103"/>
                <a:gd name="connsiteX0" fmla="*/ 1415630 w 1415630"/>
                <a:gd name="connsiteY0" fmla="*/ 247575 h 247575"/>
                <a:gd name="connsiteX1" fmla="*/ 95644 w 1415630"/>
                <a:gd name="connsiteY1" fmla="*/ 117098 h 247575"/>
                <a:gd name="connsiteX2" fmla="*/ 0 w 1415630"/>
                <a:gd name="connsiteY2" fmla="*/ 0 h 247575"/>
                <a:gd name="connsiteX0" fmla="*/ 1438093 w 1438093"/>
                <a:gd name="connsiteY0" fmla="*/ 250873 h 250873"/>
                <a:gd name="connsiteX1" fmla="*/ 118107 w 1438093"/>
                <a:gd name="connsiteY1" fmla="*/ 120396 h 250873"/>
                <a:gd name="connsiteX2" fmla="*/ 1 w 1438093"/>
                <a:gd name="connsiteY2" fmla="*/ 0 h 250873"/>
                <a:gd name="connsiteX0" fmla="*/ 1471275 w 1471275"/>
                <a:gd name="connsiteY0" fmla="*/ 252726 h 252726"/>
                <a:gd name="connsiteX1" fmla="*/ 151289 w 1471275"/>
                <a:gd name="connsiteY1" fmla="*/ 122249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93424 w 1493424"/>
                <a:gd name="connsiteY0" fmla="*/ 245656 h 245656"/>
                <a:gd name="connsiteX1" fmla="*/ 144509 w 1493424"/>
                <a:gd name="connsiteY1" fmla="*/ 116968 h 245656"/>
                <a:gd name="connsiteX2" fmla="*/ -1 w 1493424"/>
                <a:gd name="connsiteY2" fmla="*/ 0 h 245656"/>
                <a:gd name="connsiteX0" fmla="*/ 1493425 w 1493425"/>
                <a:gd name="connsiteY0" fmla="*/ 245656 h 245656"/>
                <a:gd name="connsiteX1" fmla="*/ 133377 w 1493425"/>
                <a:gd name="connsiteY1" fmla="*/ 114364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325355 w 2718835"/>
                <a:gd name="connsiteY0" fmla="*/ 469711 h 469711"/>
                <a:gd name="connsiteX1" fmla="*/ 422 w 2718835"/>
                <a:gd name="connsiteY1" fmla="*/ 298735 h 469711"/>
                <a:gd name="connsiteX2" fmla="*/ 2717960 w 2718835"/>
                <a:gd name="connsiteY2" fmla="*/ 0 h 469711"/>
                <a:gd name="connsiteX0" fmla="*/ 0 w 1397680"/>
                <a:gd name="connsiteY0" fmla="*/ 469711 h 469711"/>
                <a:gd name="connsiteX1" fmla="*/ 1035373 w 1397680"/>
                <a:gd name="connsiteY1" fmla="*/ 66329 h 469711"/>
                <a:gd name="connsiteX2" fmla="*/ 1392605 w 1397680"/>
                <a:gd name="connsiteY2" fmla="*/ 0 h 469711"/>
                <a:gd name="connsiteX0" fmla="*/ 0 w 1400330"/>
                <a:gd name="connsiteY0" fmla="*/ 469711 h 469711"/>
                <a:gd name="connsiteX1" fmla="*/ 1035373 w 1400330"/>
                <a:gd name="connsiteY1" fmla="*/ 66329 h 469711"/>
                <a:gd name="connsiteX2" fmla="*/ 1392605 w 1400330"/>
                <a:gd name="connsiteY2" fmla="*/ 0 h 469711"/>
                <a:gd name="connsiteX0" fmla="*/ 0 w 1392605"/>
                <a:gd name="connsiteY0" fmla="*/ 469711 h 469711"/>
                <a:gd name="connsiteX1" fmla="*/ 1035373 w 1392605"/>
                <a:gd name="connsiteY1" fmla="*/ 66329 h 469711"/>
                <a:gd name="connsiteX2" fmla="*/ 1392605 w 1392605"/>
                <a:gd name="connsiteY2" fmla="*/ 0 h 469711"/>
                <a:gd name="connsiteX0" fmla="*/ 1458325 w 2850930"/>
                <a:gd name="connsiteY0" fmla="*/ 469711 h 469711"/>
                <a:gd name="connsiteX1" fmla="*/ -2 w 2850930"/>
                <a:gd name="connsiteY1" fmla="*/ 162635 h 469711"/>
                <a:gd name="connsiteX2" fmla="*/ 2850930 w 2850930"/>
                <a:gd name="connsiteY2" fmla="*/ 0 h 469711"/>
                <a:gd name="connsiteX0" fmla="*/ 1363240 w 2850930"/>
                <a:gd name="connsiteY0" fmla="*/ 455078 h 455078"/>
                <a:gd name="connsiteX1" fmla="*/ -2 w 2850930"/>
                <a:gd name="connsiteY1" fmla="*/ 162635 h 455078"/>
                <a:gd name="connsiteX2" fmla="*/ 2850930 w 2850930"/>
                <a:gd name="connsiteY2" fmla="*/ 0 h 455078"/>
                <a:gd name="connsiteX0" fmla="*/ 1363240 w 1363239"/>
                <a:gd name="connsiteY0" fmla="*/ 355125 h 355125"/>
                <a:gd name="connsiteX1" fmla="*/ -2 w 1363239"/>
                <a:gd name="connsiteY1" fmla="*/ 62682 h 355125"/>
                <a:gd name="connsiteX2" fmla="*/ 338167 w 1363239"/>
                <a:gd name="connsiteY2" fmla="*/ 0 h 35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3239" h="355125">
                  <a:moveTo>
                    <a:pt x="1363240" y="355125"/>
                  </a:moveTo>
                  <a:lnTo>
                    <a:pt x="-2" y="62682"/>
                  </a:lnTo>
                  <a:lnTo>
                    <a:pt x="338167" y="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  <a:effectLst>
              <a:reflection stA="45000" endPos="20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6" name="Freeform 3"/>
            <p:cNvSpPr/>
            <p:nvPr/>
          </p:nvSpPr>
          <p:spPr>
            <a:xfrm rot="3706824">
              <a:off x="6020507" y="2449985"/>
              <a:ext cx="145335" cy="316603"/>
            </a:xfrm>
            <a:custGeom>
              <a:avLst/>
              <a:gdLst>
                <a:gd name="connsiteX0" fmla="*/ 1394409 w 1407109"/>
                <a:gd name="connsiteY0" fmla="*/ 271132 h 283832"/>
                <a:gd name="connsiteX1" fmla="*/ 499592 w 1407109"/>
                <a:gd name="connsiteY1" fmla="*/ 271132 h 283832"/>
                <a:gd name="connsiteX2" fmla="*/ 12700 w 1407109"/>
                <a:gd name="connsiteY2" fmla="*/ 12700 h 28383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438938 w 1438937"/>
                <a:gd name="connsiteY0" fmla="*/ 288945 h 297016"/>
                <a:gd name="connsiteX1" fmla="*/ 209286 w 1438937"/>
                <a:gd name="connsiteY1" fmla="*/ 297015 h 297016"/>
                <a:gd name="connsiteX2" fmla="*/ -1 w 1438937"/>
                <a:gd name="connsiteY2" fmla="*/ 0 h 297016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7"/>
                <a:gd name="connsiteY0" fmla="*/ 288945 h 288945"/>
                <a:gd name="connsiteX1" fmla="*/ 149393 w 1438937"/>
                <a:gd name="connsiteY1" fmla="*/ 96207 h 288945"/>
                <a:gd name="connsiteX2" fmla="*/ -1 w 1438937"/>
                <a:gd name="connsiteY2" fmla="*/ 0 h 288945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8"/>
                <a:gd name="connsiteY0" fmla="*/ 288945 h 288945"/>
                <a:gd name="connsiteX1" fmla="*/ 220313 w 1438938"/>
                <a:gd name="connsiteY1" fmla="*/ 194931 h 288945"/>
                <a:gd name="connsiteX2" fmla="*/ -1 w 1438938"/>
                <a:gd name="connsiteY2" fmla="*/ 0 h 288945"/>
                <a:gd name="connsiteX0" fmla="*/ 1438940 w 1438940"/>
                <a:gd name="connsiteY0" fmla="*/ 288945 h 288945"/>
                <a:gd name="connsiteX1" fmla="*/ 220315 w 1438940"/>
                <a:gd name="connsiteY1" fmla="*/ 194931 h 288945"/>
                <a:gd name="connsiteX2" fmla="*/ 1 w 1438940"/>
                <a:gd name="connsiteY2" fmla="*/ 0 h 288945"/>
                <a:gd name="connsiteX0" fmla="*/ 1445303 w 1445303"/>
                <a:gd name="connsiteY0" fmla="*/ 283631 h 283631"/>
                <a:gd name="connsiteX1" fmla="*/ 226678 w 1445303"/>
                <a:gd name="connsiteY1" fmla="*/ 189617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84123 w 1484123"/>
                <a:gd name="connsiteY0" fmla="*/ 253103 h 253103"/>
                <a:gd name="connsiteX1" fmla="*/ 164137 w 1484123"/>
                <a:gd name="connsiteY1" fmla="*/ 122626 h 253103"/>
                <a:gd name="connsiteX2" fmla="*/ 1 w 1484123"/>
                <a:gd name="connsiteY2" fmla="*/ 0 h 253103"/>
                <a:gd name="connsiteX0" fmla="*/ 1415630 w 1415630"/>
                <a:gd name="connsiteY0" fmla="*/ 247575 h 247575"/>
                <a:gd name="connsiteX1" fmla="*/ 95644 w 1415630"/>
                <a:gd name="connsiteY1" fmla="*/ 117098 h 247575"/>
                <a:gd name="connsiteX2" fmla="*/ 0 w 1415630"/>
                <a:gd name="connsiteY2" fmla="*/ 0 h 247575"/>
                <a:gd name="connsiteX0" fmla="*/ 1438093 w 1438093"/>
                <a:gd name="connsiteY0" fmla="*/ 250873 h 250873"/>
                <a:gd name="connsiteX1" fmla="*/ 118107 w 1438093"/>
                <a:gd name="connsiteY1" fmla="*/ 120396 h 250873"/>
                <a:gd name="connsiteX2" fmla="*/ 1 w 1438093"/>
                <a:gd name="connsiteY2" fmla="*/ 0 h 250873"/>
                <a:gd name="connsiteX0" fmla="*/ 1471275 w 1471275"/>
                <a:gd name="connsiteY0" fmla="*/ 252726 h 252726"/>
                <a:gd name="connsiteX1" fmla="*/ 151289 w 1471275"/>
                <a:gd name="connsiteY1" fmla="*/ 122249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93424 w 1493424"/>
                <a:gd name="connsiteY0" fmla="*/ 245656 h 245656"/>
                <a:gd name="connsiteX1" fmla="*/ 144509 w 1493424"/>
                <a:gd name="connsiteY1" fmla="*/ 116968 h 245656"/>
                <a:gd name="connsiteX2" fmla="*/ -1 w 1493424"/>
                <a:gd name="connsiteY2" fmla="*/ 0 h 245656"/>
                <a:gd name="connsiteX0" fmla="*/ 1493425 w 1493425"/>
                <a:gd name="connsiteY0" fmla="*/ 245656 h 245656"/>
                <a:gd name="connsiteX1" fmla="*/ 133377 w 1493425"/>
                <a:gd name="connsiteY1" fmla="*/ 114364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325355 w 2718835"/>
                <a:gd name="connsiteY0" fmla="*/ 469711 h 469711"/>
                <a:gd name="connsiteX1" fmla="*/ 422 w 2718835"/>
                <a:gd name="connsiteY1" fmla="*/ 298735 h 469711"/>
                <a:gd name="connsiteX2" fmla="*/ 2717960 w 2718835"/>
                <a:gd name="connsiteY2" fmla="*/ 0 h 469711"/>
                <a:gd name="connsiteX0" fmla="*/ 0 w 1397680"/>
                <a:gd name="connsiteY0" fmla="*/ 469711 h 469711"/>
                <a:gd name="connsiteX1" fmla="*/ 1035373 w 1397680"/>
                <a:gd name="connsiteY1" fmla="*/ 66329 h 469711"/>
                <a:gd name="connsiteX2" fmla="*/ 1392605 w 1397680"/>
                <a:gd name="connsiteY2" fmla="*/ 0 h 469711"/>
                <a:gd name="connsiteX0" fmla="*/ 0 w 1400330"/>
                <a:gd name="connsiteY0" fmla="*/ 469711 h 469711"/>
                <a:gd name="connsiteX1" fmla="*/ 1035373 w 1400330"/>
                <a:gd name="connsiteY1" fmla="*/ 66329 h 469711"/>
                <a:gd name="connsiteX2" fmla="*/ 1392605 w 1400330"/>
                <a:gd name="connsiteY2" fmla="*/ 0 h 469711"/>
                <a:gd name="connsiteX0" fmla="*/ 0 w 1392605"/>
                <a:gd name="connsiteY0" fmla="*/ 469711 h 469711"/>
                <a:gd name="connsiteX1" fmla="*/ 1035373 w 1392605"/>
                <a:gd name="connsiteY1" fmla="*/ 66329 h 469711"/>
                <a:gd name="connsiteX2" fmla="*/ 1392605 w 1392605"/>
                <a:gd name="connsiteY2" fmla="*/ 0 h 469711"/>
                <a:gd name="connsiteX0" fmla="*/ 1458325 w 2850930"/>
                <a:gd name="connsiteY0" fmla="*/ 469711 h 469711"/>
                <a:gd name="connsiteX1" fmla="*/ -2 w 2850930"/>
                <a:gd name="connsiteY1" fmla="*/ 162635 h 469711"/>
                <a:gd name="connsiteX2" fmla="*/ 2850930 w 2850930"/>
                <a:gd name="connsiteY2" fmla="*/ 0 h 469711"/>
                <a:gd name="connsiteX0" fmla="*/ 1363240 w 2850930"/>
                <a:gd name="connsiteY0" fmla="*/ 455078 h 455078"/>
                <a:gd name="connsiteX1" fmla="*/ -2 w 2850930"/>
                <a:gd name="connsiteY1" fmla="*/ 162635 h 455078"/>
                <a:gd name="connsiteX2" fmla="*/ 2850930 w 2850930"/>
                <a:gd name="connsiteY2" fmla="*/ 0 h 455078"/>
                <a:gd name="connsiteX0" fmla="*/ 1363240 w 1363239"/>
                <a:gd name="connsiteY0" fmla="*/ 355125 h 355125"/>
                <a:gd name="connsiteX1" fmla="*/ -2 w 1363239"/>
                <a:gd name="connsiteY1" fmla="*/ 62682 h 355125"/>
                <a:gd name="connsiteX2" fmla="*/ 338167 w 1363239"/>
                <a:gd name="connsiteY2" fmla="*/ 0 h 355125"/>
                <a:gd name="connsiteX0" fmla="*/ 1363240 w 1363239"/>
                <a:gd name="connsiteY0" fmla="*/ 527043 h 527043"/>
                <a:gd name="connsiteX1" fmla="*/ -2 w 1363239"/>
                <a:gd name="connsiteY1" fmla="*/ 234600 h 527043"/>
                <a:gd name="connsiteX2" fmla="*/ 709187 w 1363239"/>
                <a:gd name="connsiteY2" fmla="*/ 1 h 527043"/>
                <a:gd name="connsiteX0" fmla="*/ 1375344 w 1375343"/>
                <a:gd name="connsiteY0" fmla="*/ 527041 h 527041"/>
                <a:gd name="connsiteX1" fmla="*/ 3 w 1375343"/>
                <a:gd name="connsiteY1" fmla="*/ 246951 h 527041"/>
                <a:gd name="connsiteX2" fmla="*/ 721291 w 1375343"/>
                <a:gd name="connsiteY2" fmla="*/ -1 h 52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5343" h="527041">
                  <a:moveTo>
                    <a:pt x="1375344" y="527041"/>
                  </a:moveTo>
                  <a:lnTo>
                    <a:pt x="3" y="246951"/>
                  </a:lnTo>
                  <a:lnTo>
                    <a:pt x="721291" y="-1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  <a:effectLst>
              <a:reflection stA="45000" endPos="20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7" name="Freeform 3"/>
            <p:cNvSpPr/>
            <p:nvPr/>
          </p:nvSpPr>
          <p:spPr>
            <a:xfrm rot="9028650" flipH="1">
              <a:off x="5571581" y="4589022"/>
              <a:ext cx="598331" cy="978375"/>
            </a:xfrm>
            <a:custGeom>
              <a:avLst/>
              <a:gdLst>
                <a:gd name="connsiteX0" fmla="*/ 1394409 w 1407109"/>
                <a:gd name="connsiteY0" fmla="*/ 271132 h 283832"/>
                <a:gd name="connsiteX1" fmla="*/ 499592 w 1407109"/>
                <a:gd name="connsiteY1" fmla="*/ 271132 h 283832"/>
                <a:gd name="connsiteX2" fmla="*/ 12700 w 1407109"/>
                <a:gd name="connsiteY2" fmla="*/ 12700 h 28383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438938 w 1438937"/>
                <a:gd name="connsiteY0" fmla="*/ 288945 h 297016"/>
                <a:gd name="connsiteX1" fmla="*/ 209286 w 1438937"/>
                <a:gd name="connsiteY1" fmla="*/ 297015 h 297016"/>
                <a:gd name="connsiteX2" fmla="*/ -1 w 1438937"/>
                <a:gd name="connsiteY2" fmla="*/ 0 h 297016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7"/>
                <a:gd name="connsiteY0" fmla="*/ 288945 h 288945"/>
                <a:gd name="connsiteX1" fmla="*/ 149393 w 1438937"/>
                <a:gd name="connsiteY1" fmla="*/ 96207 h 288945"/>
                <a:gd name="connsiteX2" fmla="*/ -1 w 1438937"/>
                <a:gd name="connsiteY2" fmla="*/ 0 h 288945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8"/>
                <a:gd name="connsiteY0" fmla="*/ 288945 h 288945"/>
                <a:gd name="connsiteX1" fmla="*/ 220313 w 1438938"/>
                <a:gd name="connsiteY1" fmla="*/ 194931 h 288945"/>
                <a:gd name="connsiteX2" fmla="*/ -1 w 1438938"/>
                <a:gd name="connsiteY2" fmla="*/ 0 h 288945"/>
                <a:gd name="connsiteX0" fmla="*/ 1438940 w 1438940"/>
                <a:gd name="connsiteY0" fmla="*/ 288945 h 288945"/>
                <a:gd name="connsiteX1" fmla="*/ 220315 w 1438940"/>
                <a:gd name="connsiteY1" fmla="*/ 194931 h 288945"/>
                <a:gd name="connsiteX2" fmla="*/ 1 w 1438940"/>
                <a:gd name="connsiteY2" fmla="*/ 0 h 288945"/>
                <a:gd name="connsiteX0" fmla="*/ 1445303 w 1445303"/>
                <a:gd name="connsiteY0" fmla="*/ 283631 h 283631"/>
                <a:gd name="connsiteX1" fmla="*/ 226678 w 1445303"/>
                <a:gd name="connsiteY1" fmla="*/ 189617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84123 w 1484123"/>
                <a:gd name="connsiteY0" fmla="*/ 253103 h 253103"/>
                <a:gd name="connsiteX1" fmla="*/ 164137 w 1484123"/>
                <a:gd name="connsiteY1" fmla="*/ 122626 h 253103"/>
                <a:gd name="connsiteX2" fmla="*/ 1 w 1484123"/>
                <a:gd name="connsiteY2" fmla="*/ 0 h 253103"/>
                <a:gd name="connsiteX0" fmla="*/ 1415630 w 1415630"/>
                <a:gd name="connsiteY0" fmla="*/ 247575 h 247575"/>
                <a:gd name="connsiteX1" fmla="*/ 95644 w 1415630"/>
                <a:gd name="connsiteY1" fmla="*/ 117098 h 247575"/>
                <a:gd name="connsiteX2" fmla="*/ 0 w 1415630"/>
                <a:gd name="connsiteY2" fmla="*/ 0 h 247575"/>
                <a:gd name="connsiteX0" fmla="*/ 1438093 w 1438093"/>
                <a:gd name="connsiteY0" fmla="*/ 250873 h 250873"/>
                <a:gd name="connsiteX1" fmla="*/ 118107 w 1438093"/>
                <a:gd name="connsiteY1" fmla="*/ 120396 h 250873"/>
                <a:gd name="connsiteX2" fmla="*/ 1 w 1438093"/>
                <a:gd name="connsiteY2" fmla="*/ 0 h 250873"/>
                <a:gd name="connsiteX0" fmla="*/ 1471275 w 1471275"/>
                <a:gd name="connsiteY0" fmla="*/ 252726 h 252726"/>
                <a:gd name="connsiteX1" fmla="*/ 151289 w 1471275"/>
                <a:gd name="connsiteY1" fmla="*/ 122249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93424 w 1493424"/>
                <a:gd name="connsiteY0" fmla="*/ 245656 h 245656"/>
                <a:gd name="connsiteX1" fmla="*/ 144509 w 1493424"/>
                <a:gd name="connsiteY1" fmla="*/ 116968 h 245656"/>
                <a:gd name="connsiteX2" fmla="*/ -1 w 1493424"/>
                <a:gd name="connsiteY2" fmla="*/ 0 h 245656"/>
                <a:gd name="connsiteX0" fmla="*/ 1493425 w 1493425"/>
                <a:gd name="connsiteY0" fmla="*/ 245656 h 245656"/>
                <a:gd name="connsiteX1" fmla="*/ 133377 w 1493425"/>
                <a:gd name="connsiteY1" fmla="*/ 114364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325355 w 2718835"/>
                <a:gd name="connsiteY0" fmla="*/ 469711 h 469711"/>
                <a:gd name="connsiteX1" fmla="*/ 422 w 2718835"/>
                <a:gd name="connsiteY1" fmla="*/ 298735 h 469711"/>
                <a:gd name="connsiteX2" fmla="*/ 2717960 w 2718835"/>
                <a:gd name="connsiteY2" fmla="*/ 0 h 469711"/>
                <a:gd name="connsiteX0" fmla="*/ 0 w 1397680"/>
                <a:gd name="connsiteY0" fmla="*/ 469711 h 469711"/>
                <a:gd name="connsiteX1" fmla="*/ 1035373 w 1397680"/>
                <a:gd name="connsiteY1" fmla="*/ 66329 h 469711"/>
                <a:gd name="connsiteX2" fmla="*/ 1392605 w 1397680"/>
                <a:gd name="connsiteY2" fmla="*/ 0 h 469711"/>
                <a:gd name="connsiteX0" fmla="*/ 0 w 1400330"/>
                <a:gd name="connsiteY0" fmla="*/ 469711 h 469711"/>
                <a:gd name="connsiteX1" fmla="*/ 1035373 w 1400330"/>
                <a:gd name="connsiteY1" fmla="*/ 66329 h 469711"/>
                <a:gd name="connsiteX2" fmla="*/ 1392605 w 1400330"/>
                <a:gd name="connsiteY2" fmla="*/ 0 h 469711"/>
                <a:gd name="connsiteX0" fmla="*/ 0 w 1392605"/>
                <a:gd name="connsiteY0" fmla="*/ 469711 h 469711"/>
                <a:gd name="connsiteX1" fmla="*/ 1035373 w 1392605"/>
                <a:gd name="connsiteY1" fmla="*/ 66329 h 469711"/>
                <a:gd name="connsiteX2" fmla="*/ 1392605 w 1392605"/>
                <a:gd name="connsiteY2" fmla="*/ 0 h 469711"/>
                <a:gd name="connsiteX0" fmla="*/ 1458325 w 2850930"/>
                <a:gd name="connsiteY0" fmla="*/ 469711 h 469711"/>
                <a:gd name="connsiteX1" fmla="*/ -2 w 2850930"/>
                <a:gd name="connsiteY1" fmla="*/ 162635 h 469711"/>
                <a:gd name="connsiteX2" fmla="*/ 2850930 w 2850930"/>
                <a:gd name="connsiteY2" fmla="*/ 0 h 469711"/>
                <a:gd name="connsiteX0" fmla="*/ 1363240 w 2850930"/>
                <a:gd name="connsiteY0" fmla="*/ 455078 h 455078"/>
                <a:gd name="connsiteX1" fmla="*/ -2 w 2850930"/>
                <a:gd name="connsiteY1" fmla="*/ 162635 h 455078"/>
                <a:gd name="connsiteX2" fmla="*/ 2850930 w 2850930"/>
                <a:gd name="connsiteY2" fmla="*/ 0 h 455078"/>
                <a:gd name="connsiteX0" fmla="*/ 1363240 w 1363239"/>
                <a:gd name="connsiteY0" fmla="*/ 355125 h 355125"/>
                <a:gd name="connsiteX1" fmla="*/ -2 w 1363239"/>
                <a:gd name="connsiteY1" fmla="*/ 62682 h 355125"/>
                <a:gd name="connsiteX2" fmla="*/ 338167 w 1363239"/>
                <a:gd name="connsiteY2" fmla="*/ 0 h 355125"/>
                <a:gd name="connsiteX0" fmla="*/ 1363244 w 3626900"/>
                <a:gd name="connsiteY0" fmla="*/ 425148 h 425148"/>
                <a:gd name="connsiteX1" fmla="*/ 2 w 3626900"/>
                <a:gd name="connsiteY1" fmla="*/ 132705 h 425148"/>
                <a:gd name="connsiteX2" fmla="*/ 3626901 w 3626900"/>
                <a:gd name="connsiteY2" fmla="*/ 0 h 425148"/>
                <a:gd name="connsiteX0" fmla="*/ 1 w 2263657"/>
                <a:gd name="connsiteY0" fmla="*/ 425148 h 425148"/>
                <a:gd name="connsiteX1" fmla="*/ 1711846 w 2263657"/>
                <a:gd name="connsiteY1" fmla="*/ 36147 h 425148"/>
                <a:gd name="connsiteX2" fmla="*/ 2263658 w 2263657"/>
                <a:gd name="connsiteY2" fmla="*/ 0 h 425148"/>
                <a:gd name="connsiteX0" fmla="*/ 1 w 2263657"/>
                <a:gd name="connsiteY0" fmla="*/ 425148 h 425148"/>
                <a:gd name="connsiteX1" fmla="*/ 1681526 w 2263657"/>
                <a:gd name="connsiteY1" fmla="*/ 40498 h 425148"/>
                <a:gd name="connsiteX2" fmla="*/ 2263658 w 2263657"/>
                <a:gd name="connsiteY2" fmla="*/ 0 h 425148"/>
                <a:gd name="connsiteX0" fmla="*/ 1 w 2263657"/>
                <a:gd name="connsiteY0" fmla="*/ 425148 h 425148"/>
                <a:gd name="connsiteX1" fmla="*/ 1723083 w 2263657"/>
                <a:gd name="connsiteY1" fmla="*/ 34227 h 425148"/>
                <a:gd name="connsiteX2" fmla="*/ 2263658 w 2263657"/>
                <a:gd name="connsiteY2" fmla="*/ 0 h 42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3657" h="425148">
                  <a:moveTo>
                    <a:pt x="1" y="425148"/>
                  </a:moveTo>
                  <a:lnTo>
                    <a:pt x="1723083" y="34227"/>
                  </a:lnTo>
                  <a:lnTo>
                    <a:pt x="2263658" y="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  <a:effectLst>
              <a:reflection endPos="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8" name="Freeform 3"/>
            <p:cNvSpPr/>
            <p:nvPr/>
          </p:nvSpPr>
          <p:spPr>
            <a:xfrm rot="9028650" flipH="1">
              <a:off x="5526939" y="5665303"/>
              <a:ext cx="262957" cy="637945"/>
            </a:xfrm>
            <a:custGeom>
              <a:avLst/>
              <a:gdLst>
                <a:gd name="connsiteX0" fmla="*/ 1394409 w 1407109"/>
                <a:gd name="connsiteY0" fmla="*/ 271132 h 283832"/>
                <a:gd name="connsiteX1" fmla="*/ 499592 w 1407109"/>
                <a:gd name="connsiteY1" fmla="*/ 271132 h 283832"/>
                <a:gd name="connsiteX2" fmla="*/ 12700 w 1407109"/>
                <a:gd name="connsiteY2" fmla="*/ 12700 h 28383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438938 w 1438937"/>
                <a:gd name="connsiteY0" fmla="*/ 288945 h 297016"/>
                <a:gd name="connsiteX1" fmla="*/ 209286 w 1438937"/>
                <a:gd name="connsiteY1" fmla="*/ 297015 h 297016"/>
                <a:gd name="connsiteX2" fmla="*/ -1 w 1438937"/>
                <a:gd name="connsiteY2" fmla="*/ 0 h 297016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7"/>
                <a:gd name="connsiteY0" fmla="*/ 288945 h 288945"/>
                <a:gd name="connsiteX1" fmla="*/ 149393 w 1438937"/>
                <a:gd name="connsiteY1" fmla="*/ 96207 h 288945"/>
                <a:gd name="connsiteX2" fmla="*/ -1 w 1438937"/>
                <a:gd name="connsiteY2" fmla="*/ 0 h 288945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8"/>
                <a:gd name="connsiteY0" fmla="*/ 288945 h 288945"/>
                <a:gd name="connsiteX1" fmla="*/ 220313 w 1438938"/>
                <a:gd name="connsiteY1" fmla="*/ 194931 h 288945"/>
                <a:gd name="connsiteX2" fmla="*/ -1 w 1438938"/>
                <a:gd name="connsiteY2" fmla="*/ 0 h 288945"/>
                <a:gd name="connsiteX0" fmla="*/ 1438940 w 1438940"/>
                <a:gd name="connsiteY0" fmla="*/ 288945 h 288945"/>
                <a:gd name="connsiteX1" fmla="*/ 220315 w 1438940"/>
                <a:gd name="connsiteY1" fmla="*/ 194931 h 288945"/>
                <a:gd name="connsiteX2" fmla="*/ 1 w 1438940"/>
                <a:gd name="connsiteY2" fmla="*/ 0 h 288945"/>
                <a:gd name="connsiteX0" fmla="*/ 1445303 w 1445303"/>
                <a:gd name="connsiteY0" fmla="*/ 283631 h 283631"/>
                <a:gd name="connsiteX1" fmla="*/ 226678 w 1445303"/>
                <a:gd name="connsiteY1" fmla="*/ 189617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84123 w 1484123"/>
                <a:gd name="connsiteY0" fmla="*/ 253103 h 253103"/>
                <a:gd name="connsiteX1" fmla="*/ 164137 w 1484123"/>
                <a:gd name="connsiteY1" fmla="*/ 122626 h 253103"/>
                <a:gd name="connsiteX2" fmla="*/ 1 w 1484123"/>
                <a:gd name="connsiteY2" fmla="*/ 0 h 253103"/>
                <a:gd name="connsiteX0" fmla="*/ 1415630 w 1415630"/>
                <a:gd name="connsiteY0" fmla="*/ 247575 h 247575"/>
                <a:gd name="connsiteX1" fmla="*/ 95644 w 1415630"/>
                <a:gd name="connsiteY1" fmla="*/ 117098 h 247575"/>
                <a:gd name="connsiteX2" fmla="*/ 0 w 1415630"/>
                <a:gd name="connsiteY2" fmla="*/ 0 h 247575"/>
                <a:gd name="connsiteX0" fmla="*/ 1438093 w 1438093"/>
                <a:gd name="connsiteY0" fmla="*/ 250873 h 250873"/>
                <a:gd name="connsiteX1" fmla="*/ 118107 w 1438093"/>
                <a:gd name="connsiteY1" fmla="*/ 120396 h 250873"/>
                <a:gd name="connsiteX2" fmla="*/ 1 w 1438093"/>
                <a:gd name="connsiteY2" fmla="*/ 0 h 250873"/>
                <a:gd name="connsiteX0" fmla="*/ 1471275 w 1471275"/>
                <a:gd name="connsiteY0" fmla="*/ 252726 h 252726"/>
                <a:gd name="connsiteX1" fmla="*/ 151289 w 1471275"/>
                <a:gd name="connsiteY1" fmla="*/ 122249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93424 w 1493424"/>
                <a:gd name="connsiteY0" fmla="*/ 245656 h 245656"/>
                <a:gd name="connsiteX1" fmla="*/ 144509 w 1493424"/>
                <a:gd name="connsiteY1" fmla="*/ 116968 h 245656"/>
                <a:gd name="connsiteX2" fmla="*/ -1 w 1493424"/>
                <a:gd name="connsiteY2" fmla="*/ 0 h 245656"/>
                <a:gd name="connsiteX0" fmla="*/ 1493425 w 1493425"/>
                <a:gd name="connsiteY0" fmla="*/ 245656 h 245656"/>
                <a:gd name="connsiteX1" fmla="*/ 133377 w 1493425"/>
                <a:gd name="connsiteY1" fmla="*/ 114364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325355 w 2718835"/>
                <a:gd name="connsiteY0" fmla="*/ 469711 h 469711"/>
                <a:gd name="connsiteX1" fmla="*/ 422 w 2718835"/>
                <a:gd name="connsiteY1" fmla="*/ 298735 h 469711"/>
                <a:gd name="connsiteX2" fmla="*/ 2717960 w 2718835"/>
                <a:gd name="connsiteY2" fmla="*/ 0 h 469711"/>
                <a:gd name="connsiteX0" fmla="*/ 0 w 1397680"/>
                <a:gd name="connsiteY0" fmla="*/ 469711 h 469711"/>
                <a:gd name="connsiteX1" fmla="*/ 1035373 w 1397680"/>
                <a:gd name="connsiteY1" fmla="*/ 66329 h 469711"/>
                <a:gd name="connsiteX2" fmla="*/ 1392605 w 1397680"/>
                <a:gd name="connsiteY2" fmla="*/ 0 h 469711"/>
                <a:gd name="connsiteX0" fmla="*/ 0 w 1400330"/>
                <a:gd name="connsiteY0" fmla="*/ 469711 h 469711"/>
                <a:gd name="connsiteX1" fmla="*/ 1035373 w 1400330"/>
                <a:gd name="connsiteY1" fmla="*/ 66329 h 469711"/>
                <a:gd name="connsiteX2" fmla="*/ 1392605 w 1400330"/>
                <a:gd name="connsiteY2" fmla="*/ 0 h 469711"/>
                <a:gd name="connsiteX0" fmla="*/ 0 w 1392605"/>
                <a:gd name="connsiteY0" fmla="*/ 469711 h 469711"/>
                <a:gd name="connsiteX1" fmla="*/ 1035373 w 1392605"/>
                <a:gd name="connsiteY1" fmla="*/ 66329 h 469711"/>
                <a:gd name="connsiteX2" fmla="*/ 1392605 w 1392605"/>
                <a:gd name="connsiteY2" fmla="*/ 0 h 469711"/>
                <a:gd name="connsiteX0" fmla="*/ 1458325 w 2850930"/>
                <a:gd name="connsiteY0" fmla="*/ 469711 h 469711"/>
                <a:gd name="connsiteX1" fmla="*/ -2 w 2850930"/>
                <a:gd name="connsiteY1" fmla="*/ 162635 h 469711"/>
                <a:gd name="connsiteX2" fmla="*/ 2850930 w 2850930"/>
                <a:gd name="connsiteY2" fmla="*/ 0 h 469711"/>
                <a:gd name="connsiteX0" fmla="*/ 1363240 w 2850930"/>
                <a:gd name="connsiteY0" fmla="*/ 455078 h 455078"/>
                <a:gd name="connsiteX1" fmla="*/ -2 w 2850930"/>
                <a:gd name="connsiteY1" fmla="*/ 162635 h 455078"/>
                <a:gd name="connsiteX2" fmla="*/ 2850930 w 2850930"/>
                <a:gd name="connsiteY2" fmla="*/ 0 h 455078"/>
                <a:gd name="connsiteX0" fmla="*/ 1363240 w 1363239"/>
                <a:gd name="connsiteY0" fmla="*/ 355125 h 355125"/>
                <a:gd name="connsiteX1" fmla="*/ -2 w 1363239"/>
                <a:gd name="connsiteY1" fmla="*/ 62682 h 355125"/>
                <a:gd name="connsiteX2" fmla="*/ 338167 w 1363239"/>
                <a:gd name="connsiteY2" fmla="*/ 0 h 355125"/>
                <a:gd name="connsiteX0" fmla="*/ 1363244 w 3626900"/>
                <a:gd name="connsiteY0" fmla="*/ 425148 h 425148"/>
                <a:gd name="connsiteX1" fmla="*/ 2 w 3626900"/>
                <a:gd name="connsiteY1" fmla="*/ 132705 h 425148"/>
                <a:gd name="connsiteX2" fmla="*/ 3626901 w 3626900"/>
                <a:gd name="connsiteY2" fmla="*/ 0 h 425148"/>
                <a:gd name="connsiteX0" fmla="*/ 1 w 2263657"/>
                <a:gd name="connsiteY0" fmla="*/ 425148 h 425148"/>
                <a:gd name="connsiteX1" fmla="*/ 1711846 w 2263657"/>
                <a:gd name="connsiteY1" fmla="*/ 36147 h 425148"/>
                <a:gd name="connsiteX2" fmla="*/ 2263658 w 2263657"/>
                <a:gd name="connsiteY2" fmla="*/ 0 h 425148"/>
                <a:gd name="connsiteX0" fmla="*/ 1 w 2263657"/>
                <a:gd name="connsiteY0" fmla="*/ 425148 h 425148"/>
                <a:gd name="connsiteX1" fmla="*/ 1681526 w 2263657"/>
                <a:gd name="connsiteY1" fmla="*/ 40498 h 425148"/>
                <a:gd name="connsiteX2" fmla="*/ 2263658 w 2263657"/>
                <a:gd name="connsiteY2" fmla="*/ 0 h 425148"/>
                <a:gd name="connsiteX0" fmla="*/ 1 w 2263657"/>
                <a:gd name="connsiteY0" fmla="*/ 425148 h 425148"/>
                <a:gd name="connsiteX1" fmla="*/ 1723083 w 2263657"/>
                <a:gd name="connsiteY1" fmla="*/ 34227 h 425148"/>
                <a:gd name="connsiteX2" fmla="*/ 2263658 w 2263657"/>
                <a:gd name="connsiteY2" fmla="*/ 0 h 425148"/>
                <a:gd name="connsiteX0" fmla="*/ 1 w 2263657"/>
                <a:gd name="connsiteY0" fmla="*/ 425148 h 425148"/>
                <a:gd name="connsiteX1" fmla="*/ 266692 w 2263657"/>
                <a:gd name="connsiteY1" fmla="*/ 177711 h 425148"/>
                <a:gd name="connsiteX2" fmla="*/ 2263658 w 2263657"/>
                <a:gd name="connsiteY2" fmla="*/ 0 h 425148"/>
                <a:gd name="connsiteX0" fmla="*/ 1 w 2444438"/>
                <a:gd name="connsiteY0" fmla="*/ 417880 h 417880"/>
                <a:gd name="connsiteX1" fmla="*/ 447473 w 2444438"/>
                <a:gd name="connsiteY1" fmla="*/ 177711 h 417880"/>
                <a:gd name="connsiteX2" fmla="*/ 2444439 w 2444438"/>
                <a:gd name="connsiteY2" fmla="*/ 0 h 417880"/>
                <a:gd name="connsiteX0" fmla="*/ 1 w 994842"/>
                <a:gd name="connsiteY0" fmla="*/ 277216 h 277216"/>
                <a:gd name="connsiteX1" fmla="*/ 447473 w 994842"/>
                <a:gd name="connsiteY1" fmla="*/ 37047 h 277216"/>
                <a:gd name="connsiteX2" fmla="*/ 994841 w 994842"/>
                <a:gd name="connsiteY2" fmla="*/ 0 h 27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4842" h="277216">
                  <a:moveTo>
                    <a:pt x="1" y="277216"/>
                  </a:moveTo>
                  <a:lnTo>
                    <a:pt x="447473" y="37047"/>
                  </a:lnTo>
                  <a:lnTo>
                    <a:pt x="994841" y="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  <a:effectLst>
              <a:reflection endPos="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9" name="Freeform 3"/>
            <p:cNvSpPr/>
            <p:nvPr/>
          </p:nvSpPr>
          <p:spPr>
            <a:xfrm rot="3706824">
              <a:off x="5458121" y="4902587"/>
              <a:ext cx="644725" cy="640416"/>
            </a:xfrm>
            <a:custGeom>
              <a:avLst/>
              <a:gdLst>
                <a:gd name="connsiteX0" fmla="*/ 1394409 w 1407109"/>
                <a:gd name="connsiteY0" fmla="*/ 271132 h 283832"/>
                <a:gd name="connsiteX1" fmla="*/ 499592 w 1407109"/>
                <a:gd name="connsiteY1" fmla="*/ 271132 h 283832"/>
                <a:gd name="connsiteX2" fmla="*/ 12700 w 1407109"/>
                <a:gd name="connsiteY2" fmla="*/ 12700 h 28383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381710 w 1381711"/>
                <a:gd name="connsiteY0" fmla="*/ 258433 h 266502"/>
                <a:gd name="connsiteX1" fmla="*/ 152058 w 1381711"/>
                <a:gd name="connsiteY1" fmla="*/ 266503 h 266502"/>
                <a:gd name="connsiteX2" fmla="*/ 1 w 1381711"/>
                <a:gd name="connsiteY2" fmla="*/ 1 h 266502"/>
                <a:gd name="connsiteX0" fmla="*/ 1438938 w 1438937"/>
                <a:gd name="connsiteY0" fmla="*/ 288945 h 297016"/>
                <a:gd name="connsiteX1" fmla="*/ 209286 w 1438937"/>
                <a:gd name="connsiteY1" fmla="*/ 297015 h 297016"/>
                <a:gd name="connsiteX2" fmla="*/ -1 w 1438937"/>
                <a:gd name="connsiteY2" fmla="*/ 0 h 297016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7"/>
                <a:gd name="connsiteY0" fmla="*/ 288945 h 288945"/>
                <a:gd name="connsiteX1" fmla="*/ 149393 w 1438937"/>
                <a:gd name="connsiteY1" fmla="*/ 96207 h 288945"/>
                <a:gd name="connsiteX2" fmla="*/ -1 w 1438937"/>
                <a:gd name="connsiteY2" fmla="*/ 0 h 288945"/>
                <a:gd name="connsiteX0" fmla="*/ 1438940 w 1438941"/>
                <a:gd name="connsiteY0" fmla="*/ 288945 h 288945"/>
                <a:gd name="connsiteX1" fmla="*/ 149395 w 1438941"/>
                <a:gd name="connsiteY1" fmla="*/ 96207 h 288945"/>
                <a:gd name="connsiteX2" fmla="*/ 1 w 1438941"/>
                <a:gd name="connsiteY2" fmla="*/ 0 h 288945"/>
                <a:gd name="connsiteX0" fmla="*/ 1438938 w 1438938"/>
                <a:gd name="connsiteY0" fmla="*/ 288945 h 288945"/>
                <a:gd name="connsiteX1" fmla="*/ 220313 w 1438938"/>
                <a:gd name="connsiteY1" fmla="*/ 194931 h 288945"/>
                <a:gd name="connsiteX2" fmla="*/ -1 w 1438938"/>
                <a:gd name="connsiteY2" fmla="*/ 0 h 288945"/>
                <a:gd name="connsiteX0" fmla="*/ 1438940 w 1438940"/>
                <a:gd name="connsiteY0" fmla="*/ 288945 h 288945"/>
                <a:gd name="connsiteX1" fmla="*/ 220315 w 1438940"/>
                <a:gd name="connsiteY1" fmla="*/ 194931 h 288945"/>
                <a:gd name="connsiteX2" fmla="*/ 1 w 1438940"/>
                <a:gd name="connsiteY2" fmla="*/ 0 h 288945"/>
                <a:gd name="connsiteX0" fmla="*/ 1445303 w 1445303"/>
                <a:gd name="connsiteY0" fmla="*/ 283631 h 283631"/>
                <a:gd name="connsiteX1" fmla="*/ 226678 w 1445303"/>
                <a:gd name="connsiteY1" fmla="*/ 189617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45303 w 1445303"/>
                <a:gd name="connsiteY0" fmla="*/ 283631 h 283631"/>
                <a:gd name="connsiteX1" fmla="*/ 125317 w 1445303"/>
                <a:gd name="connsiteY1" fmla="*/ 153154 h 283631"/>
                <a:gd name="connsiteX2" fmla="*/ 1 w 1445303"/>
                <a:gd name="connsiteY2" fmla="*/ 0 h 283631"/>
                <a:gd name="connsiteX0" fmla="*/ 1484123 w 1484123"/>
                <a:gd name="connsiteY0" fmla="*/ 253103 h 253103"/>
                <a:gd name="connsiteX1" fmla="*/ 164137 w 1484123"/>
                <a:gd name="connsiteY1" fmla="*/ 122626 h 253103"/>
                <a:gd name="connsiteX2" fmla="*/ 1 w 1484123"/>
                <a:gd name="connsiteY2" fmla="*/ 0 h 253103"/>
                <a:gd name="connsiteX0" fmla="*/ 1415630 w 1415630"/>
                <a:gd name="connsiteY0" fmla="*/ 247575 h 247575"/>
                <a:gd name="connsiteX1" fmla="*/ 95644 w 1415630"/>
                <a:gd name="connsiteY1" fmla="*/ 117098 h 247575"/>
                <a:gd name="connsiteX2" fmla="*/ 0 w 1415630"/>
                <a:gd name="connsiteY2" fmla="*/ 0 h 247575"/>
                <a:gd name="connsiteX0" fmla="*/ 1438093 w 1438093"/>
                <a:gd name="connsiteY0" fmla="*/ 250873 h 250873"/>
                <a:gd name="connsiteX1" fmla="*/ 118107 w 1438093"/>
                <a:gd name="connsiteY1" fmla="*/ 120396 h 250873"/>
                <a:gd name="connsiteX2" fmla="*/ 1 w 1438093"/>
                <a:gd name="connsiteY2" fmla="*/ 0 h 250873"/>
                <a:gd name="connsiteX0" fmla="*/ 1471275 w 1471275"/>
                <a:gd name="connsiteY0" fmla="*/ 252726 h 252726"/>
                <a:gd name="connsiteX1" fmla="*/ 151289 w 1471275"/>
                <a:gd name="connsiteY1" fmla="*/ 122249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1275 w 1471275"/>
                <a:gd name="connsiteY0" fmla="*/ 252726 h 252726"/>
                <a:gd name="connsiteX1" fmla="*/ 122360 w 1471275"/>
                <a:gd name="connsiteY1" fmla="*/ 124038 h 252726"/>
                <a:gd name="connsiteX2" fmla="*/ 1 w 1471275"/>
                <a:gd name="connsiteY2" fmla="*/ 0 h 252726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76635 w 1476635"/>
                <a:gd name="connsiteY0" fmla="*/ 252003 h 252003"/>
                <a:gd name="connsiteX1" fmla="*/ 127720 w 1476635"/>
                <a:gd name="connsiteY1" fmla="*/ 123315 h 252003"/>
                <a:gd name="connsiteX2" fmla="*/ 1 w 1476635"/>
                <a:gd name="connsiteY2" fmla="*/ 0 h 252003"/>
                <a:gd name="connsiteX0" fmla="*/ 1493424 w 1493424"/>
                <a:gd name="connsiteY0" fmla="*/ 245656 h 245656"/>
                <a:gd name="connsiteX1" fmla="*/ 144509 w 1493424"/>
                <a:gd name="connsiteY1" fmla="*/ 116968 h 245656"/>
                <a:gd name="connsiteX2" fmla="*/ -1 w 1493424"/>
                <a:gd name="connsiteY2" fmla="*/ 0 h 245656"/>
                <a:gd name="connsiteX0" fmla="*/ 1493425 w 1493425"/>
                <a:gd name="connsiteY0" fmla="*/ 245656 h 245656"/>
                <a:gd name="connsiteX1" fmla="*/ 133377 w 1493425"/>
                <a:gd name="connsiteY1" fmla="*/ 114364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493425 w 1493425"/>
                <a:gd name="connsiteY0" fmla="*/ 245656 h 245656"/>
                <a:gd name="connsiteX1" fmla="*/ 168492 w 1493425"/>
                <a:gd name="connsiteY1" fmla="*/ 74680 h 245656"/>
                <a:gd name="connsiteX2" fmla="*/ 0 w 1493425"/>
                <a:gd name="connsiteY2" fmla="*/ 0 h 245656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504177 w 1504177"/>
                <a:gd name="connsiteY0" fmla="*/ 241554 h 241554"/>
                <a:gd name="connsiteX1" fmla="*/ 179244 w 1504177"/>
                <a:gd name="connsiteY1" fmla="*/ 70578 h 241554"/>
                <a:gd name="connsiteX2" fmla="*/ 1 w 1504177"/>
                <a:gd name="connsiteY2" fmla="*/ 0 h 241554"/>
                <a:gd name="connsiteX0" fmla="*/ 1325355 w 2718835"/>
                <a:gd name="connsiteY0" fmla="*/ 469711 h 469711"/>
                <a:gd name="connsiteX1" fmla="*/ 422 w 2718835"/>
                <a:gd name="connsiteY1" fmla="*/ 298735 h 469711"/>
                <a:gd name="connsiteX2" fmla="*/ 2717960 w 2718835"/>
                <a:gd name="connsiteY2" fmla="*/ 0 h 469711"/>
                <a:gd name="connsiteX0" fmla="*/ 0 w 1397680"/>
                <a:gd name="connsiteY0" fmla="*/ 469711 h 469711"/>
                <a:gd name="connsiteX1" fmla="*/ 1035373 w 1397680"/>
                <a:gd name="connsiteY1" fmla="*/ 66329 h 469711"/>
                <a:gd name="connsiteX2" fmla="*/ 1392605 w 1397680"/>
                <a:gd name="connsiteY2" fmla="*/ 0 h 469711"/>
                <a:gd name="connsiteX0" fmla="*/ 0 w 1400330"/>
                <a:gd name="connsiteY0" fmla="*/ 469711 h 469711"/>
                <a:gd name="connsiteX1" fmla="*/ 1035373 w 1400330"/>
                <a:gd name="connsiteY1" fmla="*/ 66329 h 469711"/>
                <a:gd name="connsiteX2" fmla="*/ 1392605 w 1400330"/>
                <a:gd name="connsiteY2" fmla="*/ 0 h 469711"/>
                <a:gd name="connsiteX0" fmla="*/ 0 w 1392605"/>
                <a:gd name="connsiteY0" fmla="*/ 469711 h 469711"/>
                <a:gd name="connsiteX1" fmla="*/ 1035373 w 1392605"/>
                <a:gd name="connsiteY1" fmla="*/ 66329 h 469711"/>
                <a:gd name="connsiteX2" fmla="*/ 1392605 w 1392605"/>
                <a:gd name="connsiteY2" fmla="*/ 0 h 469711"/>
                <a:gd name="connsiteX0" fmla="*/ 0 w 1392605"/>
                <a:gd name="connsiteY0" fmla="*/ 469711 h 469711"/>
                <a:gd name="connsiteX1" fmla="*/ 1392605 w 1392605"/>
                <a:gd name="connsiteY1" fmla="*/ 0 h 469711"/>
                <a:gd name="connsiteX0" fmla="*/ 0 w 522544"/>
                <a:gd name="connsiteY0" fmla="*/ 101930 h 101930"/>
                <a:gd name="connsiteX1" fmla="*/ 522545 w 522544"/>
                <a:gd name="connsiteY1" fmla="*/ 0 h 10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2544" h="101930">
                  <a:moveTo>
                    <a:pt x="0" y="101930"/>
                  </a:moveTo>
                  <a:lnTo>
                    <a:pt x="522545" y="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  <a:effectLst>
              <a:reflection stA="45000" endPos="20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>
                <a:solidFill>
                  <a:srgbClr val="000000"/>
                </a:solidFill>
              </a:endParaRPr>
            </a:p>
          </p:txBody>
        </p:sp>
      </p:grpSp>
      <p:sp>
        <p:nvSpPr>
          <p:cNvPr id="20" name="Freeform 3"/>
          <p:cNvSpPr/>
          <p:nvPr/>
        </p:nvSpPr>
        <p:spPr>
          <a:xfrm rot="14902134" flipH="1">
            <a:off x="2976033" y="744849"/>
            <a:ext cx="560654" cy="558970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177" h="241554">
                <a:moveTo>
                  <a:pt x="1504177" y="241554"/>
                </a:moveTo>
                <a:lnTo>
                  <a:pt x="179244" y="70578"/>
                </a:lnTo>
                <a:cubicBezTo>
                  <a:pt x="139283" y="51652"/>
                  <a:pt x="57758" y="25042"/>
                  <a:pt x="1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 rot="14902134" flipH="1">
            <a:off x="2936059" y="3081524"/>
            <a:ext cx="484236" cy="433013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43472 w 1543472"/>
              <a:gd name="connsiteY0" fmla="*/ 236732 h 236732"/>
              <a:gd name="connsiteX1" fmla="*/ 218539 w 1543472"/>
              <a:gd name="connsiteY1" fmla="*/ 65756 h 236732"/>
              <a:gd name="connsiteX2" fmla="*/ 0 w 1543472"/>
              <a:gd name="connsiteY2" fmla="*/ 0 h 236732"/>
              <a:gd name="connsiteX0" fmla="*/ 1559483 w 1559483"/>
              <a:gd name="connsiteY0" fmla="*/ 234649 h 234649"/>
              <a:gd name="connsiteX1" fmla="*/ 234550 w 1559483"/>
              <a:gd name="connsiteY1" fmla="*/ 63673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234550 w 1559483"/>
              <a:gd name="connsiteY1" fmla="*/ 63673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530418 w 530418"/>
              <a:gd name="connsiteY0" fmla="*/ 107900 h 107900"/>
              <a:gd name="connsiteX1" fmla="*/ 74020 w 530418"/>
              <a:gd name="connsiteY1" fmla="*/ 42409 h 107900"/>
              <a:gd name="connsiteX2" fmla="*/ 0 w 530418"/>
              <a:gd name="connsiteY2" fmla="*/ 0 h 1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418" h="107900">
                <a:moveTo>
                  <a:pt x="530418" y="107900"/>
                </a:moveTo>
                <a:lnTo>
                  <a:pt x="74020" y="42409"/>
                </a:lnTo>
                <a:cubicBezTo>
                  <a:pt x="48065" y="26688"/>
                  <a:pt x="19172" y="1256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 rot="14902134" flipH="1">
            <a:off x="2810872" y="3202715"/>
            <a:ext cx="363928" cy="543055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43472 w 1543472"/>
              <a:gd name="connsiteY0" fmla="*/ 236732 h 236732"/>
              <a:gd name="connsiteX1" fmla="*/ 218539 w 1543472"/>
              <a:gd name="connsiteY1" fmla="*/ 65756 h 236732"/>
              <a:gd name="connsiteX2" fmla="*/ 0 w 1543472"/>
              <a:gd name="connsiteY2" fmla="*/ 0 h 236732"/>
              <a:gd name="connsiteX0" fmla="*/ 1559483 w 1559483"/>
              <a:gd name="connsiteY0" fmla="*/ 234649 h 234649"/>
              <a:gd name="connsiteX1" fmla="*/ 234550 w 1559483"/>
              <a:gd name="connsiteY1" fmla="*/ 63673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234550 w 1559483"/>
              <a:gd name="connsiteY1" fmla="*/ 63673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530418 w 530418"/>
              <a:gd name="connsiteY0" fmla="*/ 107900 h 107900"/>
              <a:gd name="connsiteX1" fmla="*/ 74020 w 530418"/>
              <a:gd name="connsiteY1" fmla="*/ 42409 h 107900"/>
              <a:gd name="connsiteX2" fmla="*/ 0 w 530418"/>
              <a:gd name="connsiteY2" fmla="*/ 0 h 107900"/>
              <a:gd name="connsiteX0" fmla="*/ 530418 w 530418"/>
              <a:gd name="connsiteY0" fmla="*/ 107900 h 107900"/>
              <a:gd name="connsiteX1" fmla="*/ 96100 w 530418"/>
              <a:gd name="connsiteY1" fmla="*/ 34598 h 107900"/>
              <a:gd name="connsiteX2" fmla="*/ 0 w 530418"/>
              <a:gd name="connsiteY2" fmla="*/ 0 h 107900"/>
              <a:gd name="connsiteX0" fmla="*/ 530418 w 530418"/>
              <a:gd name="connsiteY0" fmla="*/ 107900 h 107900"/>
              <a:gd name="connsiteX1" fmla="*/ 96100 w 530418"/>
              <a:gd name="connsiteY1" fmla="*/ 34598 h 107900"/>
              <a:gd name="connsiteX2" fmla="*/ 0 w 530418"/>
              <a:gd name="connsiteY2" fmla="*/ 0 h 1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418" h="107900">
                <a:moveTo>
                  <a:pt x="530418" y="107900"/>
                </a:moveTo>
                <a:lnTo>
                  <a:pt x="96100" y="34598"/>
                </a:lnTo>
                <a:cubicBezTo>
                  <a:pt x="54016" y="19749"/>
                  <a:pt x="19172" y="1256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 rot="14902134" flipH="1">
            <a:off x="3224047" y="3494077"/>
            <a:ext cx="772649" cy="843777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43472 w 1543472"/>
              <a:gd name="connsiteY0" fmla="*/ 236732 h 236732"/>
              <a:gd name="connsiteX1" fmla="*/ 218539 w 1543472"/>
              <a:gd name="connsiteY1" fmla="*/ 65756 h 236732"/>
              <a:gd name="connsiteX2" fmla="*/ 0 w 1543472"/>
              <a:gd name="connsiteY2" fmla="*/ 0 h 236732"/>
              <a:gd name="connsiteX0" fmla="*/ 1559483 w 1559483"/>
              <a:gd name="connsiteY0" fmla="*/ 234649 h 234649"/>
              <a:gd name="connsiteX1" fmla="*/ 234550 w 1559483"/>
              <a:gd name="connsiteY1" fmla="*/ 63673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234550 w 1559483"/>
              <a:gd name="connsiteY1" fmla="*/ 63673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530418 w 530418"/>
              <a:gd name="connsiteY0" fmla="*/ 107900 h 107900"/>
              <a:gd name="connsiteX1" fmla="*/ 74020 w 530418"/>
              <a:gd name="connsiteY1" fmla="*/ 42409 h 107900"/>
              <a:gd name="connsiteX2" fmla="*/ 0 w 530418"/>
              <a:gd name="connsiteY2" fmla="*/ 0 h 107900"/>
              <a:gd name="connsiteX0" fmla="*/ 846337 w 846337"/>
              <a:gd name="connsiteY0" fmla="*/ 210256 h 210256"/>
              <a:gd name="connsiteX1" fmla="*/ 74020 w 846337"/>
              <a:gd name="connsiteY1" fmla="*/ 42409 h 210256"/>
              <a:gd name="connsiteX2" fmla="*/ 0 w 846337"/>
              <a:gd name="connsiteY2" fmla="*/ 0 h 21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337" h="210256">
                <a:moveTo>
                  <a:pt x="846337" y="210256"/>
                </a:moveTo>
                <a:lnTo>
                  <a:pt x="74020" y="42409"/>
                </a:lnTo>
                <a:cubicBezTo>
                  <a:pt x="48065" y="26688"/>
                  <a:pt x="19172" y="1256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 rot="14902134" flipH="1">
            <a:off x="2864310" y="4215660"/>
            <a:ext cx="894432" cy="634101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43472 w 1543472"/>
              <a:gd name="connsiteY0" fmla="*/ 236732 h 236732"/>
              <a:gd name="connsiteX1" fmla="*/ 218539 w 1543472"/>
              <a:gd name="connsiteY1" fmla="*/ 65756 h 236732"/>
              <a:gd name="connsiteX2" fmla="*/ 0 w 1543472"/>
              <a:gd name="connsiteY2" fmla="*/ 0 h 236732"/>
              <a:gd name="connsiteX0" fmla="*/ 1559483 w 1559483"/>
              <a:gd name="connsiteY0" fmla="*/ 234649 h 234649"/>
              <a:gd name="connsiteX1" fmla="*/ 234550 w 1559483"/>
              <a:gd name="connsiteY1" fmla="*/ 63673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234550 w 1559483"/>
              <a:gd name="connsiteY1" fmla="*/ 63673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530418 w 530418"/>
              <a:gd name="connsiteY0" fmla="*/ 107900 h 107900"/>
              <a:gd name="connsiteX1" fmla="*/ 74020 w 530418"/>
              <a:gd name="connsiteY1" fmla="*/ 42409 h 107900"/>
              <a:gd name="connsiteX2" fmla="*/ 0 w 530418"/>
              <a:gd name="connsiteY2" fmla="*/ 0 h 107900"/>
              <a:gd name="connsiteX0" fmla="*/ 846337 w 846337"/>
              <a:gd name="connsiteY0" fmla="*/ 210256 h 210256"/>
              <a:gd name="connsiteX1" fmla="*/ 74020 w 846337"/>
              <a:gd name="connsiteY1" fmla="*/ 42409 h 210256"/>
              <a:gd name="connsiteX2" fmla="*/ 0 w 846337"/>
              <a:gd name="connsiteY2" fmla="*/ 0 h 210256"/>
              <a:gd name="connsiteX0" fmla="*/ 979734 w 979735"/>
              <a:gd name="connsiteY0" fmla="*/ 158008 h 158008"/>
              <a:gd name="connsiteX1" fmla="*/ 74020 w 979735"/>
              <a:gd name="connsiteY1" fmla="*/ 42409 h 158008"/>
              <a:gd name="connsiteX2" fmla="*/ 0 w 979735"/>
              <a:gd name="connsiteY2" fmla="*/ 0 h 1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9735" h="158008">
                <a:moveTo>
                  <a:pt x="979734" y="158008"/>
                </a:moveTo>
                <a:lnTo>
                  <a:pt x="74020" y="42409"/>
                </a:lnTo>
                <a:cubicBezTo>
                  <a:pt x="48065" y="26688"/>
                  <a:pt x="19172" y="1256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 rot="14902134" flipH="1">
            <a:off x="2543575" y="5128001"/>
            <a:ext cx="729558" cy="170191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43472 w 1543472"/>
              <a:gd name="connsiteY0" fmla="*/ 236732 h 236732"/>
              <a:gd name="connsiteX1" fmla="*/ 218539 w 1543472"/>
              <a:gd name="connsiteY1" fmla="*/ 65756 h 236732"/>
              <a:gd name="connsiteX2" fmla="*/ 0 w 1543472"/>
              <a:gd name="connsiteY2" fmla="*/ 0 h 236732"/>
              <a:gd name="connsiteX0" fmla="*/ 1559483 w 1559483"/>
              <a:gd name="connsiteY0" fmla="*/ 234649 h 234649"/>
              <a:gd name="connsiteX1" fmla="*/ 234550 w 1559483"/>
              <a:gd name="connsiteY1" fmla="*/ 63673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234550 w 1559483"/>
              <a:gd name="connsiteY1" fmla="*/ 63673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530418 w 530418"/>
              <a:gd name="connsiteY0" fmla="*/ 107900 h 107900"/>
              <a:gd name="connsiteX1" fmla="*/ 74020 w 530418"/>
              <a:gd name="connsiteY1" fmla="*/ 42409 h 107900"/>
              <a:gd name="connsiteX2" fmla="*/ 0 w 530418"/>
              <a:gd name="connsiteY2" fmla="*/ 0 h 107900"/>
              <a:gd name="connsiteX0" fmla="*/ 846337 w 846337"/>
              <a:gd name="connsiteY0" fmla="*/ 210256 h 210256"/>
              <a:gd name="connsiteX1" fmla="*/ 74020 w 846337"/>
              <a:gd name="connsiteY1" fmla="*/ 42409 h 210256"/>
              <a:gd name="connsiteX2" fmla="*/ 0 w 846337"/>
              <a:gd name="connsiteY2" fmla="*/ 0 h 210256"/>
              <a:gd name="connsiteX0" fmla="*/ 979734 w 979735"/>
              <a:gd name="connsiteY0" fmla="*/ 158008 h 158008"/>
              <a:gd name="connsiteX1" fmla="*/ 74020 w 979735"/>
              <a:gd name="connsiteY1" fmla="*/ 42409 h 158008"/>
              <a:gd name="connsiteX2" fmla="*/ 0 w 979735"/>
              <a:gd name="connsiteY2" fmla="*/ 0 h 158008"/>
              <a:gd name="connsiteX0" fmla="*/ 810298 w 810298"/>
              <a:gd name="connsiteY0" fmla="*/ 39884 h 42409"/>
              <a:gd name="connsiteX1" fmla="*/ 74020 w 810298"/>
              <a:gd name="connsiteY1" fmla="*/ 42409 h 42409"/>
              <a:gd name="connsiteX2" fmla="*/ 0 w 810298"/>
              <a:gd name="connsiteY2" fmla="*/ 0 h 42409"/>
              <a:gd name="connsiteX0" fmla="*/ 799137 w 799137"/>
              <a:gd name="connsiteY0" fmla="*/ 41529 h 42409"/>
              <a:gd name="connsiteX1" fmla="*/ 74020 w 799137"/>
              <a:gd name="connsiteY1" fmla="*/ 42409 h 42409"/>
              <a:gd name="connsiteX2" fmla="*/ 0 w 799137"/>
              <a:gd name="connsiteY2" fmla="*/ 0 h 4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9137" h="42409">
                <a:moveTo>
                  <a:pt x="799137" y="41529"/>
                </a:moveTo>
                <a:lnTo>
                  <a:pt x="74020" y="42409"/>
                </a:lnTo>
                <a:cubicBezTo>
                  <a:pt x="48065" y="26688"/>
                  <a:pt x="19172" y="1256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 rot="3706824">
            <a:off x="5285354" y="6158"/>
            <a:ext cx="329016" cy="1080926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325355 w 2718835"/>
              <a:gd name="connsiteY0" fmla="*/ 469711 h 469711"/>
              <a:gd name="connsiteX1" fmla="*/ 422 w 2718835"/>
              <a:gd name="connsiteY1" fmla="*/ 298735 h 469711"/>
              <a:gd name="connsiteX2" fmla="*/ 2717960 w 2718835"/>
              <a:gd name="connsiteY2" fmla="*/ 0 h 469711"/>
              <a:gd name="connsiteX0" fmla="*/ 0 w 1397680"/>
              <a:gd name="connsiteY0" fmla="*/ 469711 h 469711"/>
              <a:gd name="connsiteX1" fmla="*/ 1035373 w 1397680"/>
              <a:gd name="connsiteY1" fmla="*/ 66329 h 469711"/>
              <a:gd name="connsiteX2" fmla="*/ 1392605 w 1397680"/>
              <a:gd name="connsiteY2" fmla="*/ 0 h 469711"/>
              <a:gd name="connsiteX0" fmla="*/ 0 w 1400330"/>
              <a:gd name="connsiteY0" fmla="*/ 469711 h 469711"/>
              <a:gd name="connsiteX1" fmla="*/ 1035373 w 1400330"/>
              <a:gd name="connsiteY1" fmla="*/ 66329 h 469711"/>
              <a:gd name="connsiteX2" fmla="*/ 1392605 w 1400330"/>
              <a:gd name="connsiteY2" fmla="*/ 0 h 469711"/>
              <a:gd name="connsiteX0" fmla="*/ 0 w 1392605"/>
              <a:gd name="connsiteY0" fmla="*/ 469711 h 469711"/>
              <a:gd name="connsiteX1" fmla="*/ 1035373 w 1392605"/>
              <a:gd name="connsiteY1" fmla="*/ 66329 h 469711"/>
              <a:gd name="connsiteX2" fmla="*/ 1392605 w 1392605"/>
              <a:gd name="connsiteY2" fmla="*/ 0 h 46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2605" h="469711">
                <a:moveTo>
                  <a:pt x="0" y="469711"/>
                </a:moveTo>
                <a:lnTo>
                  <a:pt x="1035373" y="66329"/>
                </a:lnTo>
                <a:lnTo>
                  <a:pt x="1392605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  <a:effectLst>
            <a:reflection stA="45000" endPos="2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 rot="3706824">
            <a:off x="5803481" y="1191856"/>
            <a:ext cx="196894" cy="361867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325355 w 2718835"/>
              <a:gd name="connsiteY0" fmla="*/ 469711 h 469711"/>
              <a:gd name="connsiteX1" fmla="*/ 422 w 2718835"/>
              <a:gd name="connsiteY1" fmla="*/ 298735 h 469711"/>
              <a:gd name="connsiteX2" fmla="*/ 2717960 w 2718835"/>
              <a:gd name="connsiteY2" fmla="*/ 0 h 469711"/>
              <a:gd name="connsiteX0" fmla="*/ 0 w 1397680"/>
              <a:gd name="connsiteY0" fmla="*/ 469711 h 469711"/>
              <a:gd name="connsiteX1" fmla="*/ 1035373 w 1397680"/>
              <a:gd name="connsiteY1" fmla="*/ 66329 h 469711"/>
              <a:gd name="connsiteX2" fmla="*/ 1392605 w 1397680"/>
              <a:gd name="connsiteY2" fmla="*/ 0 h 469711"/>
              <a:gd name="connsiteX0" fmla="*/ 0 w 1400330"/>
              <a:gd name="connsiteY0" fmla="*/ 469711 h 469711"/>
              <a:gd name="connsiteX1" fmla="*/ 1035373 w 1400330"/>
              <a:gd name="connsiteY1" fmla="*/ 66329 h 469711"/>
              <a:gd name="connsiteX2" fmla="*/ 1392605 w 1400330"/>
              <a:gd name="connsiteY2" fmla="*/ 0 h 469711"/>
              <a:gd name="connsiteX0" fmla="*/ 0 w 1392605"/>
              <a:gd name="connsiteY0" fmla="*/ 469711 h 469711"/>
              <a:gd name="connsiteX1" fmla="*/ 1035373 w 1392605"/>
              <a:gd name="connsiteY1" fmla="*/ 66329 h 469711"/>
              <a:gd name="connsiteX2" fmla="*/ 1392605 w 1392605"/>
              <a:gd name="connsiteY2" fmla="*/ 0 h 469711"/>
              <a:gd name="connsiteX0" fmla="*/ 0 w 1392605"/>
              <a:gd name="connsiteY0" fmla="*/ 469711 h 469711"/>
              <a:gd name="connsiteX1" fmla="*/ 1392605 w 1392605"/>
              <a:gd name="connsiteY1" fmla="*/ 0 h 469711"/>
              <a:gd name="connsiteX0" fmla="*/ 0 w 522544"/>
              <a:gd name="connsiteY0" fmla="*/ 101930 h 101930"/>
              <a:gd name="connsiteX1" fmla="*/ 522545 w 522544"/>
              <a:gd name="connsiteY1" fmla="*/ 0 h 10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544" h="101930">
                <a:moveTo>
                  <a:pt x="0" y="101930"/>
                </a:moveTo>
                <a:lnTo>
                  <a:pt x="522545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  <a:effectLst>
            <a:reflection stA="45000" endPos="2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 rot="3706824">
            <a:off x="5596562" y="1922477"/>
            <a:ext cx="322078" cy="817234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325355 w 2718835"/>
              <a:gd name="connsiteY0" fmla="*/ 469711 h 469711"/>
              <a:gd name="connsiteX1" fmla="*/ 422 w 2718835"/>
              <a:gd name="connsiteY1" fmla="*/ 298735 h 469711"/>
              <a:gd name="connsiteX2" fmla="*/ 2717960 w 2718835"/>
              <a:gd name="connsiteY2" fmla="*/ 0 h 469711"/>
              <a:gd name="connsiteX0" fmla="*/ 0 w 1397680"/>
              <a:gd name="connsiteY0" fmla="*/ 469711 h 469711"/>
              <a:gd name="connsiteX1" fmla="*/ 1035373 w 1397680"/>
              <a:gd name="connsiteY1" fmla="*/ 66329 h 469711"/>
              <a:gd name="connsiteX2" fmla="*/ 1392605 w 1397680"/>
              <a:gd name="connsiteY2" fmla="*/ 0 h 469711"/>
              <a:gd name="connsiteX0" fmla="*/ 0 w 1400330"/>
              <a:gd name="connsiteY0" fmla="*/ 469711 h 469711"/>
              <a:gd name="connsiteX1" fmla="*/ 1035373 w 1400330"/>
              <a:gd name="connsiteY1" fmla="*/ 66329 h 469711"/>
              <a:gd name="connsiteX2" fmla="*/ 1392605 w 1400330"/>
              <a:gd name="connsiteY2" fmla="*/ 0 h 469711"/>
              <a:gd name="connsiteX0" fmla="*/ 0 w 1392605"/>
              <a:gd name="connsiteY0" fmla="*/ 469711 h 469711"/>
              <a:gd name="connsiteX1" fmla="*/ 1035373 w 1392605"/>
              <a:gd name="connsiteY1" fmla="*/ 66329 h 469711"/>
              <a:gd name="connsiteX2" fmla="*/ 1392605 w 1392605"/>
              <a:gd name="connsiteY2" fmla="*/ 0 h 469711"/>
              <a:gd name="connsiteX0" fmla="*/ 1458325 w 2850930"/>
              <a:gd name="connsiteY0" fmla="*/ 469711 h 469711"/>
              <a:gd name="connsiteX1" fmla="*/ -2 w 2850930"/>
              <a:gd name="connsiteY1" fmla="*/ 162635 h 469711"/>
              <a:gd name="connsiteX2" fmla="*/ 2850930 w 2850930"/>
              <a:gd name="connsiteY2" fmla="*/ 0 h 469711"/>
              <a:gd name="connsiteX0" fmla="*/ 1363240 w 2850930"/>
              <a:gd name="connsiteY0" fmla="*/ 455078 h 455078"/>
              <a:gd name="connsiteX1" fmla="*/ -2 w 2850930"/>
              <a:gd name="connsiteY1" fmla="*/ 162635 h 455078"/>
              <a:gd name="connsiteX2" fmla="*/ 2850930 w 2850930"/>
              <a:gd name="connsiteY2" fmla="*/ 0 h 455078"/>
              <a:gd name="connsiteX0" fmla="*/ 1363240 w 1363239"/>
              <a:gd name="connsiteY0" fmla="*/ 355125 h 355125"/>
              <a:gd name="connsiteX1" fmla="*/ -2 w 1363239"/>
              <a:gd name="connsiteY1" fmla="*/ 62682 h 355125"/>
              <a:gd name="connsiteX2" fmla="*/ 338167 w 1363239"/>
              <a:gd name="connsiteY2" fmla="*/ 0 h 35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239" h="355125">
                <a:moveTo>
                  <a:pt x="1363240" y="355125"/>
                </a:moveTo>
                <a:lnTo>
                  <a:pt x="-2" y="62682"/>
                </a:lnTo>
                <a:lnTo>
                  <a:pt x="338167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  <a:effectLst>
            <a:reflection stA="45000" endPos="2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 rot="3706824">
            <a:off x="5868107" y="2297585"/>
            <a:ext cx="145335" cy="316603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325355 w 2718835"/>
              <a:gd name="connsiteY0" fmla="*/ 469711 h 469711"/>
              <a:gd name="connsiteX1" fmla="*/ 422 w 2718835"/>
              <a:gd name="connsiteY1" fmla="*/ 298735 h 469711"/>
              <a:gd name="connsiteX2" fmla="*/ 2717960 w 2718835"/>
              <a:gd name="connsiteY2" fmla="*/ 0 h 469711"/>
              <a:gd name="connsiteX0" fmla="*/ 0 w 1397680"/>
              <a:gd name="connsiteY0" fmla="*/ 469711 h 469711"/>
              <a:gd name="connsiteX1" fmla="*/ 1035373 w 1397680"/>
              <a:gd name="connsiteY1" fmla="*/ 66329 h 469711"/>
              <a:gd name="connsiteX2" fmla="*/ 1392605 w 1397680"/>
              <a:gd name="connsiteY2" fmla="*/ 0 h 469711"/>
              <a:gd name="connsiteX0" fmla="*/ 0 w 1400330"/>
              <a:gd name="connsiteY0" fmla="*/ 469711 h 469711"/>
              <a:gd name="connsiteX1" fmla="*/ 1035373 w 1400330"/>
              <a:gd name="connsiteY1" fmla="*/ 66329 h 469711"/>
              <a:gd name="connsiteX2" fmla="*/ 1392605 w 1400330"/>
              <a:gd name="connsiteY2" fmla="*/ 0 h 469711"/>
              <a:gd name="connsiteX0" fmla="*/ 0 w 1392605"/>
              <a:gd name="connsiteY0" fmla="*/ 469711 h 469711"/>
              <a:gd name="connsiteX1" fmla="*/ 1035373 w 1392605"/>
              <a:gd name="connsiteY1" fmla="*/ 66329 h 469711"/>
              <a:gd name="connsiteX2" fmla="*/ 1392605 w 1392605"/>
              <a:gd name="connsiteY2" fmla="*/ 0 h 469711"/>
              <a:gd name="connsiteX0" fmla="*/ 1458325 w 2850930"/>
              <a:gd name="connsiteY0" fmla="*/ 469711 h 469711"/>
              <a:gd name="connsiteX1" fmla="*/ -2 w 2850930"/>
              <a:gd name="connsiteY1" fmla="*/ 162635 h 469711"/>
              <a:gd name="connsiteX2" fmla="*/ 2850930 w 2850930"/>
              <a:gd name="connsiteY2" fmla="*/ 0 h 469711"/>
              <a:gd name="connsiteX0" fmla="*/ 1363240 w 2850930"/>
              <a:gd name="connsiteY0" fmla="*/ 455078 h 455078"/>
              <a:gd name="connsiteX1" fmla="*/ -2 w 2850930"/>
              <a:gd name="connsiteY1" fmla="*/ 162635 h 455078"/>
              <a:gd name="connsiteX2" fmla="*/ 2850930 w 2850930"/>
              <a:gd name="connsiteY2" fmla="*/ 0 h 455078"/>
              <a:gd name="connsiteX0" fmla="*/ 1363240 w 1363239"/>
              <a:gd name="connsiteY0" fmla="*/ 355125 h 355125"/>
              <a:gd name="connsiteX1" fmla="*/ -2 w 1363239"/>
              <a:gd name="connsiteY1" fmla="*/ 62682 h 355125"/>
              <a:gd name="connsiteX2" fmla="*/ 338167 w 1363239"/>
              <a:gd name="connsiteY2" fmla="*/ 0 h 355125"/>
              <a:gd name="connsiteX0" fmla="*/ 1363240 w 1363239"/>
              <a:gd name="connsiteY0" fmla="*/ 527043 h 527043"/>
              <a:gd name="connsiteX1" fmla="*/ -2 w 1363239"/>
              <a:gd name="connsiteY1" fmla="*/ 234600 h 527043"/>
              <a:gd name="connsiteX2" fmla="*/ 709187 w 1363239"/>
              <a:gd name="connsiteY2" fmla="*/ 1 h 527043"/>
              <a:gd name="connsiteX0" fmla="*/ 1375344 w 1375343"/>
              <a:gd name="connsiteY0" fmla="*/ 527041 h 527041"/>
              <a:gd name="connsiteX1" fmla="*/ 3 w 1375343"/>
              <a:gd name="connsiteY1" fmla="*/ 246951 h 527041"/>
              <a:gd name="connsiteX2" fmla="*/ 721291 w 1375343"/>
              <a:gd name="connsiteY2" fmla="*/ -1 h 52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5343" h="527041">
                <a:moveTo>
                  <a:pt x="1375344" y="527041"/>
                </a:moveTo>
                <a:lnTo>
                  <a:pt x="3" y="246951"/>
                </a:lnTo>
                <a:lnTo>
                  <a:pt x="721291" y="-1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  <a:effectLst>
            <a:reflection stA="45000" endPos="2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 rot="9028650" flipH="1">
            <a:off x="5419181" y="4436622"/>
            <a:ext cx="598331" cy="978375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325355 w 2718835"/>
              <a:gd name="connsiteY0" fmla="*/ 469711 h 469711"/>
              <a:gd name="connsiteX1" fmla="*/ 422 w 2718835"/>
              <a:gd name="connsiteY1" fmla="*/ 298735 h 469711"/>
              <a:gd name="connsiteX2" fmla="*/ 2717960 w 2718835"/>
              <a:gd name="connsiteY2" fmla="*/ 0 h 469711"/>
              <a:gd name="connsiteX0" fmla="*/ 0 w 1397680"/>
              <a:gd name="connsiteY0" fmla="*/ 469711 h 469711"/>
              <a:gd name="connsiteX1" fmla="*/ 1035373 w 1397680"/>
              <a:gd name="connsiteY1" fmla="*/ 66329 h 469711"/>
              <a:gd name="connsiteX2" fmla="*/ 1392605 w 1397680"/>
              <a:gd name="connsiteY2" fmla="*/ 0 h 469711"/>
              <a:gd name="connsiteX0" fmla="*/ 0 w 1400330"/>
              <a:gd name="connsiteY0" fmla="*/ 469711 h 469711"/>
              <a:gd name="connsiteX1" fmla="*/ 1035373 w 1400330"/>
              <a:gd name="connsiteY1" fmla="*/ 66329 h 469711"/>
              <a:gd name="connsiteX2" fmla="*/ 1392605 w 1400330"/>
              <a:gd name="connsiteY2" fmla="*/ 0 h 469711"/>
              <a:gd name="connsiteX0" fmla="*/ 0 w 1392605"/>
              <a:gd name="connsiteY0" fmla="*/ 469711 h 469711"/>
              <a:gd name="connsiteX1" fmla="*/ 1035373 w 1392605"/>
              <a:gd name="connsiteY1" fmla="*/ 66329 h 469711"/>
              <a:gd name="connsiteX2" fmla="*/ 1392605 w 1392605"/>
              <a:gd name="connsiteY2" fmla="*/ 0 h 469711"/>
              <a:gd name="connsiteX0" fmla="*/ 1458325 w 2850930"/>
              <a:gd name="connsiteY0" fmla="*/ 469711 h 469711"/>
              <a:gd name="connsiteX1" fmla="*/ -2 w 2850930"/>
              <a:gd name="connsiteY1" fmla="*/ 162635 h 469711"/>
              <a:gd name="connsiteX2" fmla="*/ 2850930 w 2850930"/>
              <a:gd name="connsiteY2" fmla="*/ 0 h 469711"/>
              <a:gd name="connsiteX0" fmla="*/ 1363240 w 2850930"/>
              <a:gd name="connsiteY0" fmla="*/ 455078 h 455078"/>
              <a:gd name="connsiteX1" fmla="*/ -2 w 2850930"/>
              <a:gd name="connsiteY1" fmla="*/ 162635 h 455078"/>
              <a:gd name="connsiteX2" fmla="*/ 2850930 w 2850930"/>
              <a:gd name="connsiteY2" fmla="*/ 0 h 455078"/>
              <a:gd name="connsiteX0" fmla="*/ 1363240 w 1363239"/>
              <a:gd name="connsiteY0" fmla="*/ 355125 h 355125"/>
              <a:gd name="connsiteX1" fmla="*/ -2 w 1363239"/>
              <a:gd name="connsiteY1" fmla="*/ 62682 h 355125"/>
              <a:gd name="connsiteX2" fmla="*/ 338167 w 1363239"/>
              <a:gd name="connsiteY2" fmla="*/ 0 h 355125"/>
              <a:gd name="connsiteX0" fmla="*/ 1363244 w 3626900"/>
              <a:gd name="connsiteY0" fmla="*/ 425148 h 425148"/>
              <a:gd name="connsiteX1" fmla="*/ 2 w 3626900"/>
              <a:gd name="connsiteY1" fmla="*/ 132705 h 425148"/>
              <a:gd name="connsiteX2" fmla="*/ 3626901 w 3626900"/>
              <a:gd name="connsiteY2" fmla="*/ 0 h 425148"/>
              <a:gd name="connsiteX0" fmla="*/ 1 w 2263657"/>
              <a:gd name="connsiteY0" fmla="*/ 425148 h 425148"/>
              <a:gd name="connsiteX1" fmla="*/ 1711846 w 2263657"/>
              <a:gd name="connsiteY1" fmla="*/ 36147 h 425148"/>
              <a:gd name="connsiteX2" fmla="*/ 2263658 w 2263657"/>
              <a:gd name="connsiteY2" fmla="*/ 0 h 425148"/>
              <a:gd name="connsiteX0" fmla="*/ 1 w 2263657"/>
              <a:gd name="connsiteY0" fmla="*/ 425148 h 425148"/>
              <a:gd name="connsiteX1" fmla="*/ 1681526 w 2263657"/>
              <a:gd name="connsiteY1" fmla="*/ 40498 h 425148"/>
              <a:gd name="connsiteX2" fmla="*/ 2263658 w 2263657"/>
              <a:gd name="connsiteY2" fmla="*/ 0 h 425148"/>
              <a:gd name="connsiteX0" fmla="*/ 1 w 2263657"/>
              <a:gd name="connsiteY0" fmla="*/ 425148 h 425148"/>
              <a:gd name="connsiteX1" fmla="*/ 1723083 w 2263657"/>
              <a:gd name="connsiteY1" fmla="*/ 34227 h 425148"/>
              <a:gd name="connsiteX2" fmla="*/ 2263658 w 2263657"/>
              <a:gd name="connsiteY2" fmla="*/ 0 h 42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3657" h="425148">
                <a:moveTo>
                  <a:pt x="1" y="425148"/>
                </a:moveTo>
                <a:lnTo>
                  <a:pt x="1723083" y="34227"/>
                </a:lnTo>
                <a:lnTo>
                  <a:pt x="2263658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  <a:effectLst>
            <a:reflection endPos="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 rot="9028650" flipH="1">
            <a:off x="5374539" y="5512903"/>
            <a:ext cx="262957" cy="637945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325355 w 2718835"/>
              <a:gd name="connsiteY0" fmla="*/ 469711 h 469711"/>
              <a:gd name="connsiteX1" fmla="*/ 422 w 2718835"/>
              <a:gd name="connsiteY1" fmla="*/ 298735 h 469711"/>
              <a:gd name="connsiteX2" fmla="*/ 2717960 w 2718835"/>
              <a:gd name="connsiteY2" fmla="*/ 0 h 469711"/>
              <a:gd name="connsiteX0" fmla="*/ 0 w 1397680"/>
              <a:gd name="connsiteY0" fmla="*/ 469711 h 469711"/>
              <a:gd name="connsiteX1" fmla="*/ 1035373 w 1397680"/>
              <a:gd name="connsiteY1" fmla="*/ 66329 h 469711"/>
              <a:gd name="connsiteX2" fmla="*/ 1392605 w 1397680"/>
              <a:gd name="connsiteY2" fmla="*/ 0 h 469711"/>
              <a:gd name="connsiteX0" fmla="*/ 0 w 1400330"/>
              <a:gd name="connsiteY0" fmla="*/ 469711 h 469711"/>
              <a:gd name="connsiteX1" fmla="*/ 1035373 w 1400330"/>
              <a:gd name="connsiteY1" fmla="*/ 66329 h 469711"/>
              <a:gd name="connsiteX2" fmla="*/ 1392605 w 1400330"/>
              <a:gd name="connsiteY2" fmla="*/ 0 h 469711"/>
              <a:gd name="connsiteX0" fmla="*/ 0 w 1392605"/>
              <a:gd name="connsiteY0" fmla="*/ 469711 h 469711"/>
              <a:gd name="connsiteX1" fmla="*/ 1035373 w 1392605"/>
              <a:gd name="connsiteY1" fmla="*/ 66329 h 469711"/>
              <a:gd name="connsiteX2" fmla="*/ 1392605 w 1392605"/>
              <a:gd name="connsiteY2" fmla="*/ 0 h 469711"/>
              <a:gd name="connsiteX0" fmla="*/ 1458325 w 2850930"/>
              <a:gd name="connsiteY0" fmla="*/ 469711 h 469711"/>
              <a:gd name="connsiteX1" fmla="*/ -2 w 2850930"/>
              <a:gd name="connsiteY1" fmla="*/ 162635 h 469711"/>
              <a:gd name="connsiteX2" fmla="*/ 2850930 w 2850930"/>
              <a:gd name="connsiteY2" fmla="*/ 0 h 469711"/>
              <a:gd name="connsiteX0" fmla="*/ 1363240 w 2850930"/>
              <a:gd name="connsiteY0" fmla="*/ 455078 h 455078"/>
              <a:gd name="connsiteX1" fmla="*/ -2 w 2850930"/>
              <a:gd name="connsiteY1" fmla="*/ 162635 h 455078"/>
              <a:gd name="connsiteX2" fmla="*/ 2850930 w 2850930"/>
              <a:gd name="connsiteY2" fmla="*/ 0 h 455078"/>
              <a:gd name="connsiteX0" fmla="*/ 1363240 w 1363239"/>
              <a:gd name="connsiteY0" fmla="*/ 355125 h 355125"/>
              <a:gd name="connsiteX1" fmla="*/ -2 w 1363239"/>
              <a:gd name="connsiteY1" fmla="*/ 62682 h 355125"/>
              <a:gd name="connsiteX2" fmla="*/ 338167 w 1363239"/>
              <a:gd name="connsiteY2" fmla="*/ 0 h 355125"/>
              <a:gd name="connsiteX0" fmla="*/ 1363244 w 3626900"/>
              <a:gd name="connsiteY0" fmla="*/ 425148 h 425148"/>
              <a:gd name="connsiteX1" fmla="*/ 2 w 3626900"/>
              <a:gd name="connsiteY1" fmla="*/ 132705 h 425148"/>
              <a:gd name="connsiteX2" fmla="*/ 3626901 w 3626900"/>
              <a:gd name="connsiteY2" fmla="*/ 0 h 425148"/>
              <a:gd name="connsiteX0" fmla="*/ 1 w 2263657"/>
              <a:gd name="connsiteY0" fmla="*/ 425148 h 425148"/>
              <a:gd name="connsiteX1" fmla="*/ 1711846 w 2263657"/>
              <a:gd name="connsiteY1" fmla="*/ 36147 h 425148"/>
              <a:gd name="connsiteX2" fmla="*/ 2263658 w 2263657"/>
              <a:gd name="connsiteY2" fmla="*/ 0 h 425148"/>
              <a:gd name="connsiteX0" fmla="*/ 1 w 2263657"/>
              <a:gd name="connsiteY0" fmla="*/ 425148 h 425148"/>
              <a:gd name="connsiteX1" fmla="*/ 1681526 w 2263657"/>
              <a:gd name="connsiteY1" fmla="*/ 40498 h 425148"/>
              <a:gd name="connsiteX2" fmla="*/ 2263658 w 2263657"/>
              <a:gd name="connsiteY2" fmla="*/ 0 h 425148"/>
              <a:gd name="connsiteX0" fmla="*/ 1 w 2263657"/>
              <a:gd name="connsiteY0" fmla="*/ 425148 h 425148"/>
              <a:gd name="connsiteX1" fmla="*/ 1723083 w 2263657"/>
              <a:gd name="connsiteY1" fmla="*/ 34227 h 425148"/>
              <a:gd name="connsiteX2" fmla="*/ 2263658 w 2263657"/>
              <a:gd name="connsiteY2" fmla="*/ 0 h 425148"/>
              <a:gd name="connsiteX0" fmla="*/ 1 w 2263657"/>
              <a:gd name="connsiteY0" fmla="*/ 425148 h 425148"/>
              <a:gd name="connsiteX1" fmla="*/ 266692 w 2263657"/>
              <a:gd name="connsiteY1" fmla="*/ 177711 h 425148"/>
              <a:gd name="connsiteX2" fmla="*/ 2263658 w 2263657"/>
              <a:gd name="connsiteY2" fmla="*/ 0 h 425148"/>
              <a:gd name="connsiteX0" fmla="*/ 1 w 2444438"/>
              <a:gd name="connsiteY0" fmla="*/ 417880 h 417880"/>
              <a:gd name="connsiteX1" fmla="*/ 447473 w 2444438"/>
              <a:gd name="connsiteY1" fmla="*/ 177711 h 417880"/>
              <a:gd name="connsiteX2" fmla="*/ 2444439 w 2444438"/>
              <a:gd name="connsiteY2" fmla="*/ 0 h 417880"/>
              <a:gd name="connsiteX0" fmla="*/ 1 w 994842"/>
              <a:gd name="connsiteY0" fmla="*/ 277216 h 277216"/>
              <a:gd name="connsiteX1" fmla="*/ 447473 w 994842"/>
              <a:gd name="connsiteY1" fmla="*/ 37047 h 277216"/>
              <a:gd name="connsiteX2" fmla="*/ 994841 w 994842"/>
              <a:gd name="connsiteY2" fmla="*/ 0 h 27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4842" h="277216">
                <a:moveTo>
                  <a:pt x="1" y="277216"/>
                </a:moveTo>
                <a:lnTo>
                  <a:pt x="447473" y="37047"/>
                </a:lnTo>
                <a:lnTo>
                  <a:pt x="994841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  <a:effectLst>
            <a:reflection endPos="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 rot="9028650" flipH="1">
            <a:off x="4942487" y="5812145"/>
            <a:ext cx="700816" cy="749073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325355 w 2718835"/>
              <a:gd name="connsiteY0" fmla="*/ 469711 h 469711"/>
              <a:gd name="connsiteX1" fmla="*/ 422 w 2718835"/>
              <a:gd name="connsiteY1" fmla="*/ 298735 h 469711"/>
              <a:gd name="connsiteX2" fmla="*/ 2717960 w 2718835"/>
              <a:gd name="connsiteY2" fmla="*/ 0 h 469711"/>
              <a:gd name="connsiteX0" fmla="*/ 0 w 1397680"/>
              <a:gd name="connsiteY0" fmla="*/ 469711 h 469711"/>
              <a:gd name="connsiteX1" fmla="*/ 1035373 w 1397680"/>
              <a:gd name="connsiteY1" fmla="*/ 66329 h 469711"/>
              <a:gd name="connsiteX2" fmla="*/ 1392605 w 1397680"/>
              <a:gd name="connsiteY2" fmla="*/ 0 h 469711"/>
              <a:gd name="connsiteX0" fmla="*/ 0 w 1400330"/>
              <a:gd name="connsiteY0" fmla="*/ 469711 h 469711"/>
              <a:gd name="connsiteX1" fmla="*/ 1035373 w 1400330"/>
              <a:gd name="connsiteY1" fmla="*/ 66329 h 469711"/>
              <a:gd name="connsiteX2" fmla="*/ 1392605 w 1400330"/>
              <a:gd name="connsiteY2" fmla="*/ 0 h 469711"/>
              <a:gd name="connsiteX0" fmla="*/ 0 w 1392605"/>
              <a:gd name="connsiteY0" fmla="*/ 469711 h 469711"/>
              <a:gd name="connsiteX1" fmla="*/ 1035373 w 1392605"/>
              <a:gd name="connsiteY1" fmla="*/ 66329 h 469711"/>
              <a:gd name="connsiteX2" fmla="*/ 1392605 w 1392605"/>
              <a:gd name="connsiteY2" fmla="*/ 0 h 469711"/>
              <a:gd name="connsiteX0" fmla="*/ 1458325 w 2850930"/>
              <a:gd name="connsiteY0" fmla="*/ 469711 h 469711"/>
              <a:gd name="connsiteX1" fmla="*/ -2 w 2850930"/>
              <a:gd name="connsiteY1" fmla="*/ 162635 h 469711"/>
              <a:gd name="connsiteX2" fmla="*/ 2850930 w 2850930"/>
              <a:gd name="connsiteY2" fmla="*/ 0 h 469711"/>
              <a:gd name="connsiteX0" fmla="*/ 1363240 w 2850930"/>
              <a:gd name="connsiteY0" fmla="*/ 455078 h 455078"/>
              <a:gd name="connsiteX1" fmla="*/ -2 w 2850930"/>
              <a:gd name="connsiteY1" fmla="*/ 162635 h 455078"/>
              <a:gd name="connsiteX2" fmla="*/ 2850930 w 2850930"/>
              <a:gd name="connsiteY2" fmla="*/ 0 h 455078"/>
              <a:gd name="connsiteX0" fmla="*/ 1363240 w 1363239"/>
              <a:gd name="connsiteY0" fmla="*/ 355125 h 355125"/>
              <a:gd name="connsiteX1" fmla="*/ -2 w 1363239"/>
              <a:gd name="connsiteY1" fmla="*/ 62682 h 355125"/>
              <a:gd name="connsiteX2" fmla="*/ 338167 w 1363239"/>
              <a:gd name="connsiteY2" fmla="*/ 0 h 355125"/>
              <a:gd name="connsiteX0" fmla="*/ 1363244 w 3626900"/>
              <a:gd name="connsiteY0" fmla="*/ 425148 h 425148"/>
              <a:gd name="connsiteX1" fmla="*/ 2 w 3626900"/>
              <a:gd name="connsiteY1" fmla="*/ 132705 h 425148"/>
              <a:gd name="connsiteX2" fmla="*/ 3626901 w 3626900"/>
              <a:gd name="connsiteY2" fmla="*/ 0 h 425148"/>
              <a:gd name="connsiteX0" fmla="*/ 1 w 2263657"/>
              <a:gd name="connsiteY0" fmla="*/ 425148 h 425148"/>
              <a:gd name="connsiteX1" fmla="*/ 1711846 w 2263657"/>
              <a:gd name="connsiteY1" fmla="*/ 36147 h 425148"/>
              <a:gd name="connsiteX2" fmla="*/ 2263658 w 2263657"/>
              <a:gd name="connsiteY2" fmla="*/ 0 h 425148"/>
              <a:gd name="connsiteX0" fmla="*/ 1 w 2263657"/>
              <a:gd name="connsiteY0" fmla="*/ 425148 h 425148"/>
              <a:gd name="connsiteX1" fmla="*/ 1681526 w 2263657"/>
              <a:gd name="connsiteY1" fmla="*/ 40498 h 425148"/>
              <a:gd name="connsiteX2" fmla="*/ 2263658 w 2263657"/>
              <a:gd name="connsiteY2" fmla="*/ 0 h 425148"/>
              <a:gd name="connsiteX0" fmla="*/ 1 w 2263657"/>
              <a:gd name="connsiteY0" fmla="*/ 425148 h 425148"/>
              <a:gd name="connsiteX1" fmla="*/ 1723083 w 2263657"/>
              <a:gd name="connsiteY1" fmla="*/ 34227 h 425148"/>
              <a:gd name="connsiteX2" fmla="*/ 2263658 w 2263657"/>
              <a:gd name="connsiteY2" fmla="*/ 0 h 425148"/>
              <a:gd name="connsiteX0" fmla="*/ 1 w 2263657"/>
              <a:gd name="connsiteY0" fmla="*/ 425148 h 425148"/>
              <a:gd name="connsiteX1" fmla="*/ 266692 w 2263657"/>
              <a:gd name="connsiteY1" fmla="*/ 177711 h 425148"/>
              <a:gd name="connsiteX2" fmla="*/ 2263658 w 2263657"/>
              <a:gd name="connsiteY2" fmla="*/ 0 h 425148"/>
              <a:gd name="connsiteX0" fmla="*/ 1 w 2444438"/>
              <a:gd name="connsiteY0" fmla="*/ 417880 h 417880"/>
              <a:gd name="connsiteX1" fmla="*/ 447473 w 2444438"/>
              <a:gd name="connsiteY1" fmla="*/ 177711 h 417880"/>
              <a:gd name="connsiteX2" fmla="*/ 2444439 w 2444438"/>
              <a:gd name="connsiteY2" fmla="*/ 0 h 417880"/>
              <a:gd name="connsiteX0" fmla="*/ 1 w 994842"/>
              <a:gd name="connsiteY0" fmla="*/ 277216 h 277216"/>
              <a:gd name="connsiteX1" fmla="*/ 447473 w 994842"/>
              <a:gd name="connsiteY1" fmla="*/ 37047 h 277216"/>
              <a:gd name="connsiteX2" fmla="*/ 994841 w 994842"/>
              <a:gd name="connsiteY2" fmla="*/ 0 h 277216"/>
              <a:gd name="connsiteX0" fmla="*/ 1 w 2651389"/>
              <a:gd name="connsiteY0" fmla="*/ 325506 h 325506"/>
              <a:gd name="connsiteX1" fmla="*/ 447473 w 2651389"/>
              <a:gd name="connsiteY1" fmla="*/ 85337 h 325506"/>
              <a:gd name="connsiteX2" fmla="*/ 2651390 w 2651389"/>
              <a:gd name="connsiteY2" fmla="*/ 0 h 325506"/>
              <a:gd name="connsiteX0" fmla="*/ 1 w 2651389"/>
              <a:gd name="connsiteY0" fmla="*/ 325506 h 325506"/>
              <a:gd name="connsiteX1" fmla="*/ 2079462 w 2651389"/>
              <a:gd name="connsiteY1" fmla="*/ 36265 h 325506"/>
              <a:gd name="connsiteX2" fmla="*/ 2651390 w 2651389"/>
              <a:gd name="connsiteY2" fmla="*/ 0 h 3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1389" h="325506">
                <a:moveTo>
                  <a:pt x="1" y="325506"/>
                </a:moveTo>
                <a:lnTo>
                  <a:pt x="2079462" y="36265"/>
                </a:lnTo>
                <a:lnTo>
                  <a:pt x="2651390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  <a:effectLst>
            <a:reflection endPos="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 rot="3706824">
            <a:off x="5305721" y="4750187"/>
            <a:ext cx="644725" cy="640416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325355 w 2718835"/>
              <a:gd name="connsiteY0" fmla="*/ 469711 h 469711"/>
              <a:gd name="connsiteX1" fmla="*/ 422 w 2718835"/>
              <a:gd name="connsiteY1" fmla="*/ 298735 h 469711"/>
              <a:gd name="connsiteX2" fmla="*/ 2717960 w 2718835"/>
              <a:gd name="connsiteY2" fmla="*/ 0 h 469711"/>
              <a:gd name="connsiteX0" fmla="*/ 0 w 1397680"/>
              <a:gd name="connsiteY0" fmla="*/ 469711 h 469711"/>
              <a:gd name="connsiteX1" fmla="*/ 1035373 w 1397680"/>
              <a:gd name="connsiteY1" fmla="*/ 66329 h 469711"/>
              <a:gd name="connsiteX2" fmla="*/ 1392605 w 1397680"/>
              <a:gd name="connsiteY2" fmla="*/ 0 h 469711"/>
              <a:gd name="connsiteX0" fmla="*/ 0 w 1400330"/>
              <a:gd name="connsiteY0" fmla="*/ 469711 h 469711"/>
              <a:gd name="connsiteX1" fmla="*/ 1035373 w 1400330"/>
              <a:gd name="connsiteY1" fmla="*/ 66329 h 469711"/>
              <a:gd name="connsiteX2" fmla="*/ 1392605 w 1400330"/>
              <a:gd name="connsiteY2" fmla="*/ 0 h 469711"/>
              <a:gd name="connsiteX0" fmla="*/ 0 w 1392605"/>
              <a:gd name="connsiteY0" fmla="*/ 469711 h 469711"/>
              <a:gd name="connsiteX1" fmla="*/ 1035373 w 1392605"/>
              <a:gd name="connsiteY1" fmla="*/ 66329 h 469711"/>
              <a:gd name="connsiteX2" fmla="*/ 1392605 w 1392605"/>
              <a:gd name="connsiteY2" fmla="*/ 0 h 469711"/>
              <a:gd name="connsiteX0" fmla="*/ 0 w 1392605"/>
              <a:gd name="connsiteY0" fmla="*/ 469711 h 469711"/>
              <a:gd name="connsiteX1" fmla="*/ 1392605 w 1392605"/>
              <a:gd name="connsiteY1" fmla="*/ 0 h 469711"/>
              <a:gd name="connsiteX0" fmla="*/ 0 w 522544"/>
              <a:gd name="connsiteY0" fmla="*/ 101930 h 101930"/>
              <a:gd name="connsiteX1" fmla="*/ 522545 w 522544"/>
              <a:gd name="connsiteY1" fmla="*/ 0 h 10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544" h="101930">
                <a:moveTo>
                  <a:pt x="0" y="101930"/>
                </a:moveTo>
                <a:lnTo>
                  <a:pt x="522545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  <a:effectLst>
            <a:reflection stA="45000" endPos="2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2220728" y="759021"/>
            <a:ext cx="671659" cy="65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Frontal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bone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of skull</a:t>
            </a:r>
          </a:p>
        </p:txBody>
      </p:sp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2227078" y="1832171"/>
            <a:ext cx="83195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Mandible</a:t>
            </a:r>
          </a:p>
        </p:txBody>
      </p:sp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2220728" y="3032321"/>
            <a:ext cx="641201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Radius</a:t>
            </a:r>
          </a:p>
        </p:txBody>
      </p:sp>
      <p:sp>
        <p:nvSpPr>
          <p:cNvPr id="38" name="TextBox 2"/>
          <p:cNvSpPr txBox="1">
            <a:spLocks noChangeArrowheads="1"/>
          </p:cNvSpPr>
          <p:nvPr/>
        </p:nvSpPr>
        <p:spPr bwMode="auto">
          <a:xfrm>
            <a:off x="2220728" y="3286321"/>
            <a:ext cx="416781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Ulna</a:t>
            </a:r>
          </a:p>
        </p:txBody>
      </p:sp>
      <p:sp>
        <p:nvSpPr>
          <p:cNvPr id="39" name="TextBox 2"/>
          <p:cNvSpPr txBox="1">
            <a:spLocks noChangeArrowheads="1"/>
          </p:cNvSpPr>
          <p:nvPr/>
        </p:nvSpPr>
        <p:spPr bwMode="auto">
          <a:xfrm>
            <a:off x="2220728" y="3591121"/>
            <a:ext cx="835165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Humerus</a:t>
            </a:r>
            <a:endParaRPr lang="en-US" altLang="en-US" sz="15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0" name="TextBox 2"/>
          <p:cNvSpPr txBox="1">
            <a:spLocks noChangeArrowheads="1"/>
          </p:cNvSpPr>
          <p:nvPr/>
        </p:nvSpPr>
        <p:spPr bwMode="auto">
          <a:xfrm>
            <a:off x="2233428" y="4099121"/>
            <a:ext cx="588303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Femur</a:t>
            </a:r>
          </a:p>
        </p:txBody>
      </p:sp>
      <p:sp>
        <p:nvSpPr>
          <p:cNvPr id="41" name="TextBox 2"/>
          <p:cNvSpPr txBox="1">
            <a:spLocks noChangeArrowheads="1"/>
          </p:cNvSpPr>
          <p:nvPr/>
        </p:nvSpPr>
        <p:spPr bwMode="auto">
          <a:xfrm>
            <a:off x="2219141" y="4780159"/>
            <a:ext cx="44377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Tibia</a:t>
            </a:r>
          </a:p>
        </p:txBody>
      </p:sp>
      <p:sp>
        <p:nvSpPr>
          <p:cNvPr id="42" name="TextBox 2"/>
          <p:cNvSpPr txBox="1">
            <a:spLocks noChangeArrowheads="1"/>
          </p:cNvSpPr>
          <p:nvPr/>
        </p:nvSpPr>
        <p:spPr bwMode="auto">
          <a:xfrm>
            <a:off x="6025879" y="337151"/>
            <a:ext cx="69570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Parietal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bone</a:t>
            </a:r>
          </a:p>
        </p:txBody>
      </p:sp>
      <p:sp>
        <p:nvSpPr>
          <p:cNvPr id="43" name="TextBox 2"/>
          <p:cNvSpPr txBox="1">
            <a:spLocks noChangeArrowheads="1"/>
          </p:cNvSpPr>
          <p:nvPr/>
        </p:nvSpPr>
        <p:spPr bwMode="auto">
          <a:xfrm>
            <a:off x="6147799" y="1266791"/>
            <a:ext cx="81111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Occipital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bone</a:t>
            </a:r>
          </a:p>
        </p:txBody>
      </p:sp>
      <p:sp>
        <p:nvSpPr>
          <p:cNvPr id="44" name="TextBox 2"/>
          <p:cNvSpPr txBox="1">
            <a:spLocks noChangeArrowheads="1"/>
          </p:cNvSpPr>
          <p:nvPr/>
        </p:nvSpPr>
        <p:spPr bwMode="auto">
          <a:xfrm>
            <a:off x="6132559" y="1967831"/>
            <a:ext cx="727763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Clavicle</a:t>
            </a:r>
          </a:p>
        </p:txBody>
      </p:sp>
      <p:sp>
        <p:nvSpPr>
          <p:cNvPr id="45" name="TextBox 2"/>
          <p:cNvSpPr txBox="1">
            <a:spLocks noChangeArrowheads="1"/>
          </p:cNvSpPr>
          <p:nvPr/>
        </p:nvSpPr>
        <p:spPr bwMode="auto">
          <a:xfrm>
            <a:off x="6117319" y="2272631"/>
            <a:ext cx="737381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Scapula</a:t>
            </a:r>
          </a:p>
        </p:txBody>
      </p:sp>
      <p:sp>
        <p:nvSpPr>
          <p:cNvPr id="46" name="TextBox 2"/>
          <p:cNvSpPr txBox="1">
            <a:spLocks noChangeArrowheads="1"/>
          </p:cNvSpPr>
          <p:nvPr/>
        </p:nvSpPr>
        <p:spPr bwMode="auto">
          <a:xfrm>
            <a:off x="6239239" y="5092031"/>
            <a:ext cx="416781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Ribs</a:t>
            </a:r>
          </a:p>
        </p:txBody>
      </p:sp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5797279" y="5930231"/>
            <a:ext cx="771621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Vertebra</a:t>
            </a:r>
          </a:p>
        </p:txBody>
      </p:sp>
      <p:sp>
        <p:nvSpPr>
          <p:cNvPr id="48" name="TextBox 2"/>
          <p:cNvSpPr txBox="1">
            <a:spLocks noChangeArrowheads="1"/>
          </p:cNvSpPr>
          <p:nvPr/>
        </p:nvSpPr>
        <p:spPr bwMode="auto">
          <a:xfrm>
            <a:off x="5797279" y="6242651"/>
            <a:ext cx="82073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Hip bone</a:t>
            </a:r>
          </a:p>
        </p:txBody>
      </p:sp>
      <p:sp>
        <p:nvSpPr>
          <p:cNvPr id="50" name="Freeform 3"/>
          <p:cNvSpPr/>
          <p:nvPr/>
        </p:nvSpPr>
        <p:spPr>
          <a:xfrm rot="14902134" flipH="1">
            <a:off x="3079101" y="1969947"/>
            <a:ext cx="1423702" cy="941669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493425 w 1493425"/>
              <a:gd name="connsiteY0" fmla="*/ 245656 h 245656"/>
              <a:gd name="connsiteX1" fmla="*/ 168492 w 1493425"/>
              <a:gd name="connsiteY1" fmla="*/ 74680 h 245656"/>
              <a:gd name="connsiteX2" fmla="*/ 0 w 1493425"/>
              <a:gd name="connsiteY2" fmla="*/ 0 h 245656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04177 w 1504177"/>
              <a:gd name="connsiteY0" fmla="*/ 241554 h 241554"/>
              <a:gd name="connsiteX1" fmla="*/ 179244 w 1504177"/>
              <a:gd name="connsiteY1" fmla="*/ 70578 h 241554"/>
              <a:gd name="connsiteX2" fmla="*/ 1 w 1504177"/>
              <a:gd name="connsiteY2" fmla="*/ 0 h 241554"/>
              <a:gd name="connsiteX0" fmla="*/ 1543472 w 1543472"/>
              <a:gd name="connsiteY0" fmla="*/ 236732 h 236732"/>
              <a:gd name="connsiteX1" fmla="*/ 218539 w 1543472"/>
              <a:gd name="connsiteY1" fmla="*/ 65756 h 236732"/>
              <a:gd name="connsiteX2" fmla="*/ 0 w 1543472"/>
              <a:gd name="connsiteY2" fmla="*/ 0 h 236732"/>
              <a:gd name="connsiteX0" fmla="*/ 1559483 w 1559483"/>
              <a:gd name="connsiteY0" fmla="*/ 234649 h 234649"/>
              <a:gd name="connsiteX1" fmla="*/ 234550 w 1559483"/>
              <a:gd name="connsiteY1" fmla="*/ 63673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234550 w 1559483"/>
              <a:gd name="connsiteY1" fmla="*/ 63673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  <a:gd name="connsiteX0" fmla="*/ 1559483 w 1559483"/>
              <a:gd name="connsiteY0" fmla="*/ 234649 h 234649"/>
              <a:gd name="connsiteX1" fmla="*/ 74020 w 1559483"/>
              <a:gd name="connsiteY1" fmla="*/ 42409 h 234649"/>
              <a:gd name="connsiteX2" fmla="*/ 0 w 1559483"/>
              <a:gd name="connsiteY2" fmla="*/ 0 h 23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9483" h="234649">
                <a:moveTo>
                  <a:pt x="1559483" y="234649"/>
                </a:moveTo>
                <a:lnTo>
                  <a:pt x="74020" y="42409"/>
                </a:lnTo>
                <a:cubicBezTo>
                  <a:pt x="48065" y="26688"/>
                  <a:pt x="19172" y="1256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51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C95C3D-D61C-354D-9C1F-9E32432ED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59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5"/>
          <a:stretch>
            <a:fillRect/>
          </a:stretch>
        </p:blipFill>
        <p:spPr>
          <a:xfrm>
            <a:off x="1344168" y="1082040"/>
            <a:ext cx="6455664" cy="4693920"/>
          </a:xfrm>
          <a:prstGeom prst="rect">
            <a:avLst/>
          </a:prstGeom>
        </p:spPr>
      </p:pic>
      <p:sp>
        <p:nvSpPr>
          <p:cNvPr id="7" name="Freeform 3"/>
          <p:cNvSpPr/>
          <p:nvPr/>
        </p:nvSpPr>
        <p:spPr>
          <a:xfrm rot="14902134" flipH="1" flipV="1">
            <a:off x="3072535" y="3779907"/>
            <a:ext cx="92141" cy="1287403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598558 w 1598558"/>
              <a:gd name="connsiteY0" fmla="*/ 245656 h 294080"/>
              <a:gd name="connsiteX1" fmla="*/ 12340 w 1598558"/>
              <a:gd name="connsiteY1" fmla="*/ 294080 h 294080"/>
              <a:gd name="connsiteX2" fmla="*/ 105133 w 1598558"/>
              <a:gd name="connsiteY2" fmla="*/ 0 h 294080"/>
              <a:gd name="connsiteX0" fmla="*/ 1604123 w 1604123"/>
              <a:gd name="connsiteY0" fmla="*/ 245656 h 294080"/>
              <a:gd name="connsiteX1" fmla="*/ 17905 w 1604123"/>
              <a:gd name="connsiteY1" fmla="*/ 294080 h 294080"/>
              <a:gd name="connsiteX2" fmla="*/ 110698 w 1604123"/>
              <a:gd name="connsiteY2" fmla="*/ 0 h 294080"/>
              <a:gd name="connsiteX0" fmla="*/ 1586505 w 1586505"/>
              <a:gd name="connsiteY0" fmla="*/ 245656 h 294080"/>
              <a:gd name="connsiteX1" fmla="*/ 287 w 1586505"/>
              <a:gd name="connsiteY1" fmla="*/ 294080 h 294080"/>
              <a:gd name="connsiteX2" fmla="*/ 93080 w 1586505"/>
              <a:gd name="connsiteY2" fmla="*/ 0 h 294080"/>
              <a:gd name="connsiteX0" fmla="*/ 49838 w 93079"/>
              <a:gd name="connsiteY0" fmla="*/ 336569 h 336569"/>
              <a:gd name="connsiteX1" fmla="*/ 286 w 93079"/>
              <a:gd name="connsiteY1" fmla="*/ 294080 h 336569"/>
              <a:gd name="connsiteX2" fmla="*/ 93079 w 93079"/>
              <a:gd name="connsiteY2" fmla="*/ 0 h 336569"/>
              <a:gd name="connsiteX0" fmla="*/ 59942 w 103183"/>
              <a:gd name="connsiteY0" fmla="*/ 336569 h 336569"/>
              <a:gd name="connsiteX1" fmla="*/ 255 w 103183"/>
              <a:gd name="connsiteY1" fmla="*/ 288368 h 336569"/>
              <a:gd name="connsiteX2" fmla="*/ 103183 w 103183"/>
              <a:gd name="connsiteY2" fmla="*/ 0 h 336569"/>
              <a:gd name="connsiteX0" fmla="*/ 59687 w 102928"/>
              <a:gd name="connsiteY0" fmla="*/ 336569 h 336569"/>
              <a:gd name="connsiteX1" fmla="*/ 0 w 102928"/>
              <a:gd name="connsiteY1" fmla="*/ 288368 h 336569"/>
              <a:gd name="connsiteX2" fmla="*/ 102928 w 102928"/>
              <a:gd name="connsiteY2" fmla="*/ 0 h 336569"/>
              <a:gd name="connsiteX0" fmla="*/ 55940 w 102928"/>
              <a:gd name="connsiteY0" fmla="*/ 336047 h 336047"/>
              <a:gd name="connsiteX1" fmla="*/ 0 w 102928"/>
              <a:gd name="connsiteY1" fmla="*/ 288368 h 336047"/>
              <a:gd name="connsiteX2" fmla="*/ 102928 w 102928"/>
              <a:gd name="connsiteY2" fmla="*/ 0 h 336047"/>
              <a:gd name="connsiteX0" fmla="*/ 61772 w 102928"/>
              <a:gd name="connsiteY0" fmla="*/ 343310 h 343310"/>
              <a:gd name="connsiteX1" fmla="*/ 0 w 102928"/>
              <a:gd name="connsiteY1" fmla="*/ 288368 h 343310"/>
              <a:gd name="connsiteX2" fmla="*/ 102928 w 102928"/>
              <a:gd name="connsiteY2" fmla="*/ 0 h 343310"/>
              <a:gd name="connsiteX0" fmla="*/ 2934 w 102928"/>
              <a:gd name="connsiteY0" fmla="*/ 310886 h 310886"/>
              <a:gd name="connsiteX1" fmla="*/ 0 w 102928"/>
              <a:gd name="connsiteY1" fmla="*/ 288368 h 310886"/>
              <a:gd name="connsiteX2" fmla="*/ 102928 w 102928"/>
              <a:gd name="connsiteY2" fmla="*/ 0 h 310886"/>
              <a:gd name="connsiteX0" fmla="*/ 0 w 130741"/>
              <a:gd name="connsiteY0" fmla="*/ 310886 h 310886"/>
              <a:gd name="connsiteX1" fmla="*/ 129208 w 130741"/>
              <a:gd name="connsiteY1" fmla="*/ 254382 h 310886"/>
              <a:gd name="connsiteX2" fmla="*/ 99994 w 130741"/>
              <a:gd name="connsiteY2" fmla="*/ 0 h 310886"/>
              <a:gd name="connsiteX0" fmla="*/ 0 w 129207"/>
              <a:gd name="connsiteY0" fmla="*/ 310886 h 310886"/>
              <a:gd name="connsiteX1" fmla="*/ 129208 w 129207"/>
              <a:gd name="connsiteY1" fmla="*/ 254382 h 310886"/>
              <a:gd name="connsiteX2" fmla="*/ 99994 w 129207"/>
              <a:gd name="connsiteY2" fmla="*/ 0 h 310886"/>
              <a:gd name="connsiteX0" fmla="*/ -1 w 133138"/>
              <a:gd name="connsiteY0" fmla="*/ 307848 h 307848"/>
              <a:gd name="connsiteX1" fmla="*/ 133139 w 133138"/>
              <a:gd name="connsiteY1" fmla="*/ 254382 h 307848"/>
              <a:gd name="connsiteX2" fmla="*/ 103925 w 133138"/>
              <a:gd name="connsiteY2" fmla="*/ 0 h 30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138" h="307848">
                <a:moveTo>
                  <a:pt x="-1" y="307848"/>
                </a:moveTo>
                <a:lnTo>
                  <a:pt x="133139" y="254382"/>
                </a:lnTo>
                <a:cubicBezTo>
                  <a:pt x="128028" y="226595"/>
                  <a:pt x="88487" y="60914"/>
                  <a:pt x="103925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137217" y="1842203"/>
            <a:ext cx="4787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5232330" y="1381991"/>
            <a:ext cx="0" cy="3456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6380241" y="2174453"/>
            <a:ext cx="3634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547699" y="4139647"/>
            <a:ext cx="0" cy="8064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570289" y="3941623"/>
            <a:ext cx="24334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Freeform 3"/>
          <p:cNvSpPr/>
          <p:nvPr/>
        </p:nvSpPr>
        <p:spPr>
          <a:xfrm rot="14902134" flipH="1">
            <a:off x="2076569" y="2768557"/>
            <a:ext cx="498818" cy="575331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598558 w 1598558"/>
              <a:gd name="connsiteY0" fmla="*/ 245656 h 294080"/>
              <a:gd name="connsiteX1" fmla="*/ 12340 w 1598558"/>
              <a:gd name="connsiteY1" fmla="*/ 294080 h 294080"/>
              <a:gd name="connsiteX2" fmla="*/ 105133 w 1598558"/>
              <a:gd name="connsiteY2" fmla="*/ 0 h 294080"/>
              <a:gd name="connsiteX0" fmla="*/ 1604123 w 1604123"/>
              <a:gd name="connsiteY0" fmla="*/ 245656 h 294080"/>
              <a:gd name="connsiteX1" fmla="*/ 17905 w 1604123"/>
              <a:gd name="connsiteY1" fmla="*/ 294080 h 294080"/>
              <a:gd name="connsiteX2" fmla="*/ 110698 w 1604123"/>
              <a:gd name="connsiteY2" fmla="*/ 0 h 294080"/>
              <a:gd name="connsiteX0" fmla="*/ 1586505 w 1586505"/>
              <a:gd name="connsiteY0" fmla="*/ 245656 h 294080"/>
              <a:gd name="connsiteX1" fmla="*/ 287 w 1586505"/>
              <a:gd name="connsiteY1" fmla="*/ 294080 h 294080"/>
              <a:gd name="connsiteX2" fmla="*/ 93080 w 1586505"/>
              <a:gd name="connsiteY2" fmla="*/ 0 h 294080"/>
              <a:gd name="connsiteX0" fmla="*/ 49838 w 93079"/>
              <a:gd name="connsiteY0" fmla="*/ 336569 h 336569"/>
              <a:gd name="connsiteX1" fmla="*/ 286 w 93079"/>
              <a:gd name="connsiteY1" fmla="*/ 294080 h 336569"/>
              <a:gd name="connsiteX2" fmla="*/ 93079 w 93079"/>
              <a:gd name="connsiteY2" fmla="*/ 0 h 336569"/>
              <a:gd name="connsiteX0" fmla="*/ 59942 w 103183"/>
              <a:gd name="connsiteY0" fmla="*/ 336569 h 336569"/>
              <a:gd name="connsiteX1" fmla="*/ 255 w 103183"/>
              <a:gd name="connsiteY1" fmla="*/ 288368 h 336569"/>
              <a:gd name="connsiteX2" fmla="*/ 103183 w 103183"/>
              <a:gd name="connsiteY2" fmla="*/ 0 h 336569"/>
              <a:gd name="connsiteX0" fmla="*/ 59687 w 102928"/>
              <a:gd name="connsiteY0" fmla="*/ 336569 h 336569"/>
              <a:gd name="connsiteX1" fmla="*/ 0 w 102928"/>
              <a:gd name="connsiteY1" fmla="*/ 288368 h 336569"/>
              <a:gd name="connsiteX2" fmla="*/ 102928 w 102928"/>
              <a:gd name="connsiteY2" fmla="*/ 0 h 336569"/>
              <a:gd name="connsiteX0" fmla="*/ 55940 w 102928"/>
              <a:gd name="connsiteY0" fmla="*/ 336047 h 336047"/>
              <a:gd name="connsiteX1" fmla="*/ 0 w 102928"/>
              <a:gd name="connsiteY1" fmla="*/ 288368 h 336047"/>
              <a:gd name="connsiteX2" fmla="*/ 102928 w 102928"/>
              <a:gd name="connsiteY2" fmla="*/ 0 h 336047"/>
              <a:gd name="connsiteX0" fmla="*/ 61772 w 102928"/>
              <a:gd name="connsiteY0" fmla="*/ 343310 h 343310"/>
              <a:gd name="connsiteX1" fmla="*/ 0 w 102928"/>
              <a:gd name="connsiteY1" fmla="*/ 288368 h 343310"/>
              <a:gd name="connsiteX2" fmla="*/ 102928 w 102928"/>
              <a:gd name="connsiteY2" fmla="*/ 0 h 343310"/>
              <a:gd name="connsiteX0" fmla="*/ 2934 w 102928"/>
              <a:gd name="connsiteY0" fmla="*/ 310886 h 310886"/>
              <a:gd name="connsiteX1" fmla="*/ 0 w 102928"/>
              <a:gd name="connsiteY1" fmla="*/ 288368 h 310886"/>
              <a:gd name="connsiteX2" fmla="*/ 102928 w 102928"/>
              <a:gd name="connsiteY2" fmla="*/ 0 h 310886"/>
              <a:gd name="connsiteX0" fmla="*/ 2934 w 92983"/>
              <a:gd name="connsiteY0" fmla="*/ 291849 h 291849"/>
              <a:gd name="connsiteX1" fmla="*/ 0 w 92983"/>
              <a:gd name="connsiteY1" fmla="*/ 269331 h 291849"/>
              <a:gd name="connsiteX2" fmla="*/ 92983 w 92983"/>
              <a:gd name="connsiteY2" fmla="*/ 0 h 291849"/>
              <a:gd name="connsiteX0" fmla="*/ 0 w 90049"/>
              <a:gd name="connsiteY0" fmla="*/ 419915 h 419915"/>
              <a:gd name="connsiteX1" fmla="*/ 75176 w 90049"/>
              <a:gd name="connsiteY1" fmla="*/ 2475 h 419915"/>
              <a:gd name="connsiteX2" fmla="*/ 90049 w 90049"/>
              <a:gd name="connsiteY2" fmla="*/ 128066 h 419915"/>
              <a:gd name="connsiteX0" fmla="*/ 0 w 32676"/>
              <a:gd name="connsiteY0" fmla="*/ 26103 h 139025"/>
              <a:gd name="connsiteX1" fmla="*/ 17803 w 32676"/>
              <a:gd name="connsiteY1" fmla="*/ 2475 h 139025"/>
              <a:gd name="connsiteX2" fmla="*/ 32676 w 32676"/>
              <a:gd name="connsiteY2" fmla="*/ 128066 h 139025"/>
              <a:gd name="connsiteX0" fmla="*/ 0 w 32676"/>
              <a:gd name="connsiteY0" fmla="*/ 23628 h 139097"/>
              <a:gd name="connsiteX1" fmla="*/ 17803 w 32676"/>
              <a:gd name="connsiteY1" fmla="*/ 0 h 139097"/>
              <a:gd name="connsiteX2" fmla="*/ 32676 w 32676"/>
              <a:gd name="connsiteY2" fmla="*/ 125591 h 139097"/>
              <a:gd name="connsiteX0" fmla="*/ 0 w 32676"/>
              <a:gd name="connsiteY0" fmla="*/ 23628 h 125591"/>
              <a:gd name="connsiteX1" fmla="*/ 17803 w 32676"/>
              <a:gd name="connsiteY1" fmla="*/ 0 h 125591"/>
              <a:gd name="connsiteX2" fmla="*/ 32676 w 32676"/>
              <a:gd name="connsiteY2" fmla="*/ 125591 h 12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76" h="125591">
                <a:moveTo>
                  <a:pt x="0" y="23628"/>
                </a:moveTo>
                <a:lnTo>
                  <a:pt x="17803" y="0"/>
                </a:lnTo>
                <a:cubicBezTo>
                  <a:pt x="19677" y="22956"/>
                  <a:pt x="26516" y="78654"/>
                  <a:pt x="32676" y="125591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4332336" y="1109252"/>
            <a:ext cx="217046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Anterior fontanel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381316" y="1708461"/>
            <a:ext cx="169116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Parietal bone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381317" y="2280654"/>
            <a:ext cx="1181414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Posterior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fontanel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381317" y="3801883"/>
            <a:ext cx="1138132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Occipital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bone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370926" y="4477292"/>
            <a:ext cx="104836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Mastoid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fontanel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3574492" y="5007229"/>
            <a:ext cx="1911614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Temporal bone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6799136" y="2069372"/>
            <a:ext cx="913712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Frontal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bone</a:t>
            </a: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6333623" y="1377338"/>
            <a:ext cx="1453924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Sphenoidal</a:t>
            </a:r>
            <a:endParaRPr lang="en-US" alt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fontanel</a:t>
            </a: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1396037" y="5491618"/>
            <a:ext cx="38792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(b)</a:t>
            </a:r>
          </a:p>
        </p:txBody>
      </p:sp>
      <p:sp>
        <p:nvSpPr>
          <p:cNvPr id="23" name="Freeform 3"/>
          <p:cNvSpPr/>
          <p:nvPr/>
        </p:nvSpPr>
        <p:spPr>
          <a:xfrm rot="14902134" flipH="1">
            <a:off x="5091488" y="1806163"/>
            <a:ext cx="1571256" cy="1424168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598558 w 1598558"/>
              <a:gd name="connsiteY0" fmla="*/ 245656 h 294080"/>
              <a:gd name="connsiteX1" fmla="*/ 12340 w 1598558"/>
              <a:gd name="connsiteY1" fmla="*/ 294080 h 294080"/>
              <a:gd name="connsiteX2" fmla="*/ 105133 w 1598558"/>
              <a:gd name="connsiteY2" fmla="*/ 0 h 294080"/>
              <a:gd name="connsiteX0" fmla="*/ 1604123 w 1604123"/>
              <a:gd name="connsiteY0" fmla="*/ 245656 h 294080"/>
              <a:gd name="connsiteX1" fmla="*/ 17905 w 1604123"/>
              <a:gd name="connsiteY1" fmla="*/ 294080 h 294080"/>
              <a:gd name="connsiteX2" fmla="*/ 110698 w 1604123"/>
              <a:gd name="connsiteY2" fmla="*/ 0 h 294080"/>
              <a:gd name="connsiteX0" fmla="*/ 1586505 w 1586505"/>
              <a:gd name="connsiteY0" fmla="*/ 245656 h 294080"/>
              <a:gd name="connsiteX1" fmla="*/ 287 w 1586505"/>
              <a:gd name="connsiteY1" fmla="*/ 294080 h 294080"/>
              <a:gd name="connsiteX2" fmla="*/ 93080 w 1586505"/>
              <a:gd name="connsiteY2" fmla="*/ 0 h 294080"/>
              <a:gd name="connsiteX0" fmla="*/ 49838 w 93079"/>
              <a:gd name="connsiteY0" fmla="*/ 336569 h 336569"/>
              <a:gd name="connsiteX1" fmla="*/ 286 w 93079"/>
              <a:gd name="connsiteY1" fmla="*/ 294080 h 336569"/>
              <a:gd name="connsiteX2" fmla="*/ 93079 w 93079"/>
              <a:gd name="connsiteY2" fmla="*/ 0 h 336569"/>
              <a:gd name="connsiteX0" fmla="*/ 59942 w 103183"/>
              <a:gd name="connsiteY0" fmla="*/ 336569 h 336569"/>
              <a:gd name="connsiteX1" fmla="*/ 255 w 103183"/>
              <a:gd name="connsiteY1" fmla="*/ 288368 h 336569"/>
              <a:gd name="connsiteX2" fmla="*/ 103183 w 103183"/>
              <a:gd name="connsiteY2" fmla="*/ 0 h 336569"/>
              <a:gd name="connsiteX0" fmla="*/ 59687 w 102928"/>
              <a:gd name="connsiteY0" fmla="*/ 336569 h 336569"/>
              <a:gd name="connsiteX1" fmla="*/ 0 w 102928"/>
              <a:gd name="connsiteY1" fmla="*/ 288368 h 336569"/>
              <a:gd name="connsiteX2" fmla="*/ 102928 w 102928"/>
              <a:gd name="connsiteY2" fmla="*/ 0 h 336569"/>
              <a:gd name="connsiteX0" fmla="*/ 55940 w 102928"/>
              <a:gd name="connsiteY0" fmla="*/ 336047 h 336047"/>
              <a:gd name="connsiteX1" fmla="*/ 0 w 102928"/>
              <a:gd name="connsiteY1" fmla="*/ 288368 h 336047"/>
              <a:gd name="connsiteX2" fmla="*/ 102928 w 102928"/>
              <a:gd name="connsiteY2" fmla="*/ 0 h 336047"/>
              <a:gd name="connsiteX0" fmla="*/ 61772 w 102928"/>
              <a:gd name="connsiteY0" fmla="*/ 343310 h 343310"/>
              <a:gd name="connsiteX1" fmla="*/ 0 w 102928"/>
              <a:gd name="connsiteY1" fmla="*/ 288368 h 343310"/>
              <a:gd name="connsiteX2" fmla="*/ 102928 w 102928"/>
              <a:gd name="connsiteY2" fmla="*/ 0 h 343310"/>
              <a:gd name="connsiteX0" fmla="*/ 2934 w 102928"/>
              <a:gd name="connsiteY0" fmla="*/ 310886 h 310886"/>
              <a:gd name="connsiteX1" fmla="*/ 0 w 102928"/>
              <a:gd name="connsiteY1" fmla="*/ 288368 h 310886"/>
              <a:gd name="connsiteX2" fmla="*/ 102928 w 102928"/>
              <a:gd name="connsiteY2" fmla="*/ 0 h 31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928" h="310886">
                <a:moveTo>
                  <a:pt x="2934" y="310886"/>
                </a:moveTo>
                <a:lnTo>
                  <a:pt x="0" y="288368"/>
                </a:lnTo>
                <a:cubicBezTo>
                  <a:pt x="11364" y="260733"/>
                  <a:pt x="87490" y="60914"/>
                  <a:pt x="102928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04CDFB-A6F9-D84E-915D-C73B9D26D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540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"/>
          <a:stretch>
            <a:fillRect/>
          </a:stretch>
        </p:blipFill>
        <p:spPr>
          <a:xfrm>
            <a:off x="1371600" y="1322832"/>
            <a:ext cx="6400800" cy="421233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 rot="14902134" flipH="1">
            <a:off x="5854542" y="1067712"/>
            <a:ext cx="128072" cy="1317736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598558 w 1598558"/>
              <a:gd name="connsiteY0" fmla="*/ 245656 h 294080"/>
              <a:gd name="connsiteX1" fmla="*/ 12340 w 1598558"/>
              <a:gd name="connsiteY1" fmla="*/ 294080 h 294080"/>
              <a:gd name="connsiteX2" fmla="*/ 105133 w 1598558"/>
              <a:gd name="connsiteY2" fmla="*/ 0 h 294080"/>
              <a:gd name="connsiteX0" fmla="*/ 1604123 w 1604123"/>
              <a:gd name="connsiteY0" fmla="*/ 245656 h 294080"/>
              <a:gd name="connsiteX1" fmla="*/ 17905 w 1604123"/>
              <a:gd name="connsiteY1" fmla="*/ 294080 h 294080"/>
              <a:gd name="connsiteX2" fmla="*/ 110698 w 1604123"/>
              <a:gd name="connsiteY2" fmla="*/ 0 h 294080"/>
              <a:gd name="connsiteX0" fmla="*/ 1586505 w 1586505"/>
              <a:gd name="connsiteY0" fmla="*/ 245656 h 294080"/>
              <a:gd name="connsiteX1" fmla="*/ 287 w 1586505"/>
              <a:gd name="connsiteY1" fmla="*/ 294080 h 294080"/>
              <a:gd name="connsiteX2" fmla="*/ 93080 w 1586505"/>
              <a:gd name="connsiteY2" fmla="*/ 0 h 294080"/>
              <a:gd name="connsiteX0" fmla="*/ 49838 w 93079"/>
              <a:gd name="connsiteY0" fmla="*/ 336569 h 336569"/>
              <a:gd name="connsiteX1" fmla="*/ 286 w 93079"/>
              <a:gd name="connsiteY1" fmla="*/ 294080 h 336569"/>
              <a:gd name="connsiteX2" fmla="*/ 93079 w 93079"/>
              <a:gd name="connsiteY2" fmla="*/ 0 h 336569"/>
              <a:gd name="connsiteX0" fmla="*/ 59942 w 103183"/>
              <a:gd name="connsiteY0" fmla="*/ 336569 h 336569"/>
              <a:gd name="connsiteX1" fmla="*/ 255 w 103183"/>
              <a:gd name="connsiteY1" fmla="*/ 288368 h 336569"/>
              <a:gd name="connsiteX2" fmla="*/ 103183 w 103183"/>
              <a:gd name="connsiteY2" fmla="*/ 0 h 336569"/>
              <a:gd name="connsiteX0" fmla="*/ 59687 w 102928"/>
              <a:gd name="connsiteY0" fmla="*/ 336569 h 336569"/>
              <a:gd name="connsiteX1" fmla="*/ 0 w 102928"/>
              <a:gd name="connsiteY1" fmla="*/ 288368 h 336569"/>
              <a:gd name="connsiteX2" fmla="*/ 102928 w 102928"/>
              <a:gd name="connsiteY2" fmla="*/ 0 h 336569"/>
              <a:gd name="connsiteX0" fmla="*/ 55940 w 102928"/>
              <a:gd name="connsiteY0" fmla="*/ 336047 h 336047"/>
              <a:gd name="connsiteX1" fmla="*/ 0 w 102928"/>
              <a:gd name="connsiteY1" fmla="*/ 288368 h 336047"/>
              <a:gd name="connsiteX2" fmla="*/ 102928 w 102928"/>
              <a:gd name="connsiteY2" fmla="*/ 0 h 336047"/>
              <a:gd name="connsiteX0" fmla="*/ 61772 w 102928"/>
              <a:gd name="connsiteY0" fmla="*/ 343310 h 343310"/>
              <a:gd name="connsiteX1" fmla="*/ 0 w 102928"/>
              <a:gd name="connsiteY1" fmla="*/ 288368 h 343310"/>
              <a:gd name="connsiteX2" fmla="*/ 102928 w 102928"/>
              <a:gd name="connsiteY2" fmla="*/ 0 h 34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928" h="343310">
                <a:moveTo>
                  <a:pt x="61772" y="343310"/>
                </a:moveTo>
                <a:lnTo>
                  <a:pt x="0" y="288368"/>
                </a:lnTo>
                <a:cubicBezTo>
                  <a:pt x="11364" y="260733"/>
                  <a:pt x="87490" y="60914"/>
                  <a:pt x="102928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89508" y="2003734"/>
            <a:ext cx="11250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3746676" y="4792078"/>
            <a:ext cx="1482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5680083" y="5060372"/>
            <a:ext cx="8440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441864" y="3412279"/>
            <a:ext cx="150124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391707" y="1857398"/>
            <a:ext cx="163346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Frontal bone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388936" y="3298270"/>
            <a:ext cx="97142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Parietal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bone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402099" y="4680262"/>
            <a:ext cx="230511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Posterior fontanel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6620413" y="1378724"/>
            <a:ext cx="104836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Anterior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fontanel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6610022" y="4946269"/>
            <a:ext cx="1138132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Occipital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bone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399212" y="5263885"/>
            <a:ext cx="387927" cy="26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(a)</a:t>
            </a:r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F5C320-2763-AF41-A8A9-615563C6A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84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6"/>
          <a:stretch>
            <a:fillRect/>
          </a:stretch>
        </p:blipFill>
        <p:spPr>
          <a:xfrm>
            <a:off x="298704" y="944880"/>
            <a:ext cx="8546592" cy="4968240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49369D92-50E2-D844-B418-5A655FF7863A}"/>
              </a:ext>
            </a:extLst>
          </p:cNvPr>
          <p:cNvGrpSpPr/>
          <p:nvPr/>
        </p:nvGrpSpPr>
        <p:grpSpPr>
          <a:xfrm>
            <a:off x="327279" y="1028016"/>
            <a:ext cx="8270368" cy="4365333"/>
            <a:chOff x="327279" y="1028016"/>
            <a:chExt cx="8270368" cy="4365333"/>
          </a:xfrm>
        </p:grpSpPr>
        <p:sp>
          <p:nvSpPr>
            <p:cNvPr id="6" name="TextBox 5"/>
            <p:cNvSpPr txBox="1"/>
            <p:nvPr/>
          </p:nvSpPr>
          <p:spPr>
            <a:xfrm>
              <a:off x="327279" y="1413548"/>
              <a:ext cx="1103061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-301752" eaLnBrk="0" hangingPunct="0">
                <a:defRPr/>
              </a:pPr>
              <a:r>
                <a:rPr lang="en-US" sz="1350" b="1" dirty="0">
                  <a:solidFill>
                    <a:srgbClr val="FF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Parietal bone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8867" y="1959181"/>
              <a:ext cx="1282446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-301752" eaLnBrk="0" hangingPunct="0">
                <a:defRPr/>
              </a:pPr>
              <a:r>
                <a:rPr lang="en-US" sz="1350" b="1" dirty="0">
                  <a:solidFill>
                    <a:srgbClr val="FF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Temporal bone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0454" y="3302228"/>
              <a:ext cx="119196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-301752" eaLnBrk="0" hangingPunct="0">
                <a:defRPr/>
              </a:pPr>
              <a:r>
                <a:rPr lang="en-US" sz="1350" b="1" dirty="0">
                  <a:solidFill>
                    <a:srgbClr val="FF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Occipital bone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63065" y="1028016"/>
              <a:ext cx="1282446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-301752" eaLnBrk="0" hangingPunct="0">
                <a:defRPr/>
              </a:pPr>
              <a:r>
                <a:rPr lang="en-US" sz="1350" b="1" dirty="0">
                  <a:solidFill>
                    <a:srgbClr val="FF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Frontal bone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61605" y="3657155"/>
              <a:ext cx="1316991" cy="20774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-301752" eaLnBrk="0" hangingPunct="0">
                <a:defRPr/>
              </a:pPr>
              <a:r>
                <a:rPr lang="en-US" sz="1350" b="1" dirty="0" err="1">
                  <a:solidFill>
                    <a:srgbClr val="FF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Zygomatic</a:t>
              </a:r>
              <a:r>
                <a:rPr lang="en-US" sz="1350" b="1" dirty="0">
                  <a:solidFill>
                    <a:srgbClr val="FF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 bone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72591" y="5185600"/>
              <a:ext cx="1325056" cy="20774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-301752" eaLnBrk="0" hangingPunct="0">
                <a:defRPr/>
              </a:pPr>
              <a:r>
                <a:rPr lang="en-US" sz="1350" b="1" dirty="0">
                  <a:solidFill>
                    <a:srgbClr val="FF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Mandible (body)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67955" y="3916723"/>
              <a:ext cx="593851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-301752" eaLnBrk="0" hangingPunct="0">
                <a:defRPr/>
              </a:pPr>
              <a:r>
                <a:rPr lang="en-US" sz="1350" b="1" dirty="0">
                  <a:solidFill>
                    <a:srgbClr val="FF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Maxilla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CF51D29-6690-3A40-AABA-AEEA9E2530E9}"/>
              </a:ext>
            </a:extLst>
          </p:cNvPr>
          <p:cNvGrpSpPr/>
          <p:nvPr/>
        </p:nvGrpSpPr>
        <p:grpSpPr>
          <a:xfrm>
            <a:off x="328866" y="1029829"/>
            <a:ext cx="8529385" cy="4711713"/>
            <a:chOff x="328866" y="1029829"/>
            <a:chExt cx="8529385" cy="4711713"/>
          </a:xfrm>
        </p:grpSpPr>
        <p:sp>
          <p:nvSpPr>
            <p:cNvPr id="4" name="TextBox 3"/>
            <p:cNvSpPr txBox="1"/>
            <p:nvPr/>
          </p:nvSpPr>
          <p:spPr>
            <a:xfrm>
              <a:off x="328866" y="1029829"/>
              <a:ext cx="1233234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-301752" eaLnBrk="0" hangingPunct="0">
                <a:defRPr/>
              </a:pPr>
              <a:r>
                <a:rPr lang="en-US" sz="135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Coronal suture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3630" y="2393689"/>
              <a:ext cx="1282446" cy="4154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-301752" eaLnBrk="0" hangingPunct="0">
                <a:defRPr/>
              </a:pPr>
              <a:r>
                <a:rPr lang="en-US" sz="1350" b="1" dirty="0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Lambdoid</a:t>
              </a:r>
              <a:endParaRPr lang="en-US" sz="135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  <a:p>
              <a:pPr indent="-301752" eaLnBrk="0" hangingPunct="0">
                <a:defRPr/>
              </a:pPr>
              <a:r>
                <a:rPr lang="en-US" sz="135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suture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9789" y="3018697"/>
              <a:ext cx="1458657" cy="20774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-301752" eaLnBrk="0" hangingPunct="0">
                <a:defRPr/>
              </a:pPr>
              <a:r>
                <a:rPr lang="en-US" sz="135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Squamous suture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0455" y="3722930"/>
              <a:ext cx="1572956" cy="20774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-301752" eaLnBrk="0" hangingPunct="0">
                <a:defRPr/>
              </a:pPr>
              <a:r>
                <a:rPr lang="en-US" sz="1350" b="1" dirty="0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Zygomatic</a:t>
              </a:r>
              <a:r>
                <a:rPr lang="en-US" sz="135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 process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630" y="4228917"/>
              <a:ext cx="2079368" cy="20774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-301752" eaLnBrk="0" hangingPunct="0">
                <a:defRPr/>
              </a:pPr>
              <a:r>
                <a:rPr lang="en-US" sz="135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External acoustic meatus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74790" y="4934880"/>
              <a:ext cx="1282446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-301752" eaLnBrk="0" hangingPunct="0">
                <a:defRPr/>
              </a:pPr>
              <a:r>
                <a:rPr lang="en-US" sz="1350" b="1" dirty="0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Styloid</a:t>
              </a:r>
              <a:r>
                <a:rPr lang="en-US" sz="135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 process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45032" y="5533793"/>
              <a:ext cx="1507867" cy="20774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-301752" eaLnBrk="0" hangingPunct="0">
                <a:defRPr/>
              </a:pPr>
              <a:r>
                <a:rPr lang="en-US" sz="135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Mandibular ramus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53541" y="1505395"/>
              <a:ext cx="1282446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-301752" eaLnBrk="0" hangingPunct="0">
                <a:defRPr/>
              </a:pPr>
              <a:r>
                <a:rPr lang="en-US" sz="135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Sphenoid bone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48905" y="2019723"/>
              <a:ext cx="1282446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-301752" eaLnBrk="0" hangingPunct="0">
                <a:defRPr/>
              </a:pPr>
              <a:r>
                <a:rPr lang="en-US" sz="1350" b="1" dirty="0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Ethmoid</a:t>
              </a:r>
              <a:r>
                <a:rPr lang="en-US" sz="135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 bone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48905" y="2476011"/>
              <a:ext cx="1282446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-301752" eaLnBrk="0" hangingPunct="0">
                <a:defRPr/>
              </a:pPr>
              <a:r>
                <a:rPr lang="en-US" sz="135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Lacrimal bone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05" y="3176035"/>
              <a:ext cx="1282446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-301752" eaLnBrk="0" hangingPunct="0">
                <a:defRPr/>
              </a:pPr>
              <a:r>
                <a:rPr lang="en-US" sz="135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Nasal bone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61605" y="4642835"/>
              <a:ext cx="1596646" cy="20774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-301752" eaLnBrk="0" hangingPunct="0">
                <a:defRPr/>
              </a:pPr>
              <a:r>
                <a:rPr lang="en-US" sz="135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Alveolar processes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65033" y="5391146"/>
              <a:ext cx="1282446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-301752" eaLnBrk="0" hangingPunct="0">
                <a:defRPr/>
              </a:pPr>
              <a:r>
                <a:rPr lang="en-US" sz="135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Mental foramen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02900" y="4533534"/>
              <a:ext cx="1370425" cy="20774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-301752" eaLnBrk="0" hangingPunct="0">
                <a:defRPr/>
              </a:pPr>
              <a:r>
                <a:rPr lang="en-US" sz="135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Mastoid process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88684" y="1161929"/>
            <a:ext cx="6043172" cy="4774442"/>
            <a:chOff x="1188684" y="1161929"/>
            <a:chExt cx="6043172" cy="4774442"/>
          </a:xfrm>
        </p:grpSpPr>
        <p:cxnSp>
          <p:nvCxnSpPr>
            <p:cNvPr id="27" name="Straight Connector 26"/>
            <p:cNvCxnSpPr/>
            <p:nvPr/>
          </p:nvCxnSpPr>
          <p:spPr bwMode="auto">
            <a:xfrm flipH="1" flipV="1">
              <a:off x="1583531" y="1161929"/>
              <a:ext cx="3098008" cy="18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454944" y="1540669"/>
              <a:ext cx="1677591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Freeform 28"/>
            <p:cNvSpPr/>
            <p:nvPr/>
          </p:nvSpPr>
          <p:spPr>
            <a:xfrm rot="13192210" flipV="1">
              <a:off x="1657617" y="1897789"/>
              <a:ext cx="2545290" cy="1132160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540700"/>
                <a:gd name="connsiteY0" fmla="*/ 353992 h 353992"/>
                <a:gd name="connsiteX1" fmla="*/ 443695 w 540700"/>
                <a:gd name="connsiteY1" fmla="*/ 0 h 353992"/>
                <a:gd name="connsiteX2" fmla="*/ 540700 w 540700"/>
                <a:gd name="connsiteY2" fmla="*/ 143445 h 353992"/>
                <a:gd name="connsiteX0" fmla="*/ 0 w 540700"/>
                <a:gd name="connsiteY0" fmla="*/ 361402 h 361402"/>
                <a:gd name="connsiteX1" fmla="*/ 441065 w 540700"/>
                <a:gd name="connsiteY1" fmla="*/ 0 h 361402"/>
                <a:gd name="connsiteX2" fmla="*/ 540700 w 540700"/>
                <a:gd name="connsiteY2" fmla="*/ 150855 h 361402"/>
                <a:gd name="connsiteX0" fmla="*/ 0 w 540700"/>
                <a:gd name="connsiteY0" fmla="*/ 665091 h 665091"/>
                <a:gd name="connsiteX1" fmla="*/ 232101 w 540700"/>
                <a:gd name="connsiteY1" fmla="*/ -1 h 665091"/>
                <a:gd name="connsiteX2" fmla="*/ 540700 w 540700"/>
                <a:gd name="connsiteY2" fmla="*/ 454544 h 665091"/>
                <a:gd name="connsiteX0" fmla="*/ 0 w 1691995"/>
                <a:gd name="connsiteY0" fmla="*/ 0 h 1309519"/>
                <a:gd name="connsiteX1" fmla="*/ 1383396 w 1691995"/>
                <a:gd name="connsiteY1" fmla="*/ 854975 h 1309519"/>
                <a:gd name="connsiteX2" fmla="*/ 1691995 w 1691995"/>
                <a:gd name="connsiteY2" fmla="*/ 1309520 h 13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1995" h="1309519">
                  <a:moveTo>
                    <a:pt x="0" y="0"/>
                  </a:moveTo>
                  <a:lnTo>
                    <a:pt x="1383396" y="854975"/>
                  </a:lnTo>
                  <a:lnTo>
                    <a:pt x="1691995" y="130952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13192210" flipV="1">
              <a:off x="1188684" y="2578838"/>
              <a:ext cx="1077604" cy="325514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540700"/>
                <a:gd name="connsiteY0" fmla="*/ 353992 h 353992"/>
                <a:gd name="connsiteX1" fmla="*/ 443695 w 540700"/>
                <a:gd name="connsiteY1" fmla="*/ 0 h 353992"/>
                <a:gd name="connsiteX2" fmla="*/ 540700 w 540700"/>
                <a:gd name="connsiteY2" fmla="*/ 143445 h 353992"/>
                <a:gd name="connsiteX0" fmla="*/ 0 w 540700"/>
                <a:gd name="connsiteY0" fmla="*/ 361402 h 361402"/>
                <a:gd name="connsiteX1" fmla="*/ 441065 w 540700"/>
                <a:gd name="connsiteY1" fmla="*/ 0 h 361402"/>
                <a:gd name="connsiteX2" fmla="*/ 540700 w 540700"/>
                <a:gd name="connsiteY2" fmla="*/ 150855 h 361402"/>
                <a:gd name="connsiteX0" fmla="*/ 0 w 540700"/>
                <a:gd name="connsiteY0" fmla="*/ 665091 h 665091"/>
                <a:gd name="connsiteX1" fmla="*/ 232101 w 540700"/>
                <a:gd name="connsiteY1" fmla="*/ -1 h 665091"/>
                <a:gd name="connsiteX2" fmla="*/ 540700 w 540700"/>
                <a:gd name="connsiteY2" fmla="*/ 454544 h 665091"/>
                <a:gd name="connsiteX0" fmla="*/ 0 w 1691995"/>
                <a:gd name="connsiteY0" fmla="*/ 0 h 1309519"/>
                <a:gd name="connsiteX1" fmla="*/ 1383396 w 1691995"/>
                <a:gd name="connsiteY1" fmla="*/ 854975 h 1309519"/>
                <a:gd name="connsiteX2" fmla="*/ 1691995 w 1691995"/>
                <a:gd name="connsiteY2" fmla="*/ 1309520 h 1309519"/>
                <a:gd name="connsiteX0" fmla="*/ 0 w 1691995"/>
                <a:gd name="connsiteY0" fmla="*/ 0 h 1309520"/>
                <a:gd name="connsiteX1" fmla="*/ 1434623 w 1691995"/>
                <a:gd name="connsiteY1" fmla="*/ 933013 h 1309520"/>
                <a:gd name="connsiteX2" fmla="*/ 1691995 w 1691995"/>
                <a:gd name="connsiteY2" fmla="*/ 1309520 h 1309520"/>
                <a:gd name="connsiteX0" fmla="*/ 0 w 926434"/>
                <a:gd name="connsiteY0" fmla="*/ 0 h 455310"/>
                <a:gd name="connsiteX1" fmla="*/ 669062 w 926434"/>
                <a:gd name="connsiteY1" fmla="*/ 78803 h 455310"/>
                <a:gd name="connsiteX2" fmla="*/ 926434 w 926434"/>
                <a:gd name="connsiteY2" fmla="*/ 455310 h 455310"/>
                <a:gd name="connsiteX0" fmla="*/ 0 w 716343"/>
                <a:gd name="connsiteY0" fmla="*/ 50679 h 376507"/>
                <a:gd name="connsiteX1" fmla="*/ 458971 w 716343"/>
                <a:gd name="connsiteY1" fmla="*/ 0 h 376507"/>
                <a:gd name="connsiteX2" fmla="*/ 716343 w 716343"/>
                <a:gd name="connsiteY2" fmla="*/ 376507 h 37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343" h="376507">
                  <a:moveTo>
                    <a:pt x="0" y="50679"/>
                  </a:moveTo>
                  <a:lnTo>
                    <a:pt x="458971" y="0"/>
                  </a:lnTo>
                  <a:lnTo>
                    <a:pt x="716343" y="376507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1844675" y="3147971"/>
              <a:ext cx="178117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562100" y="3429000"/>
              <a:ext cx="68325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Freeform 32"/>
            <p:cNvSpPr/>
            <p:nvPr/>
          </p:nvSpPr>
          <p:spPr>
            <a:xfrm rot="13192210" flipV="1">
              <a:off x="2348142" y="2732756"/>
              <a:ext cx="2451127" cy="2173553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540700"/>
                <a:gd name="connsiteY0" fmla="*/ 353992 h 353992"/>
                <a:gd name="connsiteX1" fmla="*/ 443695 w 540700"/>
                <a:gd name="connsiteY1" fmla="*/ 0 h 353992"/>
                <a:gd name="connsiteX2" fmla="*/ 540700 w 540700"/>
                <a:gd name="connsiteY2" fmla="*/ 143445 h 353992"/>
                <a:gd name="connsiteX0" fmla="*/ 0 w 540700"/>
                <a:gd name="connsiteY0" fmla="*/ 361402 h 361402"/>
                <a:gd name="connsiteX1" fmla="*/ 441065 w 540700"/>
                <a:gd name="connsiteY1" fmla="*/ 0 h 361402"/>
                <a:gd name="connsiteX2" fmla="*/ 540700 w 540700"/>
                <a:gd name="connsiteY2" fmla="*/ 150855 h 361402"/>
                <a:gd name="connsiteX0" fmla="*/ 0 w 540700"/>
                <a:gd name="connsiteY0" fmla="*/ 665091 h 665091"/>
                <a:gd name="connsiteX1" fmla="*/ 232101 w 540700"/>
                <a:gd name="connsiteY1" fmla="*/ -1 h 665091"/>
                <a:gd name="connsiteX2" fmla="*/ 540700 w 540700"/>
                <a:gd name="connsiteY2" fmla="*/ 454544 h 665091"/>
                <a:gd name="connsiteX0" fmla="*/ 0 w 1691995"/>
                <a:gd name="connsiteY0" fmla="*/ 0 h 1309519"/>
                <a:gd name="connsiteX1" fmla="*/ 1383396 w 1691995"/>
                <a:gd name="connsiteY1" fmla="*/ 854975 h 1309519"/>
                <a:gd name="connsiteX2" fmla="*/ 1691995 w 1691995"/>
                <a:gd name="connsiteY2" fmla="*/ 1309520 h 1309519"/>
                <a:gd name="connsiteX0" fmla="*/ 0 w 1691995"/>
                <a:gd name="connsiteY0" fmla="*/ 0 h 1309520"/>
                <a:gd name="connsiteX1" fmla="*/ 1434623 w 1691995"/>
                <a:gd name="connsiteY1" fmla="*/ 933013 h 1309520"/>
                <a:gd name="connsiteX2" fmla="*/ 1691995 w 1691995"/>
                <a:gd name="connsiteY2" fmla="*/ 1309520 h 1309520"/>
                <a:gd name="connsiteX0" fmla="*/ 0 w 926434"/>
                <a:gd name="connsiteY0" fmla="*/ 0 h 455310"/>
                <a:gd name="connsiteX1" fmla="*/ 669062 w 926434"/>
                <a:gd name="connsiteY1" fmla="*/ 78803 h 455310"/>
                <a:gd name="connsiteX2" fmla="*/ 926434 w 926434"/>
                <a:gd name="connsiteY2" fmla="*/ 455310 h 455310"/>
                <a:gd name="connsiteX0" fmla="*/ 0 w 716343"/>
                <a:gd name="connsiteY0" fmla="*/ 50679 h 376507"/>
                <a:gd name="connsiteX1" fmla="*/ 458971 w 716343"/>
                <a:gd name="connsiteY1" fmla="*/ 0 h 376507"/>
                <a:gd name="connsiteX2" fmla="*/ 716343 w 716343"/>
                <a:gd name="connsiteY2" fmla="*/ 376507 h 376507"/>
                <a:gd name="connsiteX0" fmla="*/ 0 w 904352"/>
                <a:gd name="connsiteY0" fmla="*/ 50679 h 491839"/>
                <a:gd name="connsiteX1" fmla="*/ 458971 w 904352"/>
                <a:gd name="connsiteY1" fmla="*/ 0 h 491839"/>
                <a:gd name="connsiteX2" fmla="*/ 904352 w 904352"/>
                <a:gd name="connsiteY2" fmla="*/ 491839 h 491839"/>
                <a:gd name="connsiteX0" fmla="*/ 0 w 1629400"/>
                <a:gd name="connsiteY0" fmla="*/ 0 h 2514047"/>
                <a:gd name="connsiteX1" fmla="*/ 1184019 w 1629400"/>
                <a:gd name="connsiteY1" fmla="*/ 2022208 h 2514047"/>
                <a:gd name="connsiteX2" fmla="*/ 1629400 w 1629400"/>
                <a:gd name="connsiteY2" fmla="*/ 2514047 h 2514047"/>
                <a:gd name="connsiteX0" fmla="*/ 0 w 1629400"/>
                <a:gd name="connsiteY0" fmla="*/ 0 h 2514047"/>
                <a:gd name="connsiteX1" fmla="*/ 1212488 w 1629400"/>
                <a:gd name="connsiteY1" fmla="*/ 1876971 h 2514047"/>
                <a:gd name="connsiteX2" fmla="*/ 1629400 w 1629400"/>
                <a:gd name="connsiteY2" fmla="*/ 2514047 h 251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9400" h="2514047">
                  <a:moveTo>
                    <a:pt x="0" y="0"/>
                  </a:moveTo>
                  <a:lnTo>
                    <a:pt x="1212488" y="1876971"/>
                  </a:lnTo>
                  <a:lnTo>
                    <a:pt x="1629400" y="2514047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rot="13192210" flipV="1">
              <a:off x="2749811" y="3440527"/>
              <a:ext cx="1181746" cy="1479416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540700"/>
                <a:gd name="connsiteY0" fmla="*/ 353992 h 353992"/>
                <a:gd name="connsiteX1" fmla="*/ 443695 w 540700"/>
                <a:gd name="connsiteY1" fmla="*/ 0 h 353992"/>
                <a:gd name="connsiteX2" fmla="*/ 540700 w 540700"/>
                <a:gd name="connsiteY2" fmla="*/ 143445 h 353992"/>
                <a:gd name="connsiteX0" fmla="*/ 0 w 540700"/>
                <a:gd name="connsiteY0" fmla="*/ 361402 h 361402"/>
                <a:gd name="connsiteX1" fmla="*/ 441065 w 540700"/>
                <a:gd name="connsiteY1" fmla="*/ 0 h 361402"/>
                <a:gd name="connsiteX2" fmla="*/ 540700 w 540700"/>
                <a:gd name="connsiteY2" fmla="*/ 150855 h 361402"/>
                <a:gd name="connsiteX0" fmla="*/ 0 w 540700"/>
                <a:gd name="connsiteY0" fmla="*/ 665091 h 665091"/>
                <a:gd name="connsiteX1" fmla="*/ 232101 w 540700"/>
                <a:gd name="connsiteY1" fmla="*/ -1 h 665091"/>
                <a:gd name="connsiteX2" fmla="*/ 540700 w 540700"/>
                <a:gd name="connsiteY2" fmla="*/ 454544 h 665091"/>
                <a:gd name="connsiteX0" fmla="*/ 0 w 1691995"/>
                <a:gd name="connsiteY0" fmla="*/ 0 h 1309519"/>
                <a:gd name="connsiteX1" fmla="*/ 1383396 w 1691995"/>
                <a:gd name="connsiteY1" fmla="*/ 854975 h 1309519"/>
                <a:gd name="connsiteX2" fmla="*/ 1691995 w 1691995"/>
                <a:gd name="connsiteY2" fmla="*/ 1309520 h 1309519"/>
                <a:gd name="connsiteX0" fmla="*/ 0 w 1691995"/>
                <a:gd name="connsiteY0" fmla="*/ 0 h 1309520"/>
                <a:gd name="connsiteX1" fmla="*/ 1434623 w 1691995"/>
                <a:gd name="connsiteY1" fmla="*/ 933013 h 1309520"/>
                <a:gd name="connsiteX2" fmla="*/ 1691995 w 1691995"/>
                <a:gd name="connsiteY2" fmla="*/ 1309520 h 1309520"/>
                <a:gd name="connsiteX0" fmla="*/ 0 w 926434"/>
                <a:gd name="connsiteY0" fmla="*/ 0 h 455310"/>
                <a:gd name="connsiteX1" fmla="*/ 669062 w 926434"/>
                <a:gd name="connsiteY1" fmla="*/ 78803 h 455310"/>
                <a:gd name="connsiteX2" fmla="*/ 926434 w 926434"/>
                <a:gd name="connsiteY2" fmla="*/ 455310 h 455310"/>
                <a:gd name="connsiteX0" fmla="*/ 0 w 716343"/>
                <a:gd name="connsiteY0" fmla="*/ 50679 h 376507"/>
                <a:gd name="connsiteX1" fmla="*/ 458971 w 716343"/>
                <a:gd name="connsiteY1" fmla="*/ 0 h 376507"/>
                <a:gd name="connsiteX2" fmla="*/ 716343 w 716343"/>
                <a:gd name="connsiteY2" fmla="*/ 376507 h 376507"/>
                <a:gd name="connsiteX0" fmla="*/ 0 w 904352"/>
                <a:gd name="connsiteY0" fmla="*/ 50679 h 491839"/>
                <a:gd name="connsiteX1" fmla="*/ 458971 w 904352"/>
                <a:gd name="connsiteY1" fmla="*/ 0 h 491839"/>
                <a:gd name="connsiteX2" fmla="*/ 904352 w 904352"/>
                <a:gd name="connsiteY2" fmla="*/ 491839 h 491839"/>
                <a:gd name="connsiteX0" fmla="*/ 0 w 1629400"/>
                <a:gd name="connsiteY0" fmla="*/ 0 h 2514047"/>
                <a:gd name="connsiteX1" fmla="*/ 1184019 w 1629400"/>
                <a:gd name="connsiteY1" fmla="*/ 2022208 h 2514047"/>
                <a:gd name="connsiteX2" fmla="*/ 1629400 w 1629400"/>
                <a:gd name="connsiteY2" fmla="*/ 2514047 h 2514047"/>
                <a:gd name="connsiteX0" fmla="*/ 0 w 1629400"/>
                <a:gd name="connsiteY0" fmla="*/ 0 h 2514047"/>
                <a:gd name="connsiteX1" fmla="*/ 1212488 w 1629400"/>
                <a:gd name="connsiteY1" fmla="*/ 1876971 h 2514047"/>
                <a:gd name="connsiteX2" fmla="*/ 1629400 w 1629400"/>
                <a:gd name="connsiteY2" fmla="*/ 2514047 h 2514047"/>
                <a:gd name="connsiteX0" fmla="*/ 0 w 785572"/>
                <a:gd name="connsiteY0" fmla="*/ 0 h 1711171"/>
                <a:gd name="connsiteX1" fmla="*/ 368660 w 785572"/>
                <a:gd name="connsiteY1" fmla="*/ 107409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405094 w 785572"/>
                <a:gd name="connsiteY1" fmla="*/ 1148575 h 1711171"/>
                <a:gd name="connsiteX2" fmla="*/ 785572 w 785572"/>
                <a:gd name="connsiteY2" fmla="*/ 1711171 h 171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5572" h="1711171">
                  <a:moveTo>
                    <a:pt x="0" y="0"/>
                  </a:moveTo>
                  <a:lnTo>
                    <a:pt x="405094" y="1148575"/>
                  </a:lnTo>
                  <a:lnTo>
                    <a:pt x="785572" y="1711171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2508250" y="4673600"/>
              <a:ext cx="154305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Freeform 35"/>
            <p:cNvSpPr/>
            <p:nvPr/>
          </p:nvSpPr>
          <p:spPr>
            <a:xfrm rot="13192210" flipV="1">
              <a:off x="3157399" y="4019920"/>
              <a:ext cx="969184" cy="1521766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540700"/>
                <a:gd name="connsiteY0" fmla="*/ 353992 h 353992"/>
                <a:gd name="connsiteX1" fmla="*/ 443695 w 540700"/>
                <a:gd name="connsiteY1" fmla="*/ 0 h 353992"/>
                <a:gd name="connsiteX2" fmla="*/ 540700 w 540700"/>
                <a:gd name="connsiteY2" fmla="*/ 143445 h 353992"/>
                <a:gd name="connsiteX0" fmla="*/ 0 w 540700"/>
                <a:gd name="connsiteY0" fmla="*/ 361402 h 361402"/>
                <a:gd name="connsiteX1" fmla="*/ 441065 w 540700"/>
                <a:gd name="connsiteY1" fmla="*/ 0 h 361402"/>
                <a:gd name="connsiteX2" fmla="*/ 540700 w 540700"/>
                <a:gd name="connsiteY2" fmla="*/ 150855 h 361402"/>
                <a:gd name="connsiteX0" fmla="*/ 0 w 540700"/>
                <a:gd name="connsiteY0" fmla="*/ 665091 h 665091"/>
                <a:gd name="connsiteX1" fmla="*/ 232101 w 540700"/>
                <a:gd name="connsiteY1" fmla="*/ -1 h 665091"/>
                <a:gd name="connsiteX2" fmla="*/ 540700 w 540700"/>
                <a:gd name="connsiteY2" fmla="*/ 454544 h 665091"/>
                <a:gd name="connsiteX0" fmla="*/ 0 w 1691995"/>
                <a:gd name="connsiteY0" fmla="*/ 0 h 1309519"/>
                <a:gd name="connsiteX1" fmla="*/ 1383396 w 1691995"/>
                <a:gd name="connsiteY1" fmla="*/ 854975 h 1309519"/>
                <a:gd name="connsiteX2" fmla="*/ 1691995 w 1691995"/>
                <a:gd name="connsiteY2" fmla="*/ 1309520 h 1309519"/>
                <a:gd name="connsiteX0" fmla="*/ 0 w 1691995"/>
                <a:gd name="connsiteY0" fmla="*/ 0 h 1309520"/>
                <a:gd name="connsiteX1" fmla="*/ 1434623 w 1691995"/>
                <a:gd name="connsiteY1" fmla="*/ 933013 h 1309520"/>
                <a:gd name="connsiteX2" fmla="*/ 1691995 w 1691995"/>
                <a:gd name="connsiteY2" fmla="*/ 1309520 h 1309520"/>
                <a:gd name="connsiteX0" fmla="*/ 0 w 926434"/>
                <a:gd name="connsiteY0" fmla="*/ 0 h 455310"/>
                <a:gd name="connsiteX1" fmla="*/ 669062 w 926434"/>
                <a:gd name="connsiteY1" fmla="*/ 78803 h 455310"/>
                <a:gd name="connsiteX2" fmla="*/ 926434 w 926434"/>
                <a:gd name="connsiteY2" fmla="*/ 455310 h 455310"/>
                <a:gd name="connsiteX0" fmla="*/ 0 w 716343"/>
                <a:gd name="connsiteY0" fmla="*/ 50679 h 376507"/>
                <a:gd name="connsiteX1" fmla="*/ 458971 w 716343"/>
                <a:gd name="connsiteY1" fmla="*/ 0 h 376507"/>
                <a:gd name="connsiteX2" fmla="*/ 716343 w 716343"/>
                <a:gd name="connsiteY2" fmla="*/ 376507 h 376507"/>
                <a:gd name="connsiteX0" fmla="*/ 0 w 904352"/>
                <a:gd name="connsiteY0" fmla="*/ 50679 h 491839"/>
                <a:gd name="connsiteX1" fmla="*/ 458971 w 904352"/>
                <a:gd name="connsiteY1" fmla="*/ 0 h 491839"/>
                <a:gd name="connsiteX2" fmla="*/ 904352 w 904352"/>
                <a:gd name="connsiteY2" fmla="*/ 491839 h 491839"/>
                <a:gd name="connsiteX0" fmla="*/ 0 w 1629400"/>
                <a:gd name="connsiteY0" fmla="*/ 0 h 2514047"/>
                <a:gd name="connsiteX1" fmla="*/ 1184019 w 1629400"/>
                <a:gd name="connsiteY1" fmla="*/ 2022208 h 2514047"/>
                <a:gd name="connsiteX2" fmla="*/ 1629400 w 1629400"/>
                <a:gd name="connsiteY2" fmla="*/ 2514047 h 2514047"/>
                <a:gd name="connsiteX0" fmla="*/ 0 w 1629400"/>
                <a:gd name="connsiteY0" fmla="*/ 0 h 2514047"/>
                <a:gd name="connsiteX1" fmla="*/ 1212488 w 1629400"/>
                <a:gd name="connsiteY1" fmla="*/ 1876971 h 2514047"/>
                <a:gd name="connsiteX2" fmla="*/ 1629400 w 1629400"/>
                <a:gd name="connsiteY2" fmla="*/ 2514047 h 2514047"/>
                <a:gd name="connsiteX0" fmla="*/ 0 w 785572"/>
                <a:gd name="connsiteY0" fmla="*/ 0 h 1711171"/>
                <a:gd name="connsiteX1" fmla="*/ 368660 w 785572"/>
                <a:gd name="connsiteY1" fmla="*/ 107409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405094 w 785572"/>
                <a:gd name="connsiteY1" fmla="*/ 114857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141302 w 785572"/>
                <a:gd name="connsiteY1" fmla="*/ 798699 h 1711171"/>
                <a:gd name="connsiteX2" fmla="*/ 785572 w 785572"/>
                <a:gd name="connsiteY2" fmla="*/ 1711171 h 1711171"/>
                <a:gd name="connsiteX0" fmla="*/ 55460 w 644270"/>
                <a:gd name="connsiteY0" fmla="*/ 0 h 1760155"/>
                <a:gd name="connsiteX1" fmla="*/ 0 w 644270"/>
                <a:gd name="connsiteY1" fmla="*/ 847683 h 1760155"/>
                <a:gd name="connsiteX2" fmla="*/ 644270 w 644270"/>
                <a:gd name="connsiteY2" fmla="*/ 1760155 h 176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4270" h="1760155">
                  <a:moveTo>
                    <a:pt x="55460" y="0"/>
                  </a:moveTo>
                  <a:lnTo>
                    <a:pt x="0" y="847683"/>
                  </a:lnTo>
                  <a:lnTo>
                    <a:pt x="644270" y="1760155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 rot="13192210" flipV="1">
              <a:off x="4500546" y="4694015"/>
              <a:ext cx="407600" cy="1242356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540700"/>
                <a:gd name="connsiteY0" fmla="*/ 353992 h 353992"/>
                <a:gd name="connsiteX1" fmla="*/ 443695 w 540700"/>
                <a:gd name="connsiteY1" fmla="*/ 0 h 353992"/>
                <a:gd name="connsiteX2" fmla="*/ 540700 w 540700"/>
                <a:gd name="connsiteY2" fmla="*/ 143445 h 353992"/>
                <a:gd name="connsiteX0" fmla="*/ 0 w 540700"/>
                <a:gd name="connsiteY0" fmla="*/ 361402 h 361402"/>
                <a:gd name="connsiteX1" fmla="*/ 441065 w 540700"/>
                <a:gd name="connsiteY1" fmla="*/ 0 h 361402"/>
                <a:gd name="connsiteX2" fmla="*/ 540700 w 540700"/>
                <a:gd name="connsiteY2" fmla="*/ 150855 h 361402"/>
                <a:gd name="connsiteX0" fmla="*/ 0 w 540700"/>
                <a:gd name="connsiteY0" fmla="*/ 665091 h 665091"/>
                <a:gd name="connsiteX1" fmla="*/ 232101 w 540700"/>
                <a:gd name="connsiteY1" fmla="*/ -1 h 665091"/>
                <a:gd name="connsiteX2" fmla="*/ 540700 w 540700"/>
                <a:gd name="connsiteY2" fmla="*/ 454544 h 665091"/>
                <a:gd name="connsiteX0" fmla="*/ 0 w 1691995"/>
                <a:gd name="connsiteY0" fmla="*/ 0 h 1309519"/>
                <a:gd name="connsiteX1" fmla="*/ 1383396 w 1691995"/>
                <a:gd name="connsiteY1" fmla="*/ 854975 h 1309519"/>
                <a:gd name="connsiteX2" fmla="*/ 1691995 w 1691995"/>
                <a:gd name="connsiteY2" fmla="*/ 1309520 h 1309519"/>
                <a:gd name="connsiteX0" fmla="*/ 0 w 1691995"/>
                <a:gd name="connsiteY0" fmla="*/ 0 h 1309520"/>
                <a:gd name="connsiteX1" fmla="*/ 1434623 w 1691995"/>
                <a:gd name="connsiteY1" fmla="*/ 933013 h 1309520"/>
                <a:gd name="connsiteX2" fmla="*/ 1691995 w 1691995"/>
                <a:gd name="connsiteY2" fmla="*/ 1309520 h 1309520"/>
                <a:gd name="connsiteX0" fmla="*/ 0 w 926434"/>
                <a:gd name="connsiteY0" fmla="*/ 0 h 455310"/>
                <a:gd name="connsiteX1" fmla="*/ 669062 w 926434"/>
                <a:gd name="connsiteY1" fmla="*/ 78803 h 455310"/>
                <a:gd name="connsiteX2" fmla="*/ 926434 w 926434"/>
                <a:gd name="connsiteY2" fmla="*/ 455310 h 455310"/>
                <a:gd name="connsiteX0" fmla="*/ 0 w 716343"/>
                <a:gd name="connsiteY0" fmla="*/ 50679 h 376507"/>
                <a:gd name="connsiteX1" fmla="*/ 458971 w 716343"/>
                <a:gd name="connsiteY1" fmla="*/ 0 h 376507"/>
                <a:gd name="connsiteX2" fmla="*/ 716343 w 716343"/>
                <a:gd name="connsiteY2" fmla="*/ 376507 h 376507"/>
                <a:gd name="connsiteX0" fmla="*/ 0 w 904352"/>
                <a:gd name="connsiteY0" fmla="*/ 50679 h 491839"/>
                <a:gd name="connsiteX1" fmla="*/ 458971 w 904352"/>
                <a:gd name="connsiteY1" fmla="*/ 0 h 491839"/>
                <a:gd name="connsiteX2" fmla="*/ 904352 w 904352"/>
                <a:gd name="connsiteY2" fmla="*/ 491839 h 491839"/>
                <a:gd name="connsiteX0" fmla="*/ 0 w 1629400"/>
                <a:gd name="connsiteY0" fmla="*/ 0 h 2514047"/>
                <a:gd name="connsiteX1" fmla="*/ 1184019 w 1629400"/>
                <a:gd name="connsiteY1" fmla="*/ 2022208 h 2514047"/>
                <a:gd name="connsiteX2" fmla="*/ 1629400 w 1629400"/>
                <a:gd name="connsiteY2" fmla="*/ 2514047 h 2514047"/>
                <a:gd name="connsiteX0" fmla="*/ 0 w 1629400"/>
                <a:gd name="connsiteY0" fmla="*/ 0 h 2514047"/>
                <a:gd name="connsiteX1" fmla="*/ 1212488 w 1629400"/>
                <a:gd name="connsiteY1" fmla="*/ 1876971 h 2514047"/>
                <a:gd name="connsiteX2" fmla="*/ 1629400 w 1629400"/>
                <a:gd name="connsiteY2" fmla="*/ 2514047 h 2514047"/>
                <a:gd name="connsiteX0" fmla="*/ 0 w 785572"/>
                <a:gd name="connsiteY0" fmla="*/ 0 h 1711171"/>
                <a:gd name="connsiteX1" fmla="*/ 368660 w 785572"/>
                <a:gd name="connsiteY1" fmla="*/ 107409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405094 w 785572"/>
                <a:gd name="connsiteY1" fmla="*/ 114857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141302 w 785572"/>
                <a:gd name="connsiteY1" fmla="*/ 798699 h 1711171"/>
                <a:gd name="connsiteX2" fmla="*/ 785572 w 785572"/>
                <a:gd name="connsiteY2" fmla="*/ 1711171 h 1711171"/>
                <a:gd name="connsiteX0" fmla="*/ 55460 w 644270"/>
                <a:gd name="connsiteY0" fmla="*/ 0 h 1760155"/>
                <a:gd name="connsiteX1" fmla="*/ 0 w 644270"/>
                <a:gd name="connsiteY1" fmla="*/ 847683 h 1760155"/>
                <a:gd name="connsiteX2" fmla="*/ 644270 w 644270"/>
                <a:gd name="connsiteY2" fmla="*/ 1760155 h 1760155"/>
                <a:gd name="connsiteX0" fmla="*/ 0 w 588810"/>
                <a:gd name="connsiteY0" fmla="*/ 0 h 1760155"/>
                <a:gd name="connsiteX1" fmla="*/ 357895 w 588810"/>
                <a:gd name="connsiteY1" fmla="*/ 1424488 h 1760155"/>
                <a:gd name="connsiteX2" fmla="*/ 588810 w 588810"/>
                <a:gd name="connsiteY2" fmla="*/ 1760155 h 1760155"/>
                <a:gd name="connsiteX0" fmla="*/ 0 w 270954"/>
                <a:gd name="connsiteY0" fmla="*/ 0 h 1436975"/>
                <a:gd name="connsiteX1" fmla="*/ 40039 w 270954"/>
                <a:gd name="connsiteY1" fmla="*/ 1101308 h 1436975"/>
                <a:gd name="connsiteX2" fmla="*/ 270954 w 270954"/>
                <a:gd name="connsiteY2" fmla="*/ 1436975 h 143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954" h="1436975">
                  <a:moveTo>
                    <a:pt x="0" y="0"/>
                  </a:moveTo>
                  <a:lnTo>
                    <a:pt x="40039" y="1101308"/>
                  </a:lnTo>
                  <a:lnTo>
                    <a:pt x="270954" y="1436975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 rot="13192210" flipH="1">
              <a:off x="6086029" y="1214650"/>
              <a:ext cx="579949" cy="1975806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540700"/>
                <a:gd name="connsiteY0" fmla="*/ 353992 h 353992"/>
                <a:gd name="connsiteX1" fmla="*/ 443695 w 540700"/>
                <a:gd name="connsiteY1" fmla="*/ 0 h 353992"/>
                <a:gd name="connsiteX2" fmla="*/ 540700 w 540700"/>
                <a:gd name="connsiteY2" fmla="*/ 143445 h 353992"/>
                <a:gd name="connsiteX0" fmla="*/ 0 w 540700"/>
                <a:gd name="connsiteY0" fmla="*/ 361402 h 361402"/>
                <a:gd name="connsiteX1" fmla="*/ 441065 w 540700"/>
                <a:gd name="connsiteY1" fmla="*/ 0 h 361402"/>
                <a:gd name="connsiteX2" fmla="*/ 540700 w 540700"/>
                <a:gd name="connsiteY2" fmla="*/ 150855 h 361402"/>
                <a:gd name="connsiteX0" fmla="*/ 0 w 540700"/>
                <a:gd name="connsiteY0" fmla="*/ 665091 h 665091"/>
                <a:gd name="connsiteX1" fmla="*/ 232101 w 540700"/>
                <a:gd name="connsiteY1" fmla="*/ -1 h 665091"/>
                <a:gd name="connsiteX2" fmla="*/ 540700 w 540700"/>
                <a:gd name="connsiteY2" fmla="*/ 454544 h 665091"/>
                <a:gd name="connsiteX0" fmla="*/ 0 w 1691995"/>
                <a:gd name="connsiteY0" fmla="*/ 0 h 1309519"/>
                <a:gd name="connsiteX1" fmla="*/ 1383396 w 1691995"/>
                <a:gd name="connsiteY1" fmla="*/ 854975 h 1309519"/>
                <a:gd name="connsiteX2" fmla="*/ 1691995 w 1691995"/>
                <a:gd name="connsiteY2" fmla="*/ 1309520 h 1309519"/>
                <a:gd name="connsiteX0" fmla="*/ 0 w 1691995"/>
                <a:gd name="connsiteY0" fmla="*/ 0 h 1309520"/>
                <a:gd name="connsiteX1" fmla="*/ 1434623 w 1691995"/>
                <a:gd name="connsiteY1" fmla="*/ 933013 h 1309520"/>
                <a:gd name="connsiteX2" fmla="*/ 1691995 w 1691995"/>
                <a:gd name="connsiteY2" fmla="*/ 1309520 h 1309520"/>
                <a:gd name="connsiteX0" fmla="*/ 0 w 926434"/>
                <a:gd name="connsiteY0" fmla="*/ 0 h 455310"/>
                <a:gd name="connsiteX1" fmla="*/ 669062 w 926434"/>
                <a:gd name="connsiteY1" fmla="*/ 78803 h 455310"/>
                <a:gd name="connsiteX2" fmla="*/ 926434 w 926434"/>
                <a:gd name="connsiteY2" fmla="*/ 455310 h 455310"/>
                <a:gd name="connsiteX0" fmla="*/ 0 w 716343"/>
                <a:gd name="connsiteY0" fmla="*/ 50679 h 376507"/>
                <a:gd name="connsiteX1" fmla="*/ 458971 w 716343"/>
                <a:gd name="connsiteY1" fmla="*/ 0 h 376507"/>
                <a:gd name="connsiteX2" fmla="*/ 716343 w 716343"/>
                <a:gd name="connsiteY2" fmla="*/ 376507 h 376507"/>
                <a:gd name="connsiteX0" fmla="*/ 0 w 904352"/>
                <a:gd name="connsiteY0" fmla="*/ 50679 h 491839"/>
                <a:gd name="connsiteX1" fmla="*/ 458971 w 904352"/>
                <a:gd name="connsiteY1" fmla="*/ 0 h 491839"/>
                <a:gd name="connsiteX2" fmla="*/ 904352 w 904352"/>
                <a:gd name="connsiteY2" fmla="*/ 491839 h 491839"/>
                <a:gd name="connsiteX0" fmla="*/ 0 w 1629400"/>
                <a:gd name="connsiteY0" fmla="*/ 0 h 2514047"/>
                <a:gd name="connsiteX1" fmla="*/ 1184019 w 1629400"/>
                <a:gd name="connsiteY1" fmla="*/ 2022208 h 2514047"/>
                <a:gd name="connsiteX2" fmla="*/ 1629400 w 1629400"/>
                <a:gd name="connsiteY2" fmla="*/ 2514047 h 2514047"/>
                <a:gd name="connsiteX0" fmla="*/ 0 w 1629400"/>
                <a:gd name="connsiteY0" fmla="*/ 0 h 2514047"/>
                <a:gd name="connsiteX1" fmla="*/ 1212488 w 1629400"/>
                <a:gd name="connsiteY1" fmla="*/ 1876971 h 2514047"/>
                <a:gd name="connsiteX2" fmla="*/ 1629400 w 1629400"/>
                <a:gd name="connsiteY2" fmla="*/ 2514047 h 2514047"/>
                <a:gd name="connsiteX0" fmla="*/ 0 w 785572"/>
                <a:gd name="connsiteY0" fmla="*/ 0 h 1711171"/>
                <a:gd name="connsiteX1" fmla="*/ 368660 w 785572"/>
                <a:gd name="connsiteY1" fmla="*/ 107409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405094 w 785572"/>
                <a:gd name="connsiteY1" fmla="*/ 114857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141302 w 785572"/>
                <a:gd name="connsiteY1" fmla="*/ 798699 h 1711171"/>
                <a:gd name="connsiteX2" fmla="*/ 785572 w 785572"/>
                <a:gd name="connsiteY2" fmla="*/ 1711171 h 1711171"/>
                <a:gd name="connsiteX0" fmla="*/ 55460 w 644270"/>
                <a:gd name="connsiteY0" fmla="*/ 0 h 1760155"/>
                <a:gd name="connsiteX1" fmla="*/ 0 w 644270"/>
                <a:gd name="connsiteY1" fmla="*/ 847683 h 1760155"/>
                <a:gd name="connsiteX2" fmla="*/ 644270 w 644270"/>
                <a:gd name="connsiteY2" fmla="*/ 1760155 h 1760155"/>
                <a:gd name="connsiteX0" fmla="*/ 0 w 588810"/>
                <a:gd name="connsiteY0" fmla="*/ 0 h 1760155"/>
                <a:gd name="connsiteX1" fmla="*/ 357895 w 588810"/>
                <a:gd name="connsiteY1" fmla="*/ 1424488 h 1760155"/>
                <a:gd name="connsiteX2" fmla="*/ 588810 w 588810"/>
                <a:gd name="connsiteY2" fmla="*/ 1760155 h 1760155"/>
                <a:gd name="connsiteX0" fmla="*/ 0 w 270954"/>
                <a:gd name="connsiteY0" fmla="*/ 0 h 1436975"/>
                <a:gd name="connsiteX1" fmla="*/ 40039 w 270954"/>
                <a:gd name="connsiteY1" fmla="*/ 1101308 h 1436975"/>
                <a:gd name="connsiteX2" fmla="*/ 270954 w 270954"/>
                <a:gd name="connsiteY2" fmla="*/ 1436975 h 1436975"/>
                <a:gd name="connsiteX0" fmla="*/ 0 w 270954"/>
                <a:gd name="connsiteY0" fmla="*/ 0 h 1436975"/>
                <a:gd name="connsiteX1" fmla="*/ 112934 w 270954"/>
                <a:gd name="connsiteY1" fmla="*/ 1207247 h 1436975"/>
                <a:gd name="connsiteX2" fmla="*/ 270954 w 270954"/>
                <a:gd name="connsiteY2" fmla="*/ 1436975 h 1436975"/>
                <a:gd name="connsiteX0" fmla="*/ 0 w 385524"/>
                <a:gd name="connsiteY0" fmla="*/ 0 h 2285322"/>
                <a:gd name="connsiteX1" fmla="*/ 227504 w 385524"/>
                <a:gd name="connsiteY1" fmla="*/ 2055594 h 2285322"/>
                <a:gd name="connsiteX2" fmla="*/ 385524 w 385524"/>
                <a:gd name="connsiteY2" fmla="*/ 2285322 h 228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524" h="2285322">
                  <a:moveTo>
                    <a:pt x="0" y="0"/>
                  </a:moveTo>
                  <a:lnTo>
                    <a:pt x="227504" y="2055594"/>
                  </a:lnTo>
                  <a:lnTo>
                    <a:pt x="385524" y="2285322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5258969" y="1161929"/>
              <a:ext cx="1972887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Freeform 39"/>
            <p:cNvSpPr/>
            <p:nvPr/>
          </p:nvSpPr>
          <p:spPr>
            <a:xfrm rot="13192210" flipH="1">
              <a:off x="6483935" y="1869464"/>
              <a:ext cx="261772" cy="1611660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540700"/>
                <a:gd name="connsiteY0" fmla="*/ 353992 h 353992"/>
                <a:gd name="connsiteX1" fmla="*/ 443695 w 540700"/>
                <a:gd name="connsiteY1" fmla="*/ 0 h 353992"/>
                <a:gd name="connsiteX2" fmla="*/ 540700 w 540700"/>
                <a:gd name="connsiteY2" fmla="*/ 143445 h 353992"/>
                <a:gd name="connsiteX0" fmla="*/ 0 w 540700"/>
                <a:gd name="connsiteY0" fmla="*/ 361402 h 361402"/>
                <a:gd name="connsiteX1" fmla="*/ 441065 w 540700"/>
                <a:gd name="connsiteY1" fmla="*/ 0 h 361402"/>
                <a:gd name="connsiteX2" fmla="*/ 540700 w 540700"/>
                <a:gd name="connsiteY2" fmla="*/ 150855 h 361402"/>
                <a:gd name="connsiteX0" fmla="*/ 0 w 540700"/>
                <a:gd name="connsiteY0" fmla="*/ 665091 h 665091"/>
                <a:gd name="connsiteX1" fmla="*/ 232101 w 540700"/>
                <a:gd name="connsiteY1" fmla="*/ -1 h 665091"/>
                <a:gd name="connsiteX2" fmla="*/ 540700 w 540700"/>
                <a:gd name="connsiteY2" fmla="*/ 454544 h 665091"/>
                <a:gd name="connsiteX0" fmla="*/ 0 w 1691995"/>
                <a:gd name="connsiteY0" fmla="*/ 0 h 1309519"/>
                <a:gd name="connsiteX1" fmla="*/ 1383396 w 1691995"/>
                <a:gd name="connsiteY1" fmla="*/ 854975 h 1309519"/>
                <a:gd name="connsiteX2" fmla="*/ 1691995 w 1691995"/>
                <a:gd name="connsiteY2" fmla="*/ 1309520 h 1309519"/>
                <a:gd name="connsiteX0" fmla="*/ 0 w 1691995"/>
                <a:gd name="connsiteY0" fmla="*/ 0 h 1309520"/>
                <a:gd name="connsiteX1" fmla="*/ 1434623 w 1691995"/>
                <a:gd name="connsiteY1" fmla="*/ 933013 h 1309520"/>
                <a:gd name="connsiteX2" fmla="*/ 1691995 w 1691995"/>
                <a:gd name="connsiteY2" fmla="*/ 1309520 h 1309520"/>
                <a:gd name="connsiteX0" fmla="*/ 0 w 926434"/>
                <a:gd name="connsiteY0" fmla="*/ 0 h 455310"/>
                <a:gd name="connsiteX1" fmla="*/ 669062 w 926434"/>
                <a:gd name="connsiteY1" fmla="*/ 78803 h 455310"/>
                <a:gd name="connsiteX2" fmla="*/ 926434 w 926434"/>
                <a:gd name="connsiteY2" fmla="*/ 455310 h 455310"/>
                <a:gd name="connsiteX0" fmla="*/ 0 w 716343"/>
                <a:gd name="connsiteY0" fmla="*/ 50679 h 376507"/>
                <a:gd name="connsiteX1" fmla="*/ 458971 w 716343"/>
                <a:gd name="connsiteY1" fmla="*/ 0 h 376507"/>
                <a:gd name="connsiteX2" fmla="*/ 716343 w 716343"/>
                <a:gd name="connsiteY2" fmla="*/ 376507 h 376507"/>
                <a:gd name="connsiteX0" fmla="*/ 0 w 904352"/>
                <a:gd name="connsiteY0" fmla="*/ 50679 h 491839"/>
                <a:gd name="connsiteX1" fmla="*/ 458971 w 904352"/>
                <a:gd name="connsiteY1" fmla="*/ 0 h 491839"/>
                <a:gd name="connsiteX2" fmla="*/ 904352 w 904352"/>
                <a:gd name="connsiteY2" fmla="*/ 491839 h 491839"/>
                <a:gd name="connsiteX0" fmla="*/ 0 w 1629400"/>
                <a:gd name="connsiteY0" fmla="*/ 0 h 2514047"/>
                <a:gd name="connsiteX1" fmla="*/ 1184019 w 1629400"/>
                <a:gd name="connsiteY1" fmla="*/ 2022208 h 2514047"/>
                <a:gd name="connsiteX2" fmla="*/ 1629400 w 1629400"/>
                <a:gd name="connsiteY2" fmla="*/ 2514047 h 2514047"/>
                <a:gd name="connsiteX0" fmla="*/ 0 w 1629400"/>
                <a:gd name="connsiteY0" fmla="*/ 0 h 2514047"/>
                <a:gd name="connsiteX1" fmla="*/ 1212488 w 1629400"/>
                <a:gd name="connsiteY1" fmla="*/ 1876971 h 2514047"/>
                <a:gd name="connsiteX2" fmla="*/ 1629400 w 1629400"/>
                <a:gd name="connsiteY2" fmla="*/ 2514047 h 2514047"/>
                <a:gd name="connsiteX0" fmla="*/ 0 w 785572"/>
                <a:gd name="connsiteY0" fmla="*/ 0 h 1711171"/>
                <a:gd name="connsiteX1" fmla="*/ 368660 w 785572"/>
                <a:gd name="connsiteY1" fmla="*/ 107409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405094 w 785572"/>
                <a:gd name="connsiteY1" fmla="*/ 114857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141302 w 785572"/>
                <a:gd name="connsiteY1" fmla="*/ 798699 h 1711171"/>
                <a:gd name="connsiteX2" fmla="*/ 785572 w 785572"/>
                <a:gd name="connsiteY2" fmla="*/ 1711171 h 1711171"/>
                <a:gd name="connsiteX0" fmla="*/ 55460 w 644270"/>
                <a:gd name="connsiteY0" fmla="*/ 0 h 1760155"/>
                <a:gd name="connsiteX1" fmla="*/ 0 w 644270"/>
                <a:gd name="connsiteY1" fmla="*/ 847683 h 1760155"/>
                <a:gd name="connsiteX2" fmla="*/ 644270 w 644270"/>
                <a:gd name="connsiteY2" fmla="*/ 1760155 h 1760155"/>
                <a:gd name="connsiteX0" fmla="*/ 0 w 588810"/>
                <a:gd name="connsiteY0" fmla="*/ 0 h 1760155"/>
                <a:gd name="connsiteX1" fmla="*/ 357895 w 588810"/>
                <a:gd name="connsiteY1" fmla="*/ 1424488 h 1760155"/>
                <a:gd name="connsiteX2" fmla="*/ 588810 w 588810"/>
                <a:gd name="connsiteY2" fmla="*/ 1760155 h 1760155"/>
                <a:gd name="connsiteX0" fmla="*/ 0 w 270954"/>
                <a:gd name="connsiteY0" fmla="*/ 0 h 1436975"/>
                <a:gd name="connsiteX1" fmla="*/ 40039 w 270954"/>
                <a:gd name="connsiteY1" fmla="*/ 1101308 h 1436975"/>
                <a:gd name="connsiteX2" fmla="*/ 270954 w 270954"/>
                <a:gd name="connsiteY2" fmla="*/ 1436975 h 1436975"/>
                <a:gd name="connsiteX0" fmla="*/ 0 w 270954"/>
                <a:gd name="connsiteY0" fmla="*/ 0 h 1436975"/>
                <a:gd name="connsiteX1" fmla="*/ 112934 w 270954"/>
                <a:gd name="connsiteY1" fmla="*/ 1207247 h 1436975"/>
                <a:gd name="connsiteX2" fmla="*/ 270954 w 270954"/>
                <a:gd name="connsiteY2" fmla="*/ 1436975 h 1436975"/>
                <a:gd name="connsiteX0" fmla="*/ 0 w 385524"/>
                <a:gd name="connsiteY0" fmla="*/ 0 h 2285322"/>
                <a:gd name="connsiteX1" fmla="*/ 227504 w 385524"/>
                <a:gd name="connsiteY1" fmla="*/ 2055594 h 2285322"/>
                <a:gd name="connsiteX2" fmla="*/ 385524 w 385524"/>
                <a:gd name="connsiteY2" fmla="*/ 2285322 h 2285322"/>
                <a:gd name="connsiteX0" fmla="*/ 17867 w 158020"/>
                <a:gd name="connsiteY0" fmla="*/ 0 h 1864131"/>
                <a:gd name="connsiteX1" fmla="*/ 0 w 158020"/>
                <a:gd name="connsiteY1" fmla="*/ 1634403 h 1864131"/>
                <a:gd name="connsiteX2" fmla="*/ 158020 w 158020"/>
                <a:gd name="connsiteY2" fmla="*/ 1864131 h 1864131"/>
                <a:gd name="connsiteX0" fmla="*/ 33861 w 174014"/>
                <a:gd name="connsiteY0" fmla="*/ 0 h 1864131"/>
                <a:gd name="connsiteX1" fmla="*/ 0 w 174014"/>
                <a:gd name="connsiteY1" fmla="*/ 1607572 h 1864131"/>
                <a:gd name="connsiteX2" fmla="*/ 174014 w 174014"/>
                <a:gd name="connsiteY2" fmla="*/ 1864131 h 186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014" h="1864131">
                  <a:moveTo>
                    <a:pt x="33861" y="0"/>
                  </a:moveTo>
                  <a:lnTo>
                    <a:pt x="0" y="1607572"/>
                  </a:lnTo>
                  <a:lnTo>
                    <a:pt x="174014" y="1864131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 rot="13192210" flipH="1">
              <a:off x="6515495" y="2335540"/>
              <a:ext cx="394908" cy="1138682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540700"/>
                <a:gd name="connsiteY0" fmla="*/ 353992 h 353992"/>
                <a:gd name="connsiteX1" fmla="*/ 443695 w 540700"/>
                <a:gd name="connsiteY1" fmla="*/ 0 h 353992"/>
                <a:gd name="connsiteX2" fmla="*/ 540700 w 540700"/>
                <a:gd name="connsiteY2" fmla="*/ 143445 h 353992"/>
                <a:gd name="connsiteX0" fmla="*/ 0 w 540700"/>
                <a:gd name="connsiteY0" fmla="*/ 361402 h 361402"/>
                <a:gd name="connsiteX1" fmla="*/ 441065 w 540700"/>
                <a:gd name="connsiteY1" fmla="*/ 0 h 361402"/>
                <a:gd name="connsiteX2" fmla="*/ 540700 w 540700"/>
                <a:gd name="connsiteY2" fmla="*/ 150855 h 361402"/>
                <a:gd name="connsiteX0" fmla="*/ 0 w 540700"/>
                <a:gd name="connsiteY0" fmla="*/ 665091 h 665091"/>
                <a:gd name="connsiteX1" fmla="*/ 232101 w 540700"/>
                <a:gd name="connsiteY1" fmla="*/ -1 h 665091"/>
                <a:gd name="connsiteX2" fmla="*/ 540700 w 540700"/>
                <a:gd name="connsiteY2" fmla="*/ 454544 h 665091"/>
                <a:gd name="connsiteX0" fmla="*/ 0 w 1691995"/>
                <a:gd name="connsiteY0" fmla="*/ 0 h 1309519"/>
                <a:gd name="connsiteX1" fmla="*/ 1383396 w 1691995"/>
                <a:gd name="connsiteY1" fmla="*/ 854975 h 1309519"/>
                <a:gd name="connsiteX2" fmla="*/ 1691995 w 1691995"/>
                <a:gd name="connsiteY2" fmla="*/ 1309520 h 1309519"/>
                <a:gd name="connsiteX0" fmla="*/ 0 w 1691995"/>
                <a:gd name="connsiteY0" fmla="*/ 0 h 1309520"/>
                <a:gd name="connsiteX1" fmla="*/ 1434623 w 1691995"/>
                <a:gd name="connsiteY1" fmla="*/ 933013 h 1309520"/>
                <a:gd name="connsiteX2" fmla="*/ 1691995 w 1691995"/>
                <a:gd name="connsiteY2" fmla="*/ 1309520 h 1309520"/>
                <a:gd name="connsiteX0" fmla="*/ 0 w 926434"/>
                <a:gd name="connsiteY0" fmla="*/ 0 h 455310"/>
                <a:gd name="connsiteX1" fmla="*/ 669062 w 926434"/>
                <a:gd name="connsiteY1" fmla="*/ 78803 h 455310"/>
                <a:gd name="connsiteX2" fmla="*/ 926434 w 926434"/>
                <a:gd name="connsiteY2" fmla="*/ 455310 h 455310"/>
                <a:gd name="connsiteX0" fmla="*/ 0 w 716343"/>
                <a:gd name="connsiteY0" fmla="*/ 50679 h 376507"/>
                <a:gd name="connsiteX1" fmla="*/ 458971 w 716343"/>
                <a:gd name="connsiteY1" fmla="*/ 0 h 376507"/>
                <a:gd name="connsiteX2" fmla="*/ 716343 w 716343"/>
                <a:gd name="connsiteY2" fmla="*/ 376507 h 376507"/>
                <a:gd name="connsiteX0" fmla="*/ 0 w 904352"/>
                <a:gd name="connsiteY0" fmla="*/ 50679 h 491839"/>
                <a:gd name="connsiteX1" fmla="*/ 458971 w 904352"/>
                <a:gd name="connsiteY1" fmla="*/ 0 h 491839"/>
                <a:gd name="connsiteX2" fmla="*/ 904352 w 904352"/>
                <a:gd name="connsiteY2" fmla="*/ 491839 h 491839"/>
                <a:gd name="connsiteX0" fmla="*/ 0 w 1629400"/>
                <a:gd name="connsiteY0" fmla="*/ 0 h 2514047"/>
                <a:gd name="connsiteX1" fmla="*/ 1184019 w 1629400"/>
                <a:gd name="connsiteY1" fmla="*/ 2022208 h 2514047"/>
                <a:gd name="connsiteX2" fmla="*/ 1629400 w 1629400"/>
                <a:gd name="connsiteY2" fmla="*/ 2514047 h 2514047"/>
                <a:gd name="connsiteX0" fmla="*/ 0 w 1629400"/>
                <a:gd name="connsiteY0" fmla="*/ 0 h 2514047"/>
                <a:gd name="connsiteX1" fmla="*/ 1212488 w 1629400"/>
                <a:gd name="connsiteY1" fmla="*/ 1876971 h 2514047"/>
                <a:gd name="connsiteX2" fmla="*/ 1629400 w 1629400"/>
                <a:gd name="connsiteY2" fmla="*/ 2514047 h 2514047"/>
                <a:gd name="connsiteX0" fmla="*/ 0 w 785572"/>
                <a:gd name="connsiteY0" fmla="*/ 0 h 1711171"/>
                <a:gd name="connsiteX1" fmla="*/ 368660 w 785572"/>
                <a:gd name="connsiteY1" fmla="*/ 107409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405094 w 785572"/>
                <a:gd name="connsiteY1" fmla="*/ 114857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141302 w 785572"/>
                <a:gd name="connsiteY1" fmla="*/ 798699 h 1711171"/>
                <a:gd name="connsiteX2" fmla="*/ 785572 w 785572"/>
                <a:gd name="connsiteY2" fmla="*/ 1711171 h 1711171"/>
                <a:gd name="connsiteX0" fmla="*/ 55460 w 644270"/>
                <a:gd name="connsiteY0" fmla="*/ 0 h 1760155"/>
                <a:gd name="connsiteX1" fmla="*/ 0 w 644270"/>
                <a:gd name="connsiteY1" fmla="*/ 847683 h 1760155"/>
                <a:gd name="connsiteX2" fmla="*/ 644270 w 644270"/>
                <a:gd name="connsiteY2" fmla="*/ 1760155 h 1760155"/>
                <a:gd name="connsiteX0" fmla="*/ 0 w 588810"/>
                <a:gd name="connsiteY0" fmla="*/ 0 h 1760155"/>
                <a:gd name="connsiteX1" fmla="*/ 357895 w 588810"/>
                <a:gd name="connsiteY1" fmla="*/ 1424488 h 1760155"/>
                <a:gd name="connsiteX2" fmla="*/ 588810 w 588810"/>
                <a:gd name="connsiteY2" fmla="*/ 1760155 h 1760155"/>
                <a:gd name="connsiteX0" fmla="*/ 0 w 270954"/>
                <a:gd name="connsiteY0" fmla="*/ 0 h 1436975"/>
                <a:gd name="connsiteX1" fmla="*/ 40039 w 270954"/>
                <a:gd name="connsiteY1" fmla="*/ 1101308 h 1436975"/>
                <a:gd name="connsiteX2" fmla="*/ 270954 w 270954"/>
                <a:gd name="connsiteY2" fmla="*/ 1436975 h 1436975"/>
                <a:gd name="connsiteX0" fmla="*/ 0 w 270954"/>
                <a:gd name="connsiteY0" fmla="*/ 0 h 1436975"/>
                <a:gd name="connsiteX1" fmla="*/ 112934 w 270954"/>
                <a:gd name="connsiteY1" fmla="*/ 1207247 h 1436975"/>
                <a:gd name="connsiteX2" fmla="*/ 270954 w 270954"/>
                <a:gd name="connsiteY2" fmla="*/ 1436975 h 1436975"/>
                <a:gd name="connsiteX0" fmla="*/ 0 w 385524"/>
                <a:gd name="connsiteY0" fmla="*/ 0 h 2285322"/>
                <a:gd name="connsiteX1" fmla="*/ 227504 w 385524"/>
                <a:gd name="connsiteY1" fmla="*/ 2055594 h 2285322"/>
                <a:gd name="connsiteX2" fmla="*/ 385524 w 385524"/>
                <a:gd name="connsiteY2" fmla="*/ 2285322 h 2285322"/>
                <a:gd name="connsiteX0" fmla="*/ 17867 w 158020"/>
                <a:gd name="connsiteY0" fmla="*/ 0 h 1864131"/>
                <a:gd name="connsiteX1" fmla="*/ 0 w 158020"/>
                <a:gd name="connsiteY1" fmla="*/ 1634403 h 1864131"/>
                <a:gd name="connsiteX2" fmla="*/ 158020 w 158020"/>
                <a:gd name="connsiteY2" fmla="*/ 1864131 h 1864131"/>
                <a:gd name="connsiteX0" fmla="*/ 33861 w 174014"/>
                <a:gd name="connsiteY0" fmla="*/ 0 h 1864131"/>
                <a:gd name="connsiteX1" fmla="*/ 0 w 174014"/>
                <a:gd name="connsiteY1" fmla="*/ 1607572 h 1864131"/>
                <a:gd name="connsiteX2" fmla="*/ 174014 w 174014"/>
                <a:gd name="connsiteY2" fmla="*/ 1864131 h 1864131"/>
                <a:gd name="connsiteX0" fmla="*/ 0 w 262517"/>
                <a:gd name="connsiteY0" fmla="*/ 0 h 1317060"/>
                <a:gd name="connsiteX1" fmla="*/ 88503 w 262517"/>
                <a:gd name="connsiteY1" fmla="*/ 1060501 h 1317060"/>
                <a:gd name="connsiteX2" fmla="*/ 262517 w 262517"/>
                <a:gd name="connsiteY2" fmla="*/ 1317060 h 1317060"/>
                <a:gd name="connsiteX0" fmla="*/ 0 w 262517"/>
                <a:gd name="connsiteY0" fmla="*/ 0 h 1317060"/>
                <a:gd name="connsiteX1" fmla="*/ 109156 w 262517"/>
                <a:gd name="connsiteY1" fmla="*/ 1090517 h 1317060"/>
                <a:gd name="connsiteX2" fmla="*/ 262517 w 262517"/>
                <a:gd name="connsiteY2" fmla="*/ 1317060 h 131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517" h="1317060">
                  <a:moveTo>
                    <a:pt x="0" y="0"/>
                  </a:moveTo>
                  <a:lnTo>
                    <a:pt x="109156" y="1090517"/>
                  </a:lnTo>
                  <a:lnTo>
                    <a:pt x="262517" y="131706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6781800" y="3302228"/>
              <a:ext cx="45005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5997788" y="3768172"/>
              <a:ext cx="1231683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6434138" y="4036350"/>
              <a:ext cx="795333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6781800" y="4036350"/>
              <a:ext cx="285750" cy="3665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Freeform 45"/>
            <p:cNvSpPr/>
            <p:nvPr/>
          </p:nvSpPr>
          <p:spPr>
            <a:xfrm rot="13192210" flipH="1">
              <a:off x="7017277" y="4677349"/>
              <a:ext cx="51157" cy="553762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540700"/>
                <a:gd name="connsiteY0" fmla="*/ 353992 h 353992"/>
                <a:gd name="connsiteX1" fmla="*/ 443695 w 540700"/>
                <a:gd name="connsiteY1" fmla="*/ 0 h 353992"/>
                <a:gd name="connsiteX2" fmla="*/ 540700 w 540700"/>
                <a:gd name="connsiteY2" fmla="*/ 143445 h 353992"/>
                <a:gd name="connsiteX0" fmla="*/ 0 w 540700"/>
                <a:gd name="connsiteY0" fmla="*/ 361402 h 361402"/>
                <a:gd name="connsiteX1" fmla="*/ 441065 w 540700"/>
                <a:gd name="connsiteY1" fmla="*/ 0 h 361402"/>
                <a:gd name="connsiteX2" fmla="*/ 540700 w 540700"/>
                <a:gd name="connsiteY2" fmla="*/ 150855 h 361402"/>
                <a:gd name="connsiteX0" fmla="*/ 0 w 540700"/>
                <a:gd name="connsiteY0" fmla="*/ 665091 h 665091"/>
                <a:gd name="connsiteX1" fmla="*/ 232101 w 540700"/>
                <a:gd name="connsiteY1" fmla="*/ -1 h 665091"/>
                <a:gd name="connsiteX2" fmla="*/ 540700 w 540700"/>
                <a:gd name="connsiteY2" fmla="*/ 454544 h 665091"/>
                <a:gd name="connsiteX0" fmla="*/ 0 w 1691995"/>
                <a:gd name="connsiteY0" fmla="*/ 0 h 1309519"/>
                <a:gd name="connsiteX1" fmla="*/ 1383396 w 1691995"/>
                <a:gd name="connsiteY1" fmla="*/ 854975 h 1309519"/>
                <a:gd name="connsiteX2" fmla="*/ 1691995 w 1691995"/>
                <a:gd name="connsiteY2" fmla="*/ 1309520 h 1309519"/>
                <a:gd name="connsiteX0" fmla="*/ 0 w 1691995"/>
                <a:gd name="connsiteY0" fmla="*/ 0 h 1309520"/>
                <a:gd name="connsiteX1" fmla="*/ 1434623 w 1691995"/>
                <a:gd name="connsiteY1" fmla="*/ 933013 h 1309520"/>
                <a:gd name="connsiteX2" fmla="*/ 1691995 w 1691995"/>
                <a:gd name="connsiteY2" fmla="*/ 1309520 h 1309520"/>
                <a:gd name="connsiteX0" fmla="*/ 0 w 926434"/>
                <a:gd name="connsiteY0" fmla="*/ 0 h 455310"/>
                <a:gd name="connsiteX1" fmla="*/ 669062 w 926434"/>
                <a:gd name="connsiteY1" fmla="*/ 78803 h 455310"/>
                <a:gd name="connsiteX2" fmla="*/ 926434 w 926434"/>
                <a:gd name="connsiteY2" fmla="*/ 455310 h 455310"/>
                <a:gd name="connsiteX0" fmla="*/ 0 w 716343"/>
                <a:gd name="connsiteY0" fmla="*/ 50679 h 376507"/>
                <a:gd name="connsiteX1" fmla="*/ 458971 w 716343"/>
                <a:gd name="connsiteY1" fmla="*/ 0 h 376507"/>
                <a:gd name="connsiteX2" fmla="*/ 716343 w 716343"/>
                <a:gd name="connsiteY2" fmla="*/ 376507 h 376507"/>
                <a:gd name="connsiteX0" fmla="*/ 0 w 904352"/>
                <a:gd name="connsiteY0" fmla="*/ 50679 h 491839"/>
                <a:gd name="connsiteX1" fmla="*/ 458971 w 904352"/>
                <a:gd name="connsiteY1" fmla="*/ 0 h 491839"/>
                <a:gd name="connsiteX2" fmla="*/ 904352 w 904352"/>
                <a:gd name="connsiteY2" fmla="*/ 491839 h 491839"/>
                <a:gd name="connsiteX0" fmla="*/ 0 w 1629400"/>
                <a:gd name="connsiteY0" fmla="*/ 0 h 2514047"/>
                <a:gd name="connsiteX1" fmla="*/ 1184019 w 1629400"/>
                <a:gd name="connsiteY1" fmla="*/ 2022208 h 2514047"/>
                <a:gd name="connsiteX2" fmla="*/ 1629400 w 1629400"/>
                <a:gd name="connsiteY2" fmla="*/ 2514047 h 2514047"/>
                <a:gd name="connsiteX0" fmla="*/ 0 w 1629400"/>
                <a:gd name="connsiteY0" fmla="*/ 0 h 2514047"/>
                <a:gd name="connsiteX1" fmla="*/ 1212488 w 1629400"/>
                <a:gd name="connsiteY1" fmla="*/ 1876971 h 2514047"/>
                <a:gd name="connsiteX2" fmla="*/ 1629400 w 1629400"/>
                <a:gd name="connsiteY2" fmla="*/ 2514047 h 2514047"/>
                <a:gd name="connsiteX0" fmla="*/ 0 w 785572"/>
                <a:gd name="connsiteY0" fmla="*/ 0 h 1711171"/>
                <a:gd name="connsiteX1" fmla="*/ 368660 w 785572"/>
                <a:gd name="connsiteY1" fmla="*/ 107409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405094 w 785572"/>
                <a:gd name="connsiteY1" fmla="*/ 114857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141302 w 785572"/>
                <a:gd name="connsiteY1" fmla="*/ 798699 h 1711171"/>
                <a:gd name="connsiteX2" fmla="*/ 785572 w 785572"/>
                <a:gd name="connsiteY2" fmla="*/ 1711171 h 1711171"/>
                <a:gd name="connsiteX0" fmla="*/ 55460 w 644270"/>
                <a:gd name="connsiteY0" fmla="*/ 0 h 1760155"/>
                <a:gd name="connsiteX1" fmla="*/ 0 w 644270"/>
                <a:gd name="connsiteY1" fmla="*/ 847683 h 1760155"/>
                <a:gd name="connsiteX2" fmla="*/ 644270 w 644270"/>
                <a:gd name="connsiteY2" fmla="*/ 1760155 h 1760155"/>
                <a:gd name="connsiteX0" fmla="*/ 0 w 588810"/>
                <a:gd name="connsiteY0" fmla="*/ 0 h 1760155"/>
                <a:gd name="connsiteX1" fmla="*/ 357895 w 588810"/>
                <a:gd name="connsiteY1" fmla="*/ 1424488 h 1760155"/>
                <a:gd name="connsiteX2" fmla="*/ 588810 w 588810"/>
                <a:gd name="connsiteY2" fmla="*/ 1760155 h 1760155"/>
                <a:gd name="connsiteX0" fmla="*/ 0 w 270954"/>
                <a:gd name="connsiteY0" fmla="*/ 0 h 1436975"/>
                <a:gd name="connsiteX1" fmla="*/ 40039 w 270954"/>
                <a:gd name="connsiteY1" fmla="*/ 1101308 h 1436975"/>
                <a:gd name="connsiteX2" fmla="*/ 270954 w 270954"/>
                <a:gd name="connsiteY2" fmla="*/ 1436975 h 1436975"/>
                <a:gd name="connsiteX0" fmla="*/ 0 w 270954"/>
                <a:gd name="connsiteY0" fmla="*/ 0 h 1436975"/>
                <a:gd name="connsiteX1" fmla="*/ 112934 w 270954"/>
                <a:gd name="connsiteY1" fmla="*/ 1207247 h 1436975"/>
                <a:gd name="connsiteX2" fmla="*/ 270954 w 270954"/>
                <a:gd name="connsiteY2" fmla="*/ 1436975 h 1436975"/>
                <a:gd name="connsiteX0" fmla="*/ 0 w 385524"/>
                <a:gd name="connsiteY0" fmla="*/ 0 h 2285322"/>
                <a:gd name="connsiteX1" fmla="*/ 227504 w 385524"/>
                <a:gd name="connsiteY1" fmla="*/ 2055594 h 2285322"/>
                <a:gd name="connsiteX2" fmla="*/ 385524 w 385524"/>
                <a:gd name="connsiteY2" fmla="*/ 2285322 h 2285322"/>
                <a:gd name="connsiteX0" fmla="*/ 89649 w 158020"/>
                <a:gd name="connsiteY0" fmla="*/ 0 h 668859"/>
                <a:gd name="connsiteX1" fmla="*/ 0 w 158020"/>
                <a:gd name="connsiteY1" fmla="*/ 439131 h 668859"/>
                <a:gd name="connsiteX2" fmla="*/ 158020 w 158020"/>
                <a:gd name="connsiteY2" fmla="*/ 668859 h 668859"/>
                <a:gd name="connsiteX0" fmla="*/ 14525 w 82896"/>
                <a:gd name="connsiteY0" fmla="*/ 0 h 668859"/>
                <a:gd name="connsiteX1" fmla="*/ 0 w 82896"/>
                <a:gd name="connsiteY1" fmla="*/ 544721 h 668859"/>
                <a:gd name="connsiteX2" fmla="*/ 82896 w 82896"/>
                <a:gd name="connsiteY2" fmla="*/ 668859 h 668859"/>
                <a:gd name="connsiteX0" fmla="*/ 3363 w 82896"/>
                <a:gd name="connsiteY0" fmla="*/ 0 h 645607"/>
                <a:gd name="connsiteX1" fmla="*/ 0 w 82896"/>
                <a:gd name="connsiteY1" fmla="*/ 521469 h 645607"/>
                <a:gd name="connsiteX2" fmla="*/ 82896 w 82896"/>
                <a:gd name="connsiteY2" fmla="*/ 645607 h 645607"/>
                <a:gd name="connsiteX0" fmla="*/ 14512 w 82896"/>
                <a:gd name="connsiteY0" fmla="*/ 0 h 647348"/>
                <a:gd name="connsiteX1" fmla="*/ 0 w 82896"/>
                <a:gd name="connsiteY1" fmla="*/ 523210 h 647348"/>
                <a:gd name="connsiteX2" fmla="*/ 82896 w 82896"/>
                <a:gd name="connsiteY2" fmla="*/ 647348 h 647348"/>
                <a:gd name="connsiteX0" fmla="*/ 1749 w 82896"/>
                <a:gd name="connsiteY0" fmla="*/ 0 h 655131"/>
                <a:gd name="connsiteX1" fmla="*/ 0 w 82896"/>
                <a:gd name="connsiteY1" fmla="*/ 530993 h 655131"/>
                <a:gd name="connsiteX2" fmla="*/ 82896 w 82896"/>
                <a:gd name="connsiteY2" fmla="*/ 655131 h 655131"/>
                <a:gd name="connsiteX0" fmla="*/ 11882 w 82896"/>
                <a:gd name="connsiteY0" fmla="*/ 0 h 654759"/>
                <a:gd name="connsiteX1" fmla="*/ 0 w 82896"/>
                <a:gd name="connsiteY1" fmla="*/ 530621 h 654759"/>
                <a:gd name="connsiteX2" fmla="*/ 82896 w 82896"/>
                <a:gd name="connsiteY2" fmla="*/ 654759 h 654759"/>
                <a:gd name="connsiteX0" fmla="*/ 0 w 71014"/>
                <a:gd name="connsiteY0" fmla="*/ 0 h 654759"/>
                <a:gd name="connsiteX1" fmla="*/ 37529 w 71014"/>
                <a:gd name="connsiteY1" fmla="*/ 595253 h 654759"/>
                <a:gd name="connsiteX2" fmla="*/ 71014 w 71014"/>
                <a:gd name="connsiteY2" fmla="*/ 654759 h 654759"/>
                <a:gd name="connsiteX0" fmla="*/ 34007 w 34007"/>
                <a:gd name="connsiteY0" fmla="*/ 0 h 640511"/>
                <a:gd name="connsiteX1" fmla="*/ 0 w 34007"/>
                <a:gd name="connsiteY1" fmla="*/ 581005 h 640511"/>
                <a:gd name="connsiteX2" fmla="*/ 33485 w 34007"/>
                <a:gd name="connsiteY2" fmla="*/ 640511 h 640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07" h="640511">
                  <a:moveTo>
                    <a:pt x="34007" y="0"/>
                  </a:moveTo>
                  <a:lnTo>
                    <a:pt x="0" y="581005"/>
                  </a:lnTo>
                  <a:lnTo>
                    <a:pt x="33485" y="640511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47" name="Straight Connector 46"/>
            <p:cNvCxnSpPr>
              <a:endCxn id="46" idx="1"/>
            </p:cNvCxnSpPr>
            <p:nvPr/>
          </p:nvCxnSpPr>
          <p:spPr bwMode="auto">
            <a:xfrm>
              <a:off x="6949674" y="4574223"/>
              <a:ext cx="218065" cy="1905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>
              <a:off x="6831804" y="5295824"/>
              <a:ext cx="397667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6464300" y="5498868"/>
              <a:ext cx="765171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1188684" y="1161929"/>
            <a:ext cx="6043172" cy="4774442"/>
            <a:chOff x="1188684" y="1161929"/>
            <a:chExt cx="6043172" cy="4774442"/>
          </a:xfrm>
        </p:grpSpPr>
        <p:cxnSp>
          <p:nvCxnSpPr>
            <p:cNvPr id="51" name="Straight Connector 50"/>
            <p:cNvCxnSpPr/>
            <p:nvPr/>
          </p:nvCxnSpPr>
          <p:spPr bwMode="auto">
            <a:xfrm flipH="1" flipV="1">
              <a:off x="1583531" y="1161929"/>
              <a:ext cx="3098008" cy="18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454944" y="1540669"/>
              <a:ext cx="167759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3" name="Freeform 52"/>
            <p:cNvSpPr/>
            <p:nvPr/>
          </p:nvSpPr>
          <p:spPr>
            <a:xfrm rot="13192210" flipV="1">
              <a:off x="1657617" y="1897789"/>
              <a:ext cx="2545290" cy="1132160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540700"/>
                <a:gd name="connsiteY0" fmla="*/ 353992 h 353992"/>
                <a:gd name="connsiteX1" fmla="*/ 443695 w 540700"/>
                <a:gd name="connsiteY1" fmla="*/ 0 h 353992"/>
                <a:gd name="connsiteX2" fmla="*/ 540700 w 540700"/>
                <a:gd name="connsiteY2" fmla="*/ 143445 h 353992"/>
                <a:gd name="connsiteX0" fmla="*/ 0 w 540700"/>
                <a:gd name="connsiteY0" fmla="*/ 361402 h 361402"/>
                <a:gd name="connsiteX1" fmla="*/ 441065 w 540700"/>
                <a:gd name="connsiteY1" fmla="*/ 0 h 361402"/>
                <a:gd name="connsiteX2" fmla="*/ 540700 w 540700"/>
                <a:gd name="connsiteY2" fmla="*/ 150855 h 361402"/>
                <a:gd name="connsiteX0" fmla="*/ 0 w 540700"/>
                <a:gd name="connsiteY0" fmla="*/ 665091 h 665091"/>
                <a:gd name="connsiteX1" fmla="*/ 232101 w 540700"/>
                <a:gd name="connsiteY1" fmla="*/ -1 h 665091"/>
                <a:gd name="connsiteX2" fmla="*/ 540700 w 540700"/>
                <a:gd name="connsiteY2" fmla="*/ 454544 h 665091"/>
                <a:gd name="connsiteX0" fmla="*/ 0 w 1691995"/>
                <a:gd name="connsiteY0" fmla="*/ 0 h 1309519"/>
                <a:gd name="connsiteX1" fmla="*/ 1383396 w 1691995"/>
                <a:gd name="connsiteY1" fmla="*/ 854975 h 1309519"/>
                <a:gd name="connsiteX2" fmla="*/ 1691995 w 1691995"/>
                <a:gd name="connsiteY2" fmla="*/ 1309520 h 13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1995" h="1309519">
                  <a:moveTo>
                    <a:pt x="0" y="0"/>
                  </a:moveTo>
                  <a:lnTo>
                    <a:pt x="1383396" y="854975"/>
                  </a:lnTo>
                  <a:lnTo>
                    <a:pt x="1691995" y="130952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 rot="13192210" flipV="1">
              <a:off x="1188684" y="2578838"/>
              <a:ext cx="1077604" cy="325514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540700"/>
                <a:gd name="connsiteY0" fmla="*/ 353992 h 353992"/>
                <a:gd name="connsiteX1" fmla="*/ 443695 w 540700"/>
                <a:gd name="connsiteY1" fmla="*/ 0 h 353992"/>
                <a:gd name="connsiteX2" fmla="*/ 540700 w 540700"/>
                <a:gd name="connsiteY2" fmla="*/ 143445 h 353992"/>
                <a:gd name="connsiteX0" fmla="*/ 0 w 540700"/>
                <a:gd name="connsiteY0" fmla="*/ 361402 h 361402"/>
                <a:gd name="connsiteX1" fmla="*/ 441065 w 540700"/>
                <a:gd name="connsiteY1" fmla="*/ 0 h 361402"/>
                <a:gd name="connsiteX2" fmla="*/ 540700 w 540700"/>
                <a:gd name="connsiteY2" fmla="*/ 150855 h 361402"/>
                <a:gd name="connsiteX0" fmla="*/ 0 w 540700"/>
                <a:gd name="connsiteY0" fmla="*/ 665091 h 665091"/>
                <a:gd name="connsiteX1" fmla="*/ 232101 w 540700"/>
                <a:gd name="connsiteY1" fmla="*/ -1 h 665091"/>
                <a:gd name="connsiteX2" fmla="*/ 540700 w 540700"/>
                <a:gd name="connsiteY2" fmla="*/ 454544 h 665091"/>
                <a:gd name="connsiteX0" fmla="*/ 0 w 1691995"/>
                <a:gd name="connsiteY0" fmla="*/ 0 h 1309519"/>
                <a:gd name="connsiteX1" fmla="*/ 1383396 w 1691995"/>
                <a:gd name="connsiteY1" fmla="*/ 854975 h 1309519"/>
                <a:gd name="connsiteX2" fmla="*/ 1691995 w 1691995"/>
                <a:gd name="connsiteY2" fmla="*/ 1309520 h 1309519"/>
                <a:gd name="connsiteX0" fmla="*/ 0 w 1691995"/>
                <a:gd name="connsiteY0" fmla="*/ 0 h 1309520"/>
                <a:gd name="connsiteX1" fmla="*/ 1434623 w 1691995"/>
                <a:gd name="connsiteY1" fmla="*/ 933013 h 1309520"/>
                <a:gd name="connsiteX2" fmla="*/ 1691995 w 1691995"/>
                <a:gd name="connsiteY2" fmla="*/ 1309520 h 1309520"/>
                <a:gd name="connsiteX0" fmla="*/ 0 w 926434"/>
                <a:gd name="connsiteY0" fmla="*/ 0 h 455310"/>
                <a:gd name="connsiteX1" fmla="*/ 669062 w 926434"/>
                <a:gd name="connsiteY1" fmla="*/ 78803 h 455310"/>
                <a:gd name="connsiteX2" fmla="*/ 926434 w 926434"/>
                <a:gd name="connsiteY2" fmla="*/ 455310 h 455310"/>
                <a:gd name="connsiteX0" fmla="*/ 0 w 716343"/>
                <a:gd name="connsiteY0" fmla="*/ 50679 h 376507"/>
                <a:gd name="connsiteX1" fmla="*/ 458971 w 716343"/>
                <a:gd name="connsiteY1" fmla="*/ 0 h 376507"/>
                <a:gd name="connsiteX2" fmla="*/ 716343 w 716343"/>
                <a:gd name="connsiteY2" fmla="*/ 376507 h 37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343" h="376507">
                  <a:moveTo>
                    <a:pt x="0" y="50679"/>
                  </a:moveTo>
                  <a:lnTo>
                    <a:pt x="458971" y="0"/>
                  </a:lnTo>
                  <a:lnTo>
                    <a:pt x="716343" y="376507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1844675" y="3147971"/>
              <a:ext cx="178117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562100" y="3429000"/>
              <a:ext cx="6832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Freeform 56"/>
            <p:cNvSpPr/>
            <p:nvPr/>
          </p:nvSpPr>
          <p:spPr>
            <a:xfrm rot="13192210" flipV="1">
              <a:off x="2348142" y="2732756"/>
              <a:ext cx="2451127" cy="2173553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540700"/>
                <a:gd name="connsiteY0" fmla="*/ 353992 h 353992"/>
                <a:gd name="connsiteX1" fmla="*/ 443695 w 540700"/>
                <a:gd name="connsiteY1" fmla="*/ 0 h 353992"/>
                <a:gd name="connsiteX2" fmla="*/ 540700 w 540700"/>
                <a:gd name="connsiteY2" fmla="*/ 143445 h 353992"/>
                <a:gd name="connsiteX0" fmla="*/ 0 w 540700"/>
                <a:gd name="connsiteY0" fmla="*/ 361402 h 361402"/>
                <a:gd name="connsiteX1" fmla="*/ 441065 w 540700"/>
                <a:gd name="connsiteY1" fmla="*/ 0 h 361402"/>
                <a:gd name="connsiteX2" fmla="*/ 540700 w 540700"/>
                <a:gd name="connsiteY2" fmla="*/ 150855 h 361402"/>
                <a:gd name="connsiteX0" fmla="*/ 0 w 540700"/>
                <a:gd name="connsiteY0" fmla="*/ 665091 h 665091"/>
                <a:gd name="connsiteX1" fmla="*/ 232101 w 540700"/>
                <a:gd name="connsiteY1" fmla="*/ -1 h 665091"/>
                <a:gd name="connsiteX2" fmla="*/ 540700 w 540700"/>
                <a:gd name="connsiteY2" fmla="*/ 454544 h 665091"/>
                <a:gd name="connsiteX0" fmla="*/ 0 w 1691995"/>
                <a:gd name="connsiteY0" fmla="*/ 0 h 1309519"/>
                <a:gd name="connsiteX1" fmla="*/ 1383396 w 1691995"/>
                <a:gd name="connsiteY1" fmla="*/ 854975 h 1309519"/>
                <a:gd name="connsiteX2" fmla="*/ 1691995 w 1691995"/>
                <a:gd name="connsiteY2" fmla="*/ 1309520 h 1309519"/>
                <a:gd name="connsiteX0" fmla="*/ 0 w 1691995"/>
                <a:gd name="connsiteY0" fmla="*/ 0 h 1309520"/>
                <a:gd name="connsiteX1" fmla="*/ 1434623 w 1691995"/>
                <a:gd name="connsiteY1" fmla="*/ 933013 h 1309520"/>
                <a:gd name="connsiteX2" fmla="*/ 1691995 w 1691995"/>
                <a:gd name="connsiteY2" fmla="*/ 1309520 h 1309520"/>
                <a:gd name="connsiteX0" fmla="*/ 0 w 926434"/>
                <a:gd name="connsiteY0" fmla="*/ 0 h 455310"/>
                <a:gd name="connsiteX1" fmla="*/ 669062 w 926434"/>
                <a:gd name="connsiteY1" fmla="*/ 78803 h 455310"/>
                <a:gd name="connsiteX2" fmla="*/ 926434 w 926434"/>
                <a:gd name="connsiteY2" fmla="*/ 455310 h 455310"/>
                <a:gd name="connsiteX0" fmla="*/ 0 w 716343"/>
                <a:gd name="connsiteY0" fmla="*/ 50679 h 376507"/>
                <a:gd name="connsiteX1" fmla="*/ 458971 w 716343"/>
                <a:gd name="connsiteY1" fmla="*/ 0 h 376507"/>
                <a:gd name="connsiteX2" fmla="*/ 716343 w 716343"/>
                <a:gd name="connsiteY2" fmla="*/ 376507 h 376507"/>
                <a:gd name="connsiteX0" fmla="*/ 0 w 904352"/>
                <a:gd name="connsiteY0" fmla="*/ 50679 h 491839"/>
                <a:gd name="connsiteX1" fmla="*/ 458971 w 904352"/>
                <a:gd name="connsiteY1" fmla="*/ 0 h 491839"/>
                <a:gd name="connsiteX2" fmla="*/ 904352 w 904352"/>
                <a:gd name="connsiteY2" fmla="*/ 491839 h 491839"/>
                <a:gd name="connsiteX0" fmla="*/ 0 w 1629400"/>
                <a:gd name="connsiteY0" fmla="*/ 0 h 2514047"/>
                <a:gd name="connsiteX1" fmla="*/ 1184019 w 1629400"/>
                <a:gd name="connsiteY1" fmla="*/ 2022208 h 2514047"/>
                <a:gd name="connsiteX2" fmla="*/ 1629400 w 1629400"/>
                <a:gd name="connsiteY2" fmla="*/ 2514047 h 2514047"/>
                <a:gd name="connsiteX0" fmla="*/ 0 w 1629400"/>
                <a:gd name="connsiteY0" fmla="*/ 0 h 2514047"/>
                <a:gd name="connsiteX1" fmla="*/ 1212488 w 1629400"/>
                <a:gd name="connsiteY1" fmla="*/ 1876971 h 2514047"/>
                <a:gd name="connsiteX2" fmla="*/ 1629400 w 1629400"/>
                <a:gd name="connsiteY2" fmla="*/ 2514047 h 251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9400" h="2514047">
                  <a:moveTo>
                    <a:pt x="0" y="0"/>
                  </a:moveTo>
                  <a:lnTo>
                    <a:pt x="1212488" y="1876971"/>
                  </a:lnTo>
                  <a:lnTo>
                    <a:pt x="1629400" y="2514047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3192210" flipV="1">
              <a:off x="2749811" y="3440527"/>
              <a:ext cx="1181746" cy="1479416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540700"/>
                <a:gd name="connsiteY0" fmla="*/ 353992 h 353992"/>
                <a:gd name="connsiteX1" fmla="*/ 443695 w 540700"/>
                <a:gd name="connsiteY1" fmla="*/ 0 h 353992"/>
                <a:gd name="connsiteX2" fmla="*/ 540700 w 540700"/>
                <a:gd name="connsiteY2" fmla="*/ 143445 h 353992"/>
                <a:gd name="connsiteX0" fmla="*/ 0 w 540700"/>
                <a:gd name="connsiteY0" fmla="*/ 361402 h 361402"/>
                <a:gd name="connsiteX1" fmla="*/ 441065 w 540700"/>
                <a:gd name="connsiteY1" fmla="*/ 0 h 361402"/>
                <a:gd name="connsiteX2" fmla="*/ 540700 w 540700"/>
                <a:gd name="connsiteY2" fmla="*/ 150855 h 361402"/>
                <a:gd name="connsiteX0" fmla="*/ 0 w 540700"/>
                <a:gd name="connsiteY0" fmla="*/ 665091 h 665091"/>
                <a:gd name="connsiteX1" fmla="*/ 232101 w 540700"/>
                <a:gd name="connsiteY1" fmla="*/ -1 h 665091"/>
                <a:gd name="connsiteX2" fmla="*/ 540700 w 540700"/>
                <a:gd name="connsiteY2" fmla="*/ 454544 h 665091"/>
                <a:gd name="connsiteX0" fmla="*/ 0 w 1691995"/>
                <a:gd name="connsiteY0" fmla="*/ 0 h 1309519"/>
                <a:gd name="connsiteX1" fmla="*/ 1383396 w 1691995"/>
                <a:gd name="connsiteY1" fmla="*/ 854975 h 1309519"/>
                <a:gd name="connsiteX2" fmla="*/ 1691995 w 1691995"/>
                <a:gd name="connsiteY2" fmla="*/ 1309520 h 1309519"/>
                <a:gd name="connsiteX0" fmla="*/ 0 w 1691995"/>
                <a:gd name="connsiteY0" fmla="*/ 0 h 1309520"/>
                <a:gd name="connsiteX1" fmla="*/ 1434623 w 1691995"/>
                <a:gd name="connsiteY1" fmla="*/ 933013 h 1309520"/>
                <a:gd name="connsiteX2" fmla="*/ 1691995 w 1691995"/>
                <a:gd name="connsiteY2" fmla="*/ 1309520 h 1309520"/>
                <a:gd name="connsiteX0" fmla="*/ 0 w 926434"/>
                <a:gd name="connsiteY0" fmla="*/ 0 h 455310"/>
                <a:gd name="connsiteX1" fmla="*/ 669062 w 926434"/>
                <a:gd name="connsiteY1" fmla="*/ 78803 h 455310"/>
                <a:gd name="connsiteX2" fmla="*/ 926434 w 926434"/>
                <a:gd name="connsiteY2" fmla="*/ 455310 h 455310"/>
                <a:gd name="connsiteX0" fmla="*/ 0 w 716343"/>
                <a:gd name="connsiteY0" fmla="*/ 50679 h 376507"/>
                <a:gd name="connsiteX1" fmla="*/ 458971 w 716343"/>
                <a:gd name="connsiteY1" fmla="*/ 0 h 376507"/>
                <a:gd name="connsiteX2" fmla="*/ 716343 w 716343"/>
                <a:gd name="connsiteY2" fmla="*/ 376507 h 376507"/>
                <a:gd name="connsiteX0" fmla="*/ 0 w 904352"/>
                <a:gd name="connsiteY0" fmla="*/ 50679 h 491839"/>
                <a:gd name="connsiteX1" fmla="*/ 458971 w 904352"/>
                <a:gd name="connsiteY1" fmla="*/ 0 h 491839"/>
                <a:gd name="connsiteX2" fmla="*/ 904352 w 904352"/>
                <a:gd name="connsiteY2" fmla="*/ 491839 h 491839"/>
                <a:gd name="connsiteX0" fmla="*/ 0 w 1629400"/>
                <a:gd name="connsiteY0" fmla="*/ 0 h 2514047"/>
                <a:gd name="connsiteX1" fmla="*/ 1184019 w 1629400"/>
                <a:gd name="connsiteY1" fmla="*/ 2022208 h 2514047"/>
                <a:gd name="connsiteX2" fmla="*/ 1629400 w 1629400"/>
                <a:gd name="connsiteY2" fmla="*/ 2514047 h 2514047"/>
                <a:gd name="connsiteX0" fmla="*/ 0 w 1629400"/>
                <a:gd name="connsiteY0" fmla="*/ 0 h 2514047"/>
                <a:gd name="connsiteX1" fmla="*/ 1212488 w 1629400"/>
                <a:gd name="connsiteY1" fmla="*/ 1876971 h 2514047"/>
                <a:gd name="connsiteX2" fmla="*/ 1629400 w 1629400"/>
                <a:gd name="connsiteY2" fmla="*/ 2514047 h 2514047"/>
                <a:gd name="connsiteX0" fmla="*/ 0 w 785572"/>
                <a:gd name="connsiteY0" fmla="*/ 0 h 1711171"/>
                <a:gd name="connsiteX1" fmla="*/ 368660 w 785572"/>
                <a:gd name="connsiteY1" fmla="*/ 107409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405094 w 785572"/>
                <a:gd name="connsiteY1" fmla="*/ 1148575 h 1711171"/>
                <a:gd name="connsiteX2" fmla="*/ 785572 w 785572"/>
                <a:gd name="connsiteY2" fmla="*/ 1711171 h 171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5572" h="1711171">
                  <a:moveTo>
                    <a:pt x="0" y="0"/>
                  </a:moveTo>
                  <a:lnTo>
                    <a:pt x="405094" y="1148575"/>
                  </a:lnTo>
                  <a:lnTo>
                    <a:pt x="785572" y="1711171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>
              <a:off x="2508250" y="4673600"/>
              <a:ext cx="15430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Freeform 59"/>
            <p:cNvSpPr/>
            <p:nvPr/>
          </p:nvSpPr>
          <p:spPr>
            <a:xfrm rot="13192210" flipV="1">
              <a:off x="3157399" y="4019920"/>
              <a:ext cx="969184" cy="1521766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540700"/>
                <a:gd name="connsiteY0" fmla="*/ 353992 h 353992"/>
                <a:gd name="connsiteX1" fmla="*/ 443695 w 540700"/>
                <a:gd name="connsiteY1" fmla="*/ 0 h 353992"/>
                <a:gd name="connsiteX2" fmla="*/ 540700 w 540700"/>
                <a:gd name="connsiteY2" fmla="*/ 143445 h 353992"/>
                <a:gd name="connsiteX0" fmla="*/ 0 w 540700"/>
                <a:gd name="connsiteY0" fmla="*/ 361402 h 361402"/>
                <a:gd name="connsiteX1" fmla="*/ 441065 w 540700"/>
                <a:gd name="connsiteY1" fmla="*/ 0 h 361402"/>
                <a:gd name="connsiteX2" fmla="*/ 540700 w 540700"/>
                <a:gd name="connsiteY2" fmla="*/ 150855 h 361402"/>
                <a:gd name="connsiteX0" fmla="*/ 0 w 540700"/>
                <a:gd name="connsiteY0" fmla="*/ 665091 h 665091"/>
                <a:gd name="connsiteX1" fmla="*/ 232101 w 540700"/>
                <a:gd name="connsiteY1" fmla="*/ -1 h 665091"/>
                <a:gd name="connsiteX2" fmla="*/ 540700 w 540700"/>
                <a:gd name="connsiteY2" fmla="*/ 454544 h 665091"/>
                <a:gd name="connsiteX0" fmla="*/ 0 w 1691995"/>
                <a:gd name="connsiteY0" fmla="*/ 0 h 1309519"/>
                <a:gd name="connsiteX1" fmla="*/ 1383396 w 1691995"/>
                <a:gd name="connsiteY1" fmla="*/ 854975 h 1309519"/>
                <a:gd name="connsiteX2" fmla="*/ 1691995 w 1691995"/>
                <a:gd name="connsiteY2" fmla="*/ 1309520 h 1309519"/>
                <a:gd name="connsiteX0" fmla="*/ 0 w 1691995"/>
                <a:gd name="connsiteY0" fmla="*/ 0 h 1309520"/>
                <a:gd name="connsiteX1" fmla="*/ 1434623 w 1691995"/>
                <a:gd name="connsiteY1" fmla="*/ 933013 h 1309520"/>
                <a:gd name="connsiteX2" fmla="*/ 1691995 w 1691995"/>
                <a:gd name="connsiteY2" fmla="*/ 1309520 h 1309520"/>
                <a:gd name="connsiteX0" fmla="*/ 0 w 926434"/>
                <a:gd name="connsiteY0" fmla="*/ 0 h 455310"/>
                <a:gd name="connsiteX1" fmla="*/ 669062 w 926434"/>
                <a:gd name="connsiteY1" fmla="*/ 78803 h 455310"/>
                <a:gd name="connsiteX2" fmla="*/ 926434 w 926434"/>
                <a:gd name="connsiteY2" fmla="*/ 455310 h 455310"/>
                <a:gd name="connsiteX0" fmla="*/ 0 w 716343"/>
                <a:gd name="connsiteY0" fmla="*/ 50679 h 376507"/>
                <a:gd name="connsiteX1" fmla="*/ 458971 w 716343"/>
                <a:gd name="connsiteY1" fmla="*/ 0 h 376507"/>
                <a:gd name="connsiteX2" fmla="*/ 716343 w 716343"/>
                <a:gd name="connsiteY2" fmla="*/ 376507 h 376507"/>
                <a:gd name="connsiteX0" fmla="*/ 0 w 904352"/>
                <a:gd name="connsiteY0" fmla="*/ 50679 h 491839"/>
                <a:gd name="connsiteX1" fmla="*/ 458971 w 904352"/>
                <a:gd name="connsiteY1" fmla="*/ 0 h 491839"/>
                <a:gd name="connsiteX2" fmla="*/ 904352 w 904352"/>
                <a:gd name="connsiteY2" fmla="*/ 491839 h 491839"/>
                <a:gd name="connsiteX0" fmla="*/ 0 w 1629400"/>
                <a:gd name="connsiteY0" fmla="*/ 0 h 2514047"/>
                <a:gd name="connsiteX1" fmla="*/ 1184019 w 1629400"/>
                <a:gd name="connsiteY1" fmla="*/ 2022208 h 2514047"/>
                <a:gd name="connsiteX2" fmla="*/ 1629400 w 1629400"/>
                <a:gd name="connsiteY2" fmla="*/ 2514047 h 2514047"/>
                <a:gd name="connsiteX0" fmla="*/ 0 w 1629400"/>
                <a:gd name="connsiteY0" fmla="*/ 0 h 2514047"/>
                <a:gd name="connsiteX1" fmla="*/ 1212488 w 1629400"/>
                <a:gd name="connsiteY1" fmla="*/ 1876971 h 2514047"/>
                <a:gd name="connsiteX2" fmla="*/ 1629400 w 1629400"/>
                <a:gd name="connsiteY2" fmla="*/ 2514047 h 2514047"/>
                <a:gd name="connsiteX0" fmla="*/ 0 w 785572"/>
                <a:gd name="connsiteY0" fmla="*/ 0 h 1711171"/>
                <a:gd name="connsiteX1" fmla="*/ 368660 w 785572"/>
                <a:gd name="connsiteY1" fmla="*/ 107409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405094 w 785572"/>
                <a:gd name="connsiteY1" fmla="*/ 114857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141302 w 785572"/>
                <a:gd name="connsiteY1" fmla="*/ 798699 h 1711171"/>
                <a:gd name="connsiteX2" fmla="*/ 785572 w 785572"/>
                <a:gd name="connsiteY2" fmla="*/ 1711171 h 1711171"/>
                <a:gd name="connsiteX0" fmla="*/ 55460 w 644270"/>
                <a:gd name="connsiteY0" fmla="*/ 0 h 1760155"/>
                <a:gd name="connsiteX1" fmla="*/ 0 w 644270"/>
                <a:gd name="connsiteY1" fmla="*/ 847683 h 1760155"/>
                <a:gd name="connsiteX2" fmla="*/ 644270 w 644270"/>
                <a:gd name="connsiteY2" fmla="*/ 1760155 h 176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4270" h="1760155">
                  <a:moveTo>
                    <a:pt x="55460" y="0"/>
                  </a:moveTo>
                  <a:lnTo>
                    <a:pt x="0" y="847683"/>
                  </a:lnTo>
                  <a:lnTo>
                    <a:pt x="644270" y="176015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 rot="13192210" flipV="1">
              <a:off x="4500546" y="4694015"/>
              <a:ext cx="407600" cy="1242356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540700"/>
                <a:gd name="connsiteY0" fmla="*/ 353992 h 353992"/>
                <a:gd name="connsiteX1" fmla="*/ 443695 w 540700"/>
                <a:gd name="connsiteY1" fmla="*/ 0 h 353992"/>
                <a:gd name="connsiteX2" fmla="*/ 540700 w 540700"/>
                <a:gd name="connsiteY2" fmla="*/ 143445 h 353992"/>
                <a:gd name="connsiteX0" fmla="*/ 0 w 540700"/>
                <a:gd name="connsiteY0" fmla="*/ 361402 h 361402"/>
                <a:gd name="connsiteX1" fmla="*/ 441065 w 540700"/>
                <a:gd name="connsiteY1" fmla="*/ 0 h 361402"/>
                <a:gd name="connsiteX2" fmla="*/ 540700 w 540700"/>
                <a:gd name="connsiteY2" fmla="*/ 150855 h 361402"/>
                <a:gd name="connsiteX0" fmla="*/ 0 w 540700"/>
                <a:gd name="connsiteY0" fmla="*/ 665091 h 665091"/>
                <a:gd name="connsiteX1" fmla="*/ 232101 w 540700"/>
                <a:gd name="connsiteY1" fmla="*/ -1 h 665091"/>
                <a:gd name="connsiteX2" fmla="*/ 540700 w 540700"/>
                <a:gd name="connsiteY2" fmla="*/ 454544 h 665091"/>
                <a:gd name="connsiteX0" fmla="*/ 0 w 1691995"/>
                <a:gd name="connsiteY0" fmla="*/ 0 h 1309519"/>
                <a:gd name="connsiteX1" fmla="*/ 1383396 w 1691995"/>
                <a:gd name="connsiteY1" fmla="*/ 854975 h 1309519"/>
                <a:gd name="connsiteX2" fmla="*/ 1691995 w 1691995"/>
                <a:gd name="connsiteY2" fmla="*/ 1309520 h 1309519"/>
                <a:gd name="connsiteX0" fmla="*/ 0 w 1691995"/>
                <a:gd name="connsiteY0" fmla="*/ 0 h 1309520"/>
                <a:gd name="connsiteX1" fmla="*/ 1434623 w 1691995"/>
                <a:gd name="connsiteY1" fmla="*/ 933013 h 1309520"/>
                <a:gd name="connsiteX2" fmla="*/ 1691995 w 1691995"/>
                <a:gd name="connsiteY2" fmla="*/ 1309520 h 1309520"/>
                <a:gd name="connsiteX0" fmla="*/ 0 w 926434"/>
                <a:gd name="connsiteY0" fmla="*/ 0 h 455310"/>
                <a:gd name="connsiteX1" fmla="*/ 669062 w 926434"/>
                <a:gd name="connsiteY1" fmla="*/ 78803 h 455310"/>
                <a:gd name="connsiteX2" fmla="*/ 926434 w 926434"/>
                <a:gd name="connsiteY2" fmla="*/ 455310 h 455310"/>
                <a:gd name="connsiteX0" fmla="*/ 0 w 716343"/>
                <a:gd name="connsiteY0" fmla="*/ 50679 h 376507"/>
                <a:gd name="connsiteX1" fmla="*/ 458971 w 716343"/>
                <a:gd name="connsiteY1" fmla="*/ 0 h 376507"/>
                <a:gd name="connsiteX2" fmla="*/ 716343 w 716343"/>
                <a:gd name="connsiteY2" fmla="*/ 376507 h 376507"/>
                <a:gd name="connsiteX0" fmla="*/ 0 w 904352"/>
                <a:gd name="connsiteY0" fmla="*/ 50679 h 491839"/>
                <a:gd name="connsiteX1" fmla="*/ 458971 w 904352"/>
                <a:gd name="connsiteY1" fmla="*/ 0 h 491839"/>
                <a:gd name="connsiteX2" fmla="*/ 904352 w 904352"/>
                <a:gd name="connsiteY2" fmla="*/ 491839 h 491839"/>
                <a:gd name="connsiteX0" fmla="*/ 0 w 1629400"/>
                <a:gd name="connsiteY0" fmla="*/ 0 h 2514047"/>
                <a:gd name="connsiteX1" fmla="*/ 1184019 w 1629400"/>
                <a:gd name="connsiteY1" fmla="*/ 2022208 h 2514047"/>
                <a:gd name="connsiteX2" fmla="*/ 1629400 w 1629400"/>
                <a:gd name="connsiteY2" fmla="*/ 2514047 h 2514047"/>
                <a:gd name="connsiteX0" fmla="*/ 0 w 1629400"/>
                <a:gd name="connsiteY0" fmla="*/ 0 h 2514047"/>
                <a:gd name="connsiteX1" fmla="*/ 1212488 w 1629400"/>
                <a:gd name="connsiteY1" fmla="*/ 1876971 h 2514047"/>
                <a:gd name="connsiteX2" fmla="*/ 1629400 w 1629400"/>
                <a:gd name="connsiteY2" fmla="*/ 2514047 h 2514047"/>
                <a:gd name="connsiteX0" fmla="*/ 0 w 785572"/>
                <a:gd name="connsiteY0" fmla="*/ 0 h 1711171"/>
                <a:gd name="connsiteX1" fmla="*/ 368660 w 785572"/>
                <a:gd name="connsiteY1" fmla="*/ 107409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405094 w 785572"/>
                <a:gd name="connsiteY1" fmla="*/ 114857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141302 w 785572"/>
                <a:gd name="connsiteY1" fmla="*/ 798699 h 1711171"/>
                <a:gd name="connsiteX2" fmla="*/ 785572 w 785572"/>
                <a:gd name="connsiteY2" fmla="*/ 1711171 h 1711171"/>
                <a:gd name="connsiteX0" fmla="*/ 55460 w 644270"/>
                <a:gd name="connsiteY0" fmla="*/ 0 h 1760155"/>
                <a:gd name="connsiteX1" fmla="*/ 0 w 644270"/>
                <a:gd name="connsiteY1" fmla="*/ 847683 h 1760155"/>
                <a:gd name="connsiteX2" fmla="*/ 644270 w 644270"/>
                <a:gd name="connsiteY2" fmla="*/ 1760155 h 1760155"/>
                <a:gd name="connsiteX0" fmla="*/ 0 w 588810"/>
                <a:gd name="connsiteY0" fmla="*/ 0 h 1760155"/>
                <a:gd name="connsiteX1" fmla="*/ 357895 w 588810"/>
                <a:gd name="connsiteY1" fmla="*/ 1424488 h 1760155"/>
                <a:gd name="connsiteX2" fmla="*/ 588810 w 588810"/>
                <a:gd name="connsiteY2" fmla="*/ 1760155 h 1760155"/>
                <a:gd name="connsiteX0" fmla="*/ 0 w 270954"/>
                <a:gd name="connsiteY0" fmla="*/ 0 h 1436975"/>
                <a:gd name="connsiteX1" fmla="*/ 40039 w 270954"/>
                <a:gd name="connsiteY1" fmla="*/ 1101308 h 1436975"/>
                <a:gd name="connsiteX2" fmla="*/ 270954 w 270954"/>
                <a:gd name="connsiteY2" fmla="*/ 1436975 h 143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954" h="1436975">
                  <a:moveTo>
                    <a:pt x="0" y="0"/>
                  </a:moveTo>
                  <a:lnTo>
                    <a:pt x="40039" y="1101308"/>
                  </a:lnTo>
                  <a:lnTo>
                    <a:pt x="270954" y="143697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 rot="13192210" flipH="1">
              <a:off x="6086029" y="1214650"/>
              <a:ext cx="579949" cy="1975806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540700"/>
                <a:gd name="connsiteY0" fmla="*/ 353992 h 353992"/>
                <a:gd name="connsiteX1" fmla="*/ 443695 w 540700"/>
                <a:gd name="connsiteY1" fmla="*/ 0 h 353992"/>
                <a:gd name="connsiteX2" fmla="*/ 540700 w 540700"/>
                <a:gd name="connsiteY2" fmla="*/ 143445 h 353992"/>
                <a:gd name="connsiteX0" fmla="*/ 0 w 540700"/>
                <a:gd name="connsiteY0" fmla="*/ 361402 h 361402"/>
                <a:gd name="connsiteX1" fmla="*/ 441065 w 540700"/>
                <a:gd name="connsiteY1" fmla="*/ 0 h 361402"/>
                <a:gd name="connsiteX2" fmla="*/ 540700 w 540700"/>
                <a:gd name="connsiteY2" fmla="*/ 150855 h 361402"/>
                <a:gd name="connsiteX0" fmla="*/ 0 w 540700"/>
                <a:gd name="connsiteY0" fmla="*/ 665091 h 665091"/>
                <a:gd name="connsiteX1" fmla="*/ 232101 w 540700"/>
                <a:gd name="connsiteY1" fmla="*/ -1 h 665091"/>
                <a:gd name="connsiteX2" fmla="*/ 540700 w 540700"/>
                <a:gd name="connsiteY2" fmla="*/ 454544 h 665091"/>
                <a:gd name="connsiteX0" fmla="*/ 0 w 1691995"/>
                <a:gd name="connsiteY0" fmla="*/ 0 h 1309519"/>
                <a:gd name="connsiteX1" fmla="*/ 1383396 w 1691995"/>
                <a:gd name="connsiteY1" fmla="*/ 854975 h 1309519"/>
                <a:gd name="connsiteX2" fmla="*/ 1691995 w 1691995"/>
                <a:gd name="connsiteY2" fmla="*/ 1309520 h 1309519"/>
                <a:gd name="connsiteX0" fmla="*/ 0 w 1691995"/>
                <a:gd name="connsiteY0" fmla="*/ 0 h 1309520"/>
                <a:gd name="connsiteX1" fmla="*/ 1434623 w 1691995"/>
                <a:gd name="connsiteY1" fmla="*/ 933013 h 1309520"/>
                <a:gd name="connsiteX2" fmla="*/ 1691995 w 1691995"/>
                <a:gd name="connsiteY2" fmla="*/ 1309520 h 1309520"/>
                <a:gd name="connsiteX0" fmla="*/ 0 w 926434"/>
                <a:gd name="connsiteY0" fmla="*/ 0 h 455310"/>
                <a:gd name="connsiteX1" fmla="*/ 669062 w 926434"/>
                <a:gd name="connsiteY1" fmla="*/ 78803 h 455310"/>
                <a:gd name="connsiteX2" fmla="*/ 926434 w 926434"/>
                <a:gd name="connsiteY2" fmla="*/ 455310 h 455310"/>
                <a:gd name="connsiteX0" fmla="*/ 0 w 716343"/>
                <a:gd name="connsiteY0" fmla="*/ 50679 h 376507"/>
                <a:gd name="connsiteX1" fmla="*/ 458971 w 716343"/>
                <a:gd name="connsiteY1" fmla="*/ 0 h 376507"/>
                <a:gd name="connsiteX2" fmla="*/ 716343 w 716343"/>
                <a:gd name="connsiteY2" fmla="*/ 376507 h 376507"/>
                <a:gd name="connsiteX0" fmla="*/ 0 w 904352"/>
                <a:gd name="connsiteY0" fmla="*/ 50679 h 491839"/>
                <a:gd name="connsiteX1" fmla="*/ 458971 w 904352"/>
                <a:gd name="connsiteY1" fmla="*/ 0 h 491839"/>
                <a:gd name="connsiteX2" fmla="*/ 904352 w 904352"/>
                <a:gd name="connsiteY2" fmla="*/ 491839 h 491839"/>
                <a:gd name="connsiteX0" fmla="*/ 0 w 1629400"/>
                <a:gd name="connsiteY0" fmla="*/ 0 h 2514047"/>
                <a:gd name="connsiteX1" fmla="*/ 1184019 w 1629400"/>
                <a:gd name="connsiteY1" fmla="*/ 2022208 h 2514047"/>
                <a:gd name="connsiteX2" fmla="*/ 1629400 w 1629400"/>
                <a:gd name="connsiteY2" fmla="*/ 2514047 h 2514047"/>
                <a:gd name="connsiteX0" fmla="*/ 0 w 1629400"/>
                <a:gd name="connsiteY0" fmla="*/ 0 h 2514047"/>
                <a:gd name="connsiteX1" fmla="*/ 1212488 w 1629400"/>
                <a:gd name="connsiteY1" fmla="*/ 1876971 h 2514047"/>
                <a:gd name="connsiteX2" fmla="*/ 1629400 w 1629400"/>
                <a:gd name="connsiteY2" fmla="*/ 2514047 h 2514047"/>
                <a:gd name="connsiteX0" fmla="*/ 0 w 785572"/>
                <a:gd name="connsiteY0" fmla="*/ 0 h 1711171"/>
                <a:gd name="connsiteX1" fmla="*/ 368660 w 785572"/>
                <a:gd name="connsiteY1" fmla="*/ 107409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405094 w 785572"/>
                <a:gd name="connsiteY1" fmla="*/ 114857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141302 w 785572"/>
                <a:gd name="connsiteY1" fmla="*/ 798699 h 1711171"/>
                <a:gd name="connsiteX2" fmla="*/ 785572 w 785572"/>
                <a:gd name="connsiteY2" fmla="*/ 1711171 h 1711171"/>
                <a:gd name="connsiteX0" fmla="*/ 55460 w 644270"/>
                <a:gd name="connsiteY0" fmla="*/ 0 h 1760155"/>
                <a:gd name="connsiteX1" fmla="*/ 0 w 644270"/>
                <a:gd name="connsiteY1" fmla="*/ 847683 h 1760155"/>
                <a:gd name="connsiteX2" fmla="*/ 644270 w 644270"/>
                <a:gd name="connsiteY2" fmla="*/ 1760155 h 1760155"/>
                <a:gd name="connsiteX0" fmla="*/ 0 w 588810"/>
                <a:gd name="connsiteY0" fmla="*/ 0 h 1760155"/>
                <a:gd name="connsiteX1" fmla="*/ 357895 w 588810"/>
                <a:gd name="connsiteY1" fmla="*/ 1424488 h 1760155"/>
                <a:gd name="connsiteX2" fmla="*/ 588810 w 588810"/>
                <a:gd name="connsiteY2" fmla="*/ 1760155 h 1760155"/>
                <a:gd name="connsiteX0" fmla="*/ 0 w 270954"/>
                <a:gd name="connsiteY0" fmla="*/ 0 h 1436975"/>
                <a:gd name="connsiteX1" fmla="*/ 40039 w 270954"/>
                <a:gd name="connsiteY1" fmla="*/ 1101308 h 1436975"/>
                <a:gd name="connsiteX2" fmla="*/ 270954 w 270954"/>
                <a:gd name="connsiteY2" fmla="*/ 1436975 h 1436975"/>
                <a:gd name="connsiteX0" fmla="*/ 0 w 270954"/>
                <a:gd name="connsiteY0" fmla="*/ 0 h 1436975"/>
                <a:gd name="connsiteX1" fmla="*/ 112934 w 270954"/>
                <a:gd name="connsiteY1" fmla="*/ 1207247 h 1436975"/>
                <a:gd name="connsiteX2" fmla="*/ 270954 w 270954"/>
                <a:gd name="connsiteY2" fmla="*/ 1436975 h 1436975"/>
                <a:gd name="connsiteX0" fmla="*/ 0 w 385524"/>
                <a:gd name="connsiteY0" fmla="*/ 0 h 2285322"/>
                <a:gd name="connsiteX1" fmla="*/ 227504 w 385524"/>
                <a:gd name="connsiteY1" fmla="*/ 2055594 h 2285322"/>
                <a:gd name="connsiteX2" fmla="*/ 385524 w 385524"/>
                <a:gd name="connsiteY2" fmla="*/ 2285322 h 228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524" h="2285322">
                  <a:moveTo>
                    <a:pt x="0" y="0"/>
                  </a:moveTo>
                  <a:lnTo>
                    <a:pt x="227504" y="2055594"/>
                  </a:lnTo>
                  <a:lnTo>
                    <a:pt x="385524" y="2285322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>
              <a:off x="5258969" y="1161929"/>
              <a:ext cx="197288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Freeform 63"/>
            <p:cNvSpPr/>
            <p:nvPr/>
          </p:nvSpPr>
          <p:spPr>
            <a:xfrm rot="13192210" flipH="1">
              <a:off x="6483935" y="1869464"/>
              <a:ext cx="261772" cy="1611660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540700"/>
                <a:gd name="connsiteY0" fmla="*/ 353992 h 353992"/>
                <a:gd name="connsiteX1" fmla="*/ 443695 w 540700"/>
                <a:gd name="connsiteY1" fmla="*/ 0 h 353992"/>
                <a:gd name="connsiteX2" fmla="*/ 540700 w 540700"/>
                <a:gd name="connsiteY2" fmla="*/ 143445 h 353992"/>
                <a:gd name="connsiteX0" fmla="*/ 0 w 540700"/>
                <a:gd name="connsiteY0" fmla="*/ 361402 h 361402"/>
                <a:gd name="connsiteX1" fmla="*/ 441065 w 540700"/>
                <a:gd name="connsiteY1" fmla="*/ 0 h 361402"/>
                <a:gd name="connsiteX2" fmla="*/ 540700 w 540700"/>
                <a:gd name="connsiteY2" fmla="*/ 150855 h 361402"/>
                <a:gd name="connsiteX0" fmla="*/ 0 w 540700"/>
                <a:gd name="connsiteY0" fmla="*/ 665091 h 665091"/>
                <a:gd name="connsiteX1" fmla="*/ 232101 w 540700"/>
                <a:gd name="connsiteY1" fmla="*/ -1 h 665091"/>
                <a:gd name="connsiteX2" fmla="*/ 540700 w 540700"/>
                <a:gd name="connsiteY2" fmla="*/ 454544 h 665091"/>
                <a:gd name="connsiteX0" fmla="*/ 0 w 1691995"/>
                <a:gd name="connsiteY0" fmla="*/ 0 h 1309519"/>
                <a:gd name="connsiteX1" fmla="*/ 1383396 w 1691995"/>
                <a:gd name="connsiteY1" fmla="*/ 854975 h 1309519"/>
                <a:gd name="connsiteX2" fmla="*/ 1691995 w 1691995"/>
                <a:gd name="connsiteY2" fmla="*/ 1309520 h 1309519"/>
                <a:gd name="connsiteX0" fmla="*/ 0 w 1691995"/>
                <a:gd name="connsiteY0" fmla="*/ 0 h 1309520"/>
                <a:gd name="connsiteX1" fmla="*/ 1434623 w 1691995"/>
                <a:gd name="connsiteY1" fmla="*/ 933013 h 1309520"/>
                <a:gd name="connsiteX2" fmla="*/ 1691995 w 1691995"/>
                <a:gd name="connsiteY2" fmla="*/ 1309520 h 1309520"/>
                <a:gd name="connsiteX0" fmla="*/ 0 w 926434"/>
                <a:gd name="connsiteY0" fmla="*/ 0 h 455310"/>
                <a:gd name="connsiteX1" fmla="*/ 669062 w 926434"/>
                <a:gd name="connsiteY1" fmla="*/ 78803 h 455310"/>
                <a:gd name="connsiteX2" fmla="*/ 926434 w 926434"/>
                <a:gd name="connsiteY2" fmla="*/ 455310 h 455310"/>
                <a:gd name="connsiteX0" fmla="*/ 0 w 716343"/>
                <a:gd name="connsiteY0" fmla="*/ 50679 h 376507"/>
                <a:gd name="connsiteX1" fmla="*/ 458971 w 716343"/>
                <a:gd name="connsiteY1" fmla="*/ 0 h 376507"/>
                <a:gd name="connsiteX2" fmla="*/ 716343 w 716343"/>
                <a:gd name="connsiteY2" fmla="*/ 376507 h 376507"/>
                <a:gd name="connsiteX0" fmla="*/ 0 w 904352"/>
                <a:gd name="connsiteY0" fmla="*/ 50679 h 491839"/>
                <a:gd name="connsiteX1" fmla="*/ 458971 w 904352"/>
                <a:gd name="connsiteY1" fmla="*/ 0 h 491839"/>
                <a:gd name="connsiteX2" fmla="*/ 904352 w 904352"/>
                <a:gd name="connsiteY2" fmla="*/ 491839 h 491839"/>
                <a:gd name="connsiteX0" fmla="*/ 0 w 1629400"/>
                <a:gd name="connsiteY0" fmla="*/ 0 h 2514047"/>
                <a:gd name="connsiteX1" fmla="*/ 1184019 w 1629400"/>
                <a:gd name="connsiteY1" fmla="*/ 2022208 h 2514047"/>
                <a:gd name="connsiteX2" fmla="*/ 1629400 w 1629400"/>
                <a:gd name="connsiteY2" fmla="*/ 2514047 h 2514047"/>
                <a:gd name="connsiteX0" fmla="*/ 0 w 1629400"/>
                <a:gd name="connsiteY0" fmla="*/ 0 h 2514047"/>
                <a:gd name="connsiteX1" fmla="*/ 1212488 w 1629400"/>
                <a:gd name="connsiteY1" fmla="*/ 1876971 h 2514047"/>
                <a:gd name="connsiteX2" fmla="*/ 1629400 w 1629400"/>
                <a:gd name="connsiteY2" fmla="*/ 2514047 h 2514047"/>
                <a:gd name="connsiteX0" fmla="*/ 0 w 785572"/>
                <a:gd name="connsiteY0" fmla="*/ 0 h 1711171"/>
                <a:gd name="connsiteX1" fmla="*/ 368660 w 785572"/>
                <a:gd name="connsiteY1" fmla="*/ 107409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405094 w 785572"/>
                <a:gd name="connsiteY1" fmla="*/ 114857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141302 w 785572"/>
                <a:gd name="connsiteY1" fmla="*/ 798699 h 1711171"/>
                <a:gd name="connsiteX2" fmla="*/ 785572 w 785572"/>
                <a:gd name="connsiteY2" fmla="*/ 1711171 h 1711171"/>
                <a:gd name="connsiteX0" fmla="*/ 55460 w 644270"/>
                <a:gd name="connsiteY0" fmla="*/ 0 h 1760155"/>
                <a:gd name="connsiteX1" fmla="*/ 0 w 644270"/>
                <a:gd name="connsiteY1" fmla="*/ 847683 h 1760155"/>
                <a:gd name="connsiteX2" fmla="*/ 644270 w 644270"/>
                <a:gd name="connsiteY2" fmla="*/ 1760155 h 1760155"/>
                <a:gd name="connsiteX0" fmla="*/ 0 w 588810"/>
                <a:gd name="connsiteY0" fmla="*/ 0 h 1760155"/>
                <a:gd name="connsiteX1" fmla="*/ 357895 w 588810"/>
                <a:gd name="connsiteY1" fmla="*/ 1424488 h 1760155"/>
                <a:gd name="connsiteX2" fmla="*/ 588810 w 588810"/>
                <a:gd name="connsiteY2" fmla="*/ 1760155 h 1760155"/>
                <a:gd name="connsiteX0" fmla="*/ 0 w 270954"/>
                <a:gd name="connsiteY0" fmla="*/ 0 h 1436975"/>
                <a:gd name="connsiteX1" fmla="*/ 40039 w 270954"/>
                <a:gd name="connsiteY1" fmla="*/ 1101308 h 1436975"/>
                <a:gd name="connsiteX2" fmla="*/ 270954 w 270954"/>
                <a:gd name="connsiteY2" fmla="*/ 1436975 h 1436975"/>
                <a:gd name="connsiteX0" fmla="*/ 0 w 270954"/>
                <a:gd name="connsiteY0" fmla="*/ 0 h 1436975"/>
                <a:gd name="connsiteX1" fmla="*/ 112934 w 270954"/>
                <a:gd name="connsiteY1" fmla="*/ 1207247 h 1436975"/>
                <a:gd name="connsiteX2" fmla="*/ 270954 w 270954"/>
                <a:gd name="connsiteY2" fmla="*/ 1436975 h 1436975"/>
                <a:gd name="connsiteX0" fmla="*/ 0 w 385524"/>
                <a:gd name="connsiteY0" fmla="*/ 0 h 2285322"/>
                <a:gd name="connsiteX1" fmla="*/ 227504 w 385524"/>
                <a:gd name="connsiteY1" fmla="*/ 2055594 h 2285322"/>
                <a:gd name="connsiteX2" fmla="*/ 385524 w 385524"/>
                <a:gd name="connsiteY2" fmla="*/ 2285322 h 2285322"/>
                <a:gd name="connsiteX0" fmla="*/ 17867 w 158020"/>
                <a:gd name="connsiteY0" fmla="*/ 0 h 1864131"/>
                <a:gd name="connsiteX1" fmla="*/ 0 w 158020"/>
                <a:gd name="connsiteY1" fmla="*/ 1634403 h 1864131"/>
                <a:gd name="connsiteX2" fmla="*/ 158020 w 158020"/>
                <a:gd name="connsiteY2" fmla="*/ 1864131 h 1864131"/>
                <a:gd name="connsiteX0" fmla="*/ 33861 w 174014"/>
                <a:gd name="connsiteY0" fmla="*/ 0 h 1864131"/>
                <a:gd name="connsiteX1" fmla="*/ 0 w 174014"/>
                <a:gd name="connsiteY1" fmla="*/ 1607572 h 1864131"/>
                <a:gd name="connsiteX2" fmla="*/ 174014 w 174014"/>
                <a:gd name="connsiteY2" fmla="*/ 1864131 h 186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014" h="1864131">
                  <a:moveTo>
                    <a:pt x="33861" y="0"/>
                  </a:moveTo>
                  <a:lnTo>
                    <a:pt x="0" y="1607572"/>
                  </a:lnTo>
                  <a:lnTo>
                    <a:pt x="174014" y="1864131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 rot="13192210" flipH="1">
              <a:off x="6515495" y="2335540"/>
              <a:ext cx="394908" cy="1138682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540700"/>
                <a:gd name="connsiteY0" fmla="*/ 353992 h 353992"/>
                <a:gd name="connsiteX1" fmla="*/ 443695 w 540700"/>
                <a:gd name="connsiteY1" fmla="*/ 0 h 353992"/>
                <a:gd name="connsiteX2" fmla="*/ 540700 w 540700"/>
                <a:gd name="connsiteY2" fmla="*/ 143445 h 353992"/>
                <a:gd name="connsiteX0" fmla="*/ 0 w 540700"/>
                <a:gd name="connsiteY0" fmla="*/ 361402 h 361402"/>
                <a:gd name="connsiteX1" fmla="*/ 441065 w 540700"/>
                <a:gd name="connsiteY1" fmla="*/ 0 h 361402"/>
                <a:gd name="connsiteX2" fmla="*/ 540700 w 540700"/>
                <a:gd name="connsiteY2" fmla="*/ 150855 h 361402"/>
                <a:gd name="connsiteX0" fmla="*/ 0 w 540700"/>
                <a:gd name="connsiteY0" fmla="*/ 665091 h 665091"/>
                <a:gd name="connsiteX1" fmla="*/ 232101 w 540700"/>
                <a:gd name="connsiteY1" fmla="*/ -1 h 665091"/>
                <a:gd name="connsiteX2" fmla="*/ 540700 w 540700"/>
                <a:gd name="connsiteY2" fmla="*/ 454544 h 665091"/>
                <a:gd name="connsiteX0" fmla="*/ 0 w 1691995"/>
                <a:gd name="connsiteY0" fmla="*/ 0 h 1309519"/>
                <a:gd name="connsiteX1" fmla="*/ 1383396 w 1691995"/>
                <a:gd name="connsiteY1" fmla="*/ 854975 h 1309519"/>
                <a:gd name="connsiteX2" fmla="*/ 1691995 w 1691995"/>
                <a:gd name="connsiteY2" fmla="*/ 1309520 h 1309519"/>
                <a:gd name="connsiteX0" fmla="*/ 0 w 1691995"/>
                <a:gd name="connsiteY0" fmla="*/ 0 h 1309520"/>
                <a:gd name="connsiteX1" fmla="*/ 1434623 w 1691995"/>
                <a:gd name="connsiteY1" fmla="*/ 933013 h 1309520"/>
                <a:gd name="connsiteX2" fmla="*/ 1691995 w 1691995"/>
                <a:gd name="connsiteY2" fmla="*/ 1309520 h 1309520"/>
                <a:gd name="connsiteX0" fmla="*/ 0 w 926434"/>
                <a:gd name="connsiteY0" fmla="*/ 0 h 455310"/>
                <a:gd name="connsiteX1" fmla="*/ 669062 w 926434"/>
                <a:gd name="connsiteY1" fmla="*/ 78803 h 455310"/>
                <a:gd name="connsiteX2" fmla="*/ 926434 w 926434"/>
                <a:gd name="connsiteY2" fmla="*/ 455310 h 455310"/>
                <a:gd name="connsiteX0" fmla="*/ 0 w 716343"/>
                <a:gd name="connsiteY0" fmla="*/ 50679 h 376507"/>
                <a:gd name="connsiteX1" fmla="*/ 458971 w 716343"/>
                <a:gd name="connsiteY1" fmla="*/ 0 h 376507"/>
                <a:gd name="connsiteX2" fmla="*/ 716343 w 716343"/>
                <a:gd name="connsiteY2" fmla="*/ 376507 h 376507"/>
                <a:gd name="connsiteX0" fmla="*/ 0 w 904352"/>
                <a:gd name="connsiteY0" fmla="*/ 50679 h 491839"/>
                <a:gd name="connsiteX1" fmla="*/ 458971 w 904352"/>
                <a:gd name="connsiteY1" fmla="*/ 0 h 491839"/>
                <a:gd name="connsiteX2" fmla="*/ 904352 w 904352"/>
                <a:gd name="connsiteY2" fmla="*/ 491839 h 491839"/>
                <a:gd name="connsiteX0" fmla="*/ 0 w 1629400"/>
                <a:gd name="connsiteY0" fmla="*/ 0 h 2514047"/>
                <a:gd name="connsiteX1" fmla="*/ 1184019 w 1629400"/>
                <a:gd name="connsiteY1" fmla="*/ 2022208 h 2514047"/>
                <a:gd name="connsiteX2" fmla="*/ 1629400 w 1629400"/>
                <a:gd name="connsiteY2" fmla="*/ 2514047 h 2514047"/>
                <a:gd name="connsiteX0" fmla="*/ 0 w 1629400"/>
                <a:gd name="connsiteY0" fmla="*/ 0 h 2514047"/>
                <a:gd name="connsiteX1" fmla="*/ 1212488 w 1629400"/>
                <a:gd name="connsiteY1" fmla="*/ 1876971 h 2514047"/>
                <a:gd name="connsiteX2" fmla="*/ 1629400 w 1629400"/>
                <a:gd name="connsiteY2" fmla="*/ 2514047 h 2514047"/>
                <a:gd name="connsiteX0" fmla="*/ 0 w 785572"/>
                <a:gd name="connsiteY0" fmla="*/ 0 h 1711171"/>
                <a:gd name="connsiteX1" fmla="*/ 368660 w 785572"/>
                <a:gd name="connsiteY1" fmla="*/ 107409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405094 w 785572"/>
                <a:gd name="connsiteY1" fmla="*/ 114857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141302 w 785572"/>
                <a:gd name="connsiteY1" fmla="*/ 798699 h 1711171"/>
                <a:gd name="connsiteX2" fmla="*/ 785572 w 785572"/>
                <a:gd name="connsiteY2" fmla="*/ 1711171 h 1711171"/>
                <a:gd name="connsiteX0" fmla="*/ 55460 w 644270"/>
                <a:gd name="connsiteY0" fmla="*/ 0 h 1760155"/>
                <a:gd name="connsiteX1" fmla="*/ 0 w 644270"/>
                <a:gd name="connsiteY1" fmla="*/ 847683 h 1760155"/>
                <a:gd name="connsiteX2" fmla="*/ 644270 w 644270"/>
                <a:gd name="connsiteY2" fmla="*/ 1760155 h 1760155"/>
                <a:gd name="connsiteX0" fmla="*/ 0 w 588810"/>
                <a:gd name="connsiteY0" fmla="*/ 0 h 1760155"/>
                <a:gd name="connsiteX1" fmla="*/ 357895 w 588810"/>
                <a:gd name="connsiteY1" fmla="*/ 1424488 h 1760155"/>
                <a:gd name="connsiteX2" fmla="*/ 588810 w 588810"/>
                <a:gd name="connsiteY2" fmla="*/ 1760155 h 1760155"/>
                <a:gd name="connsiteX0" fmla="*/ 0 w 270954"/>
                <a:gd name="connsiteY0" fmla="*/ 0 h 1436975"/>
                <a:gd name="connsiteX1" fmla="*/ 40039 w 270954"/>
                <a:gd name="connsiteY1" fmla="*/ 1101308 h 1436975"/>
                <a:gd name="connsiteX2" fmla="*/ 270954 w 270954"/>
                <a:gd name="connsiteY2" fmla="*/ 1436975 h 1436975"/>
                <a:gd name="connsiteX0" fmla="*/ 0 w 270954"/>
                <a:gd name="connsiteY0" fmla="*/ 0 h 1436975"/>
                <a:gd name="connsiteX1" fmla="*/ 112934 w 270954"/>
                <a:gd name="connsiteY1" fmla="*/ 1207247 h 1436975"/>
                <a:gd name="connsiteX2" fmla="*/ 270954 w 270954"/>
                <a:gd name="connsiteY2" fmla="*/ 1436975 h 1436975"/>
                <a:gd name="connsiteX0" fmla="*/ 0 w 385524"/>
                <a:gd name="connsiteY0" fmla="*/ 0 h 2285322"/>
                <a:gd name="connsiteX1" fmla="*/ 227504 w 385524"/>
                <a:gd name="connsiteY1" fmla="*/ 2055594 h 2285322"/>
                <a:gd name="connsiteX2" fmla="*/ 385524 w 385524"/>
                <a:gd name="connsiteY2" fmla="*/ 2285322 h 2285322"/>
                <a:gd name="connsiteX0" fmla="*/ 17867 w 158020"/>
                <a:gd name="connsiteY0" fmla="*/ 0 h 1864131"/>
                <a:gd name="connsiteX1" fmla="*/ 0 w 158020"/>
                <a:gd name="connsiteY1" fmla="*/ 1634403 h 1864131"/>
                <a:gd name="connsiteX2" fmla="*/ 158020 w 158020"/>
                <a:gd name="connsiteY2" fmla="*/ 1864131 h 1864131"/>
                <a:gd name="connsiteX0" fmla="*/ 33861 w 174014"/>
                <a:gd name="connsiteY0" fmla="*/ 0 h 1864131"/>
                <a:gd name="connsiteX1" fmla="*/ 0 w 174014"/>
                <a:gd name="connsiteY1" fmla="*/ 1607572 h 1864131"/>
                <a:gd name="connsiteX2" fmla="*/ 174014 w 174014"/>
                <a:gd name="connsiteY2" fmla="*/ 1864131 h 1864131"/>
                <a:gd name="connsiteX0" fmla="*/ 0 w 262517"/>
                <a:gd name="connsiteY0" fmla="*/ 0 h 1317060"/>
                <a:gd name="connsiteX1" fmla="*/ 88503 w 262517"/>
                <a:gd name="connsiteY1" fmla="*/ 1060501 h 1317060"/>
                <a:gd name="connsiteX2" fmla="*/ 262517 w 262517"/>
                <a:gd name="connsiteY2" fmla="*/ 1317060 h 1317060"/>
                <a:gd name="connsiteX0" fmla="*/ 0 w 262517"/>
                <a:gd name="connsiteY0" fmla="*/ 0 h 1317060"/>
                <a:gd name="connsiteX1" fmla="*/ 109156 w 262517"/>
                <a:gd name="connsiteY1" fmla="*/ 1090517 h 1317060"/>
                <a:gd name="connsiteX2" fmla="*/ 262517 w 262517"/>
                <a:gd name="connsiteY2" fmla="*/ 1317060 h 131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517" h="1317060">
                  <a:moveTo>
                    <a:pt x="0" y="0"/>
                  </a:moveTo>
                  <a:lnTo>
                    <a:pt x="109156" y="1090517"/>
                  </a:lnTo>
                  <a:lnTo>
                    <a:pt x="262517" y="131706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>
              <a:off x="6781800" y="3302228"/>
              <a:ext cx="45005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5997788" y="3768172"/>
              <a:ext cx="123168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6434138" y="4036350"/>
              <a:ext cx="79533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 flipH="1">
              <a:off x="6781800" y="4036350"/>
              <a:ext cx="285750" cy="366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Freeform 69"/>
            <p:cNvSpPr/>
            <p:nvPr/>
          </p:nvSpPr>
          <p:spPr>
            <a:xfrm rot="13192210" flipH="1">
              <a:off x="7017277" y="4677349"/>
              <a:ext cx="51157" cy="553762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581868"/>
                <a:gd name="connsiteY0" fmla="*/ 1 h 120083"/>
                <a:gd name="connsiteX1" fmla="*/ 500744 w 581868"/>
                <a:gd name="connsiteY1" fmla="*/ 120083 h 120083"/>
                <a:gd name="connsiteX2" fmla="*/ 581868 w 581868"/>
                <a:gd name="connsiteY2" fmla="*/ 64602 h 120083"/>
                <a:gd name="connsiteX0" fmla="*/ 0 w 475039"/>
                <a:gd name="connsiteY0" fmla="*/ 219845 h 219846"/>
                <a:gd name="connsiteX1" fmla="*/ 393915 w 475039"/>
                <a:gd name="connsiteY1" fmla="*/ 55481 h 219846"/>
                <a:gd name="connsiteX2" fmla="*/ 475039 w 475039"/>
                <a:gd name="connsiteY2" fmla="*/ 0 h 219846"/>
                <a:gd name="connsiteX0" fmla="*/ 0 w 475039"/>
                <a:gd name="connsiteY0" fmla="*/ 219845 h 219845"/>
                <a:gd name="connsiteX1" fmla="*/ 379825 w 475039"/>
                <a:gd name="connsiteY1" fmla="*/ 218027 h 219845"/>
                <a:gd name="connsiteX2" fmla="*/ 475039 w 475039"/>
                <a:gd name="connsiteY2" fmla="*/ 0 h 219845"/>
                <a:gd name="connsiteX0" fmla="*/ 0 w 436539"/>
                <a:gd name="connsiteY0" fmla="*/ 1818 h 81298"/>
                <a:gd name="connsiteX1" fmla="*/ 379825 w 436539"/>
                <a:gd name="connsiteY1" fmla="*/ 0 h 81298"/>
                <a:gd name="connsiteX2" fmla="*/ 436539 w 436539"/>
                <a:gd name="connsiteY2" fmla="*/ 81298 h 81298"/>
                <a:gd name="connsiteX0" fmla="*/ 0 w 508643"/>
                <a:gd name="connsiteY0" fmla="*/ 237953 h 237953"/>
                <a:gd name="connsiteX1" fmla="*/ 451929 w 508643"/>
                <a:gd name="connsiteY1" fmla="*/ 0 h 237953"/>
                <a:gd name="connsiteX2" fmla="*/ 508643 w 508643"/>
                <a:gd name="connsiteY2" fmla="*/ 81298 h 237953"/>
                <a:gd name="connsiteX0" fmla="*/ 0 w 508643"/>
                <a:gd name="connsiteY0" fmla="*/ 276102 h 276102"/>
                <a:gd name="connsiteX1" fmla="*/ 420742 w 508643"/>
                <a:gd name="connsiteY1" fmla="*/ 0 h 276102"/>
                <a:gd name="connsiteX2" fmla="*/ 508643 w 508643"/>
                <a:gd name="connsiteY2" fmla="*/ 119447 h 276102"/>
                <a:gd name="connsiteX0" fmla="*/ 0 w 511473"/>
                <a:gd name="connsiteY0" fmla="*/ 276102 h 276102"/>
                <a:gd name="connsiteX1" fmla="*/ 420742 w 511473"/>
                <a:gd name="connsiteY1" fmla="*/ 0 h 276102"/>
                <a:gd name="connsiteX2" fmla="*/ 511473 w 511473"/>
                <a:gd name="connsiteY2" fmla="*/ 130738 h 276102"/>
                <a:gd name="connsiteX0" fmla="*/ 0 w 511473"/>
                <a:gd name="connsiteY0" fmla="*/ 288809 h 288809"/>
                <a:gd name="connsiteX1" fmla="*/ 414468 w 511473"/>
                <a:gd name="connsiteY1" fmla="*/ 0 h 288809"/>
                <a:gd name="connsiteX2" fmla="*/ 511473 w 511473"/>
                <a:gd name="connsiteY2" fmla="*/ 143445 h 288809"/>
                <a:gd name="connsiteX0" fmla="*/ 0 w 420173"/>
                <a:gd name="connsiteY0" fmla="*/ 141580 h 143445"/>
                <a:gd name="connsiteX1" fmla="*/ 323168 w 420173"/>
                <a:gd name="connsiteY1" fmla="*/ 0 h 143445"/>
                <a:gd name="connsiteX2" fmla="*/ 420173 w 420173"/>
                <a:gd name="connsiteY2" fmla="*/ 143445 h 143445"/>
                <a:gd name="connsiteX0" fmla="*/ 0 w 540700"/>
                <a:gd name="connsiteY0" fmla="*/ 353992 h 353992"/>
                <a:gd name="connsiteX1" fmla="*/ 443695 w 540700"/>
                <a:gd name="connsiteY1" fmla="*/ 0 h 353992"/>
                <a:gd name="connsiteX2" fmla="*/ 540700 w 540700"/>
                <a:gd name="connsiteY2" fmla="*/ 143445 h 353992"/>
                <a:gd name="connsiteX0" fmla="*/ 0 w 540700"/>
                <a:gd name="connsiteY0" fmla="*/ 361402 h 361402"/>
                <a:gd name="connsiteX1" fmla="*/ 441065 w 540700"/>
                <a:gd name="connsiteY1" fmla="*/ 0 h 361402"/>
                <a:gd name="connsiteX2" fmla="*/ 540700 w 540700"/>
                <a:gd name="connsiteY2" fmla="*/ 150855 h 361402"/>
                <a:gd name="connsiteX0" fmla="*/ 0 w 540700"/>
                <a:gd name="connsiteY0" fmla="*/ 665091 h 665091"/>
                <a:gd name="connsiteX1" fmla="*/ 232101 w 540700"/>
                <a:gd name="connsiteY1" fmla="*/ -1 h 665091"/>
                <a:gd name="connsiteX2" fmla="*/ 540700 w 540700"/>
                <a:gd name="connsiteY2" fmla="*/ 454544 h 665091"/>
                <a:gd name="connsiteX0" fmla="*/ 0 w 1691995"/>
                <a:gd name="connsiteY0" fmla="*/ 0 h 1309519"/>
                <a:gd name="connsiteX1" fmla="*/ 1383396 w 1691995"/>
                <a:gd name="connsiteY1" fmla="*/ 854975 h 1309519"/>
                <a:gd name="connsiteX2" fmla="*/ 1691995 w 1691995"/>
                <a:gd name="connsiteY2" fmla="*/ 1309520 h 1309519"/>
                <a:gd name="connsiteX0" fmla="*/ 0 w 1691995"/>
                <a:gd name="connsiteY0" fmla="*/ 0 h 1309520"/>
                <a:gd name="connsiteX1" fmla="*/ 1434623 w 1691995"/>
                <a:gd name="connsiteY1" fmla="*/ 933013 h 1309520"/>
                <a:gd name="connsiteX2" fmla="*/ 1691995 w 1691995"/>
                <a:gd name="connsiteY2" fmla="*/ 1309520 h 1309520"/>
                <a:gd name="connsiteX0" fmla="*/ 0 w 926434"/>
                <a:gd name="connsiteY0" fmla="*/ 0 h 455310"/>
                <a:gd name="connsiteX1" fmla="*/ 669062 w 926434"/>
                <a:gd name="connsiteY1" fmla="*/ 78803 h 455310"/>
                <a:gd name="connsiteX2" fmla="*/ 926434 w 926434"/>
                <a:gd name="connsiteY2" fmla="*/ 455310 h 455310"/>
                <a:gd name="connsiteX0" fmla="*/ 0 w 716343"/>
                <a:gd name="connsiteY0" fmla="*/ 50679 h 376507"/>
                <a:gd name="connsiteX1" fmla="*/ 458971 w 716343"/>
                <a:gd name="connsiteY1" fmla="*/ 0 h 376507"/>
                <a:gd name="connsiteX2" fmla="*/ 716343 w 716343"/>
                <a:gd name="connsiteY2" fmla="*/ 376507 h 376507"/>
                <a:gd name="connsiteX0" fmla="*/ 0 w 904352"/>
                <a:gd name="connsiteY0" fmla="*/ 50679 h 491839"/>
                <a:gd name="connsiteX1" fmla="*/ 458971 w 904352"/>
                <a:gd name="connsiteY1" fmla="*/ 0 h 491839"/>
                <a:gd name="connsiteX2" fmla="*/ 904352 w 904352"/>
                <a:gd name="connsiteY2" fmla="*/ 491839 h 491839"/>
                <a:gd name="connsiteX0" fmla="*/ 0 w 1629400"/>
                <a:gd name="connsiteY0" fmla="*/ 0 h 2514047"/>
                <a:gd name="connsiteX1" fmla="*/ 1184019 w 1629400"/>
                <a:gd name="connsiteY1" fmla="*/ 2022208 h 2514047"/>
                <a:gd name="connsiteX2" fmla="*/ 1629400 w 1629400"/>
                <a:gd name="connsiteY2" fmla="*/ 2514047 h 2514047"/>
                <a:gd name="connsiteX0" fmla="*/ 0 w 1629400"/>
                <a:gd name="connsiteY0" fmla="*/ 0 h 2514047"/>
                <a:gd name="connsiteX1" fmla="*/ 1212488 w 1629400"/>
                <a:gd name="connsiteY1" fmla="*/ 1876971 h 2514047"/>
                <a:gd name="connsiteX2" fmla="*/ 1629400 w 1629400"/>
                <a:gd name="connsiteY2" fmla="*/ 2514047 h 2514047"/>
                <a:gd name="connsiteX0" fmla="*/ 0 w 785572"/>
                <a:gd name="connsiteY0" fmla="*/ 0 h 1711171"/>
                <a:gd name="connsiteX1" fmla="*/ 368660 w 785572"/>
                <a:gd name="connsiteY1" fmla="*/ 107409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405094 w 785572"/>
                <a:gd name="connsiteY1" fmla="*/ 1148575 h 1711171"/>
                <a:gd name="connsiteX2" fmla="*/ 785572 w 785572"/>
                <a:gd name="connsiteY2" fmla="*/ 1711171 h 1711171"/>
                <a:gd name="connsiteX0" fmla="*/ 0 w 785572"/>
                <a:gd name="connsiteY0" fmla="*/ 0 h 1711171"/>
                <a:gd name="connsiteX1" fmla="*/ 141302 w 785572"/>
                <a:gd name="connsiteY1" fmla="*/ 798699 h 1711171"/>
                <a:gd name="connsiteX2" fmla="*/ 785572 w 785572"/>
                <a:gd name="connsiteY2" fmla="*/ 1711171 h 1711171"/>
                <a:gd name="connsiteX0" fmla="*/ 55460 w 644270"/>
                <a:gd name="connsiteY0" fmla="*/ 0 h 1760155"/>
                <a:gd name="connsiteX1" fmla="*/ 0 w 644270"/>
                <a:gd name="connsiteY1" fmla="*/ 847683 h 1760155"/>
                <a:gd name="connsiteX2" fmla="*/ 644270 w 644270"/>
                <a:gd name="connsiteY2" fmla="*/ 1760155 h 1760155"/>
                <a:gd name="connsiteX0" fmla="*/ 0 w 588810"/>
                <a:gd name="connsiteY0" fmla="*/ 0 h 1760155"/>
                <a:gd name="connsiteX1" fmla="*/ 357895 w 588810"/>
                <a:gd name="connsiteY1" fmla="*/ 1424488 h 1760155"/>
                <a:gd name="connsiteX2" fmla="*/ 588810 w 588810"/>
                <a:gd name="connsiteY2" fmla="*/ 1760155 h 1760155"/>
                <a:gd name="connsiteX0" fmla="*/ 0 w 270954"/>
                <a:gd name="connsiteY0" fmla="*/ 0 h 1436975"/>
                <a:gd name="connsiteX1" fmla="*/ 40039 w 270954"/>
                <a:gd name="connsiteY1" fmla="*/ 1101308 h 1436975"/>
                <a:gd name="connsiteX2" fmla="*/ 270954 w 270954"/>
                <a:gd name="connsiteY2" fmla="*/ 1436975 h 1436975"/>
                <a:gd name="connsiteX0" fmla="*/ 0 w 270954"/>
                <a:gd name="connsiteY0" fmla="*/ 0 h 1436975"/>
                <a:gd name="connsiteX1" fmla="*/ 112934 w 270954"/>
                <a:gd name="connsiteY1" fmla="*/ 1207247 h 1436975"/>
                <a:gd name="connsiteX2" fmla="*/ 270954 w 270954"/>
                <a:gd name="connsiteY2" fmla="*/ 1436975 h 1436975"/>
                <a:gd name="connsiteX0" fmla="*/ 0 w 385524"/>
                <a:gd name="connsiteY0" fmla="*/ 0 h 2285322"/>
                <a:gd name="connsiteX1" fmla="*/ 227504 w 385524"/>
                <a:gd name="connsiteY1" fmla="*/ 2055594 h 2285322"/>
                <a:gd name="connsiteX2" fmla="*/ 385524 w 385524"/>
                <a:gd name="connsiteY2" fmla="*/ 2285322 h 2285322"/>
                <a:gd name="connsiteX0" fmla="*/ 89649 w 158020"/>
                <a:gd name="connsiteY0" fmla="*/ 0 h 668859"/>
                <a:gd name="connsiteX1" fmla="*/ 0 w 158020"/>
                <a:gd name="connsiteY1" fmla="*/ 439131 h 668859"/>
                <a:gd name="connsiteX2" fmla="*/ 158020 w 158020"/>
                <a:gd name="connsiteY2" fmla="*/ 668859 h 668859"/>
                <a:gd name="connsiteX0" fmla="*/ 14525 w 82896"/>
                <a:gd name="connsiteY0" fmla="*/ 0 h 668859"/>
                <a:gd name="connsiteX1" fmla="*/ 0 w 82896"/>
                <a:gd name="connsiteY1" fmla="*/ 544721 h 668859"/>
                <a:gd name="connsiteX2" fmla="*/ 82896 w 82896"/>
                <a:gd name="connsiteY2" fmla="*/ 668859 h 668859"/>
                <a:gd name="connsiteX0" fmla="*/ 3363 w 82896"/>
                <a:gd name="connsiteY0" fmla="*/ 0 h 645607"/>
                <a:gd name="connsiteX1" fmla="*/ 0 w 82896"/>
                <a:gd name="connsiteY1" fmla="*/ 521469 h 645607"/>
                <a:gd name="connsiteX2" fmla="*/ 82896 w 82896"/>
                <a:gd name="connsiteY2" fmla="*/ 645607 h 645607"/>
                <a:gd name="connsiteX0" fmla="*/ 14512 w 82896"/>
                <a:gd name="connsiteY0" fmla="*/ 0 h 647348"/>
                <a:gd name="connsiteX1" fmla="*/ 0 w 82896"/>
                <a:gd name="connsiteY1" fmla="*/ 523210 h 647348"/>
                <a:gd name="connsiteX2" fmla="*/ 82896 w 82896"/>
                <a:gd name="connsiteY2" fmla="*/ 647348 h 647348"/>
                <a:gd name="connsiteX0" fmla="*/ 1749 w 82896"/>
                <a:gd name="connsiteY0" fmla="*/ 0 h 655131"/>
                <a:gd name="connsiteX1" fmla="*/ 0 w 82896"/>
                <a:gd name="connsiteY1" fmla="*/ 530993 h 655131"/>
                <a:gd name="connsiteX2" fmla="*/ 82896 w 82896"/>
                <a:gd name="connsiteY2" fmla="*/ 655131 h 655131"/>
                <a:gd name="connsiteX0" fmla="*/ 11882 w 82896"/>
                <a:gd name="connsiteY0" fmla="*/ 0 h 654759"/>
                <a:gd name="connsiteX1" fmla="*/ 0 w 82896"/>
                <a:gd name="connsiteY1" fmla="*/ 530621 h 654759"/>
                <a:gd name="connsiteX2" fmla="*/ 82896 w 82896"/>
                <a:gd name="connsiteY2" fmla="*/ 654759 h 654759"/>
                <a:gd name="connsiteX0" fmla="*/ 0 w 71014"/>
                <a:gd name="connsiteY0" fmla="*/ 0 h 654759"/>
                <a:gd name="connsiteX1" fmla="*/ 37529 w 71014"/>
                <a:gd name="connsiteY1" fmla="*/ 595253 h 654759"/>
                <a:gd name="connsiteX2" fmla="*/ 71014 w 71014"/>
                <a:gd name="connsiteY2" fmla="*/ 654759 h 654759"/>
                <a:gd name="connsiteX0" fmla="*/ 34007 w 34007"/>
                <a:gd name="connsiteY0" fmla="*/ 0 h 640511"/>
                <a:gd name="connsiteX1" fmla="*/ 0 w 34007"/>
                <a:gd name="connsiteY1" fmla="*/ 581005 h 640511"/>
                <a:gd name="connsiteX2" fmla="*/ 33485 w 34007"/>
                <a:gd name="connsiteY2" fmla="*/ 640511 h 640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07" h="640511">
                  <a:moveTo>
                    <a:pt x="34007" y="0"/>
                  </a:moveTo>
                  <a:lnTo>
                    <a:pt x="0" y="581005"/>
                  </a:lnTo>
                  <a:lnTo>
                    <a:pt x="33485" y="640511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71" name="Straight Connector 70"/>
            <p:cNvCxnSpPr>
              <a:endCxn id="70" idx="1"/>
            </p:cNvCxnSpPr>
            <p:nvPr/>
          </p:nvCxnSpPr>
          <p:spPr bwMode="auto">
            <a:xfrm>
              <a:off x="6949674" y="4574223"/>
              <a:ext cx="218065" cy="19059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 flipH="1">
              <a:off x="6831804" y="5295824"/>
              <a:ext cx="39766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6464300" y="5498868"/>
              <a:ext cx="76517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4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E96066-4BA7-294B-A9A8-712D11DFF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02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335024" y="213360"/>
            <a:ext cx="6473952" cy="6431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6350" y="355600"/>
            <a:ext cx="9701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tial"/>
                <a:ea typeface="ＭＳ Ｐゴシック" charset="0"/>
              </a:rPr>
              <a:t>Coronal suture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6813" y="1403349"/>
            <a:ext cx="777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Nasal bone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6797" y="1746269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Sphenoid bone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7280" y="2174876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Ethmoid</a:t>
            </a: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 bone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72042" y="2384423"/>
            <a:ext cx="9300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Lacrimal</a:t>
            </a: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 bone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72040" y="2860674"/>
            <a:ext cx="1542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Infraorbital</a:t>
            </a: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 foramen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63471" y="4024629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Mental foramen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62073" y="1494789"/>
            <a:ext cx="1402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Superior orbital fissure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4453" y="2073909"/>
            <a:ext cx="777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Optic canal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54453" y="2797809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Middle nasal </a:t>
            </a:r>
            <a:r>
              <a:rPr lang="en-US" sz="1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concha</a:t>
            </a:r>
            <a:endParaRPr lang="en-US" sz="1000" b="1" dirty="0">
              <a:solidFill>
                <a:schemeClr val="bg2">
                  <a:lumMod val="60000"/>
                  <a:lumOff val="40000"/>
                </a:schemeClr>
              </a:solidFill>
              <a:latin typeface="Arail"/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of </a:t>
            </a:r>
            <a:r>
              <a:rPr lang="en-US" sz="1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ethmoid</a:t>
            </a: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 bone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46833" y="3171189"/>
            <a:ext cx="1292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Inferior nasal </a:t>
            </a:r>
            <a:r>
              <a:rPr lang="en-US" sz="1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concha</a:t>
            </a:r>
            <a:endParaRPr lang="en-US" sz="1000" b="1" dirty="0">
              <a:solidFill>
                <a:schemeClr val="bg2">
                  <a:lumMod val="60000"/>
                  <a:lumOff val="40000"/>
                </a:schemeClr>
              </a:solidFill>
              <a:latin typeface="Arail"/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62073" y="3430269"/>
            <a:ext cx="542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Vomer</a:t>
            </a:r>
            <a:endParaRPr lang="en-US" sz="1000" b="1" dirty="0">
              <a:solidFill>
                <a:schemeClr val="bg2">
                  <a:lumMod val="60000"/>
                  <a:lumOff val="40000"/>
                </a:schemeClr>
              </a:solidFill>
              <a:latin typeface="Arail"/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4453" y="3887469"/>
            <a:ext cx="1173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Alveolar processes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7073" y="4596129"/>
            <a:ext cx="906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Anterior view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17193" y="5213349"/>
            <a:ext cx="1085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Lambdoid</a:t>
            </a: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 suture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1EA9D1F-BD66-7C41-A9BF-9063D0CDB6EF}"/>
              </a:ext>
            </a:extLst>
          </p:cNvPr>
          <p:cNvGrpSpPr/>
          <p:nvPr/>
        </p:nvGrpSpPr>
        <p:grpSpPr>
          <a:xfrm>
            <a:off x="1253001" y="488949"/>
            <a:ext cx="4988015" cy="5161121"/>
            <a:chOff x="1253001" y="488949"/>
            <a:chExt cx="4988015" cy="5161121"/>
          </a:xfrm>
        </p:grpSpPr>
        <p:sp>
          <p:nvSpPr>
            <p:cNvPr id="12" name="TextBox 11"/>
            <p:cNvSpPr txBox="1"/>
            <p:nvPr/>
          </p:nvSpPr>
          <p:spPr>
            <a:xfrm>
              <a:off x="1264914" y="703263"/>
              <a:ext cx="8963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00"/>
                  </a:solidFill>
                  <a:latin typeface="Atial"/>
                  <a:ea typeface="ＭＳ Ｐゴシック" charset="0"/>
                </a:rPr>
                <a:t>Parietal bone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67279" y="2613024"/>
              <a:ext cx="10326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err="1">
                  <a:solidFill>
                    <a:srgbClr val="FF0000"/>
                  </a:solidFill>
                  <a:latin typeface="Arail"/>
                  <a:ea typeface="ＭＳ Ｐゴシック" charset="0"/>
                </a:rPr>
                <a:t>Zygomatic</a:t>
              </a:r>
              <a:r>
                <a:rPr lang="en-US" sz="1000" b="1" dirty="0">
                  <a:solidFill>
                    <a:srgbClr val="FF0000"/>
                  </a:solidFill>
                  <a:latin typeface="Arail"/>
                  <a:ea typeface="ＭＳ Ｐゴシック" charset="0"/>
                </a:rPr>
                <a:t> bone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62534" y="3108322"/>
              <a:ext cx="5774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00"/>
                  </a:solidFill>
                  <a:latin typeface="Arail"/>
                  <a:ea typeface="ＭＳ Ｐゴシック" charset="0"/>
                </a:rPr>
                <a:t>Maxilla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53001" y="3579814"/>
              <a:ext cx="6944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00"/>
                  </a:solidFill>
                  <a:latin typeface="Arail"/>
                  <a:ea typeface="ＭＳ Ｐゴシック" charset="0"/>
                </a:rPr>
                <a:t>Mandible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62073" y="488949"/>
              <a:ext cx="8659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00"/>
                  </a:solidFill>
                  <a:latin typeface="Arail"/>
                  <a:ea typeface="ＭＳ Ｐゴシック" charset="0"/>
                </a:rPr>
                <a:t>Frontal bone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46833" y="2279649"/>
              <a:ext cx="9941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00"/>
                  </a:solidFill>
                  <a:latin typeface="Arail"/>
                  <a:ea typeface="ＭＳ Ｐゴシック" charset="0"/>
                </a:rPr>
                <a:t>Temporal bone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24813" y="4740909"/>
              <a:ext cx="8963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00"/>
                  </a:solidFill>
                  <a:latin typeface="Arail"/>
                  <a:ea typeface="ＭＳ Ｐゴシック" charset="0"/>
                </a:rPr>
                <a:t>Parietal bone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17193" y="5403849"/>
              <a:ext cx="9492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00"/>
                  </a:solidFill>
                  <a:latin typeface="Arail"/>
                  <a:ea typeface="ＭＳ Ｐゴシック" charset="0"/>
                </a:rPr>
                <a:t>Occipital bone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324813" y="6120129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Mastoid process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of temporal bone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86073" y="3986529"/>
            <a:ext cx="95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Sagittal</a:t>
            </a: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 suture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85033" y="6440169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ail"/>
                <a:ea typeface="ＭＳ Ｐゴシック" charset="0"/>
              </a:rPr>
              <a:t>Posterior view</a:t>
            </a:r>
          </a:p>
        </p:txBody>
      </p:sp>
      <p:sp>
        <p:nvSpPr>
          <p:cNvPr id="42" name="Freeform 41"/>
          <p:cNvSpPr/>
          <p:nvPr/>
        </p:nvSpPr>
        <p:spPr>
          <a:xfrm rot="15544037" flipH="1" flipV="1">
            <a:off x="4762839" y="163905"/>
            <a:ext cx="91854" cy="1026673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363" h="1117453">
                <a:moveTo>
                  <a:pt x="46474" y="1117453"/>
                </a:moveTo>
                <a:lnTo>
                  <a:pt x="0" y="507673"/>
                </a:lnTo>
                <a:lnTo>
                  <a:pt x="217363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  <a:effectLst>
            <a:outerShdw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 rot="15544037" flipH="1" flipV="1">
            <a:off x="4762839" y="166286"/>
            <a:ext cx="91854" cy="1026673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363" h="1117453">
                <a:moveTo>
                  <a:pt x="46474" y="1117453"/>
                </a:moveTo>
                <a:lnTo>
                  <a:pt x="0" y="507673"/>
                </a:lnTo>
                <a:lnTo>
                  <a:pt x="217363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 rot="15544037" flipH="1" flipV="1">
            <a:off x="4652580" y="1650881"/>
            <a:ext cx="252597" cy="1056504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7745" h="1149922">
                <a:moveTo>
                  <a:pt x="0" y="1149922"/>
                </a:moveTo>
                <a:lnTo>
                  <a:pt x="290506" y="739902"/>
                </a:lnTo>
                <a:lnTo>
                  <a:pt x="597745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 rot="15544037" flipH="1" flipV="1">
            <a:off x="4652580" y="1650881"/>
            <a:ext cx="252597" cy="1056504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7745" h="1149922">
                <a:moveTo>
                  <a:pt x="0" y="1149922"/>
                </a:moveTo>
                <a:lnTo>
                  <a:pt x="290506" y="739902"/>
                </a:lnTo>
                <a:lnTo>
                  <a:pt x="597745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 rot="15544037" flipH="1" flipV="1">
            <a:off x="4698973" y="1316288"/>
            <a:ext cx="333227" cy="964709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8548" h="1050010">
                <a:moveTo>
                  <a:pt x="788548" y="1050010"/>
                </a:moveTo>
                <a:lnTo>
                  <a:pt x="0" y="403337"/>
                </a:lnTo>
                <a:lnTo>
                  <a:pt x="173547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 rot="15544037" flipH="1" flipV="1">
            <a:off x="4698973" y="1316288"/>
            <a:ext cx="333227" cy="964709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8548" h="1050010">
                <a:moveTo>
                  <a:pt x="788548" y="1050010"/>
                </a:moveTo>
                <a:lnTo>
                  <a:pt x="0" y="403337"/>
                </a:lnTo>
                <a:lnTo>
                  <a:pt x="173547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5146675" y="2406650"/>
            <a:ext cx="180975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5143500" y="2407444"/>
            <a:ext cx="180975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Freeform 51"/>
          <p:cNvSpPr/>
          <p:nvPr/>
        </p:nvSpPr>
        <p:spPr>
          <a:xfrm rot="15544037" flipH="1" flipV="1">
            <a:off x="4395073" y="2151773"/>
            <a:ext cx="532660" cy="1267571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  <a:gd name="connsiteX0" fmla="*/ 0 w 1043269"/>
              <a:gd name="connsiteY0" fmla="*/ 1149922 h 1149922"/>
              <a:gd name="connsiteX1" fmla="*/ 1043269 w 1043269"/>
              <a:gd name="connsiteY1" fmla="*/ 314035 h 1149922"/>
              <a:gd name="connsiteX2" fmla="*/ 597745 w 1043269"/>
              <a:gd name="connsiteY2" fmla="*/ 0 h 1149922"/>
              <a:gd name="connsiteX0" fmla="*/ 0 w 1260485"/>
              <a:gd name="connsiteY0" fmla="*/ 1379652 h 1379652"/>
              <a:gd name="connsiteX1" fmla="*/ 1043269 w 1260485"/>
              <a:gd name="connsiteY1" fmla="*/ 543765 h 1379652"/>
              <a:gd name="connsiteX2" fmla="*/ 1260485 w 1260485"/>
              <a:gd name="connsiteY2" fmla="*/ 0 h 137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0485" h="1379652">
                <a:moveTo>
                  <a:pt x="0" y="1379652"/>
                </a:moveTo>
                <a:lnTo>
                  <a:pt x="1043269" y="543765"/>
                </a:lnTo>
                <a:lnTo>
                  <a:pt x="1260485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 rot="15544037" flipH="1" flipV="1">
            <a:off x="4388723" y="2151773"/>
            <a:ext cx="532660" cy="1267571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  <a:gd name="connsiteX0" fmla="*/ 0 w 1043269"/>
              <a:gd name="connsiteY0" fmla="*/ 1149922 h 1149922"/>
              <a:gd name="connsiteX1" fmla="*/ 1043269 w 1043269"/>
              <a:gd name="connsiteY1" fmla="*/ 314035 h 1149922"/>
              <a:gd name="connsiteX2" fmla="*/ 597745 w 1043269"/>
              <a:gd name="connsiteY2" fmla="*/ 0 h 1149922"/>
              <a:gd name="connsiteX0" fmla="*/ 0 w 1260485"/>
              <a:gd name="connsiteY0" fmla="*/ 1379652 h 1379652"/>
              <a:gd name="connsiteX1" fmla="*/ 1043269 w 1260485"/>
              <a:gd name="connsiteY1" fmla="*/ 543765 h 1379652"/>
              <a:gd name="connsiteX2" fmla="*/ 1260485 w 1260485"/>
              <a:gd name="connsiteY2" fmla="*/ 0 h 137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0485" h="1379652">
                <a:moveTo>
                  <a:pt x="0" y="1379652"/>
                </a:moveTo>
                <a:lnTo>
                  <a:pt x="1043269" y="543765"/>
                </a:lnTo>
                <a:lnTo>
                  <a:pt x="1260485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Freeform 54"/>
          <p:cNvSpPr/>
          <p:nvPr/>
        </p:nvSpPr>
        <p:spPr>
          <a:xfrm rot="15544037" flipH="1" flipV="1">
            <a:off x="4372369" y="2526582"/>
            <a:ext cx="609816" cy="1181526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  <a:gd name="connsiteX0" fmla="*/ 0 w 1043269"/>
              <a:gd name="connsiteY0" fmla="*/ 1149922 h 1149922"/>
              <a:gd name="connsiteX1" fmla="*/ 1043269 w 1043269"/>
              <a:gd name="connsiteY1" fmla="*/ 314035 h 1149922"/>
              <a:gd name="connsiteX2" fmla="*/ 597745 w 1043269"/>
              <a:gd name="connsiteY2" fmla="*/ 0 h 1149922"/>
              <a:gd name="connsiteX0" fmla="*/ 0 w 1260485"/>
              <a:gd name="connsiteY0" fmla="*/ 1379652 h 1379652"/>
              <a:gd name="connsiteX1" fmla="*/ 1043269 w 1260485"/>
              <a:gd name="connsiteY1" fmla="*/ 543765 h 1379652"/>
              <a:gd name="connsiteX2" fmla="*/ 1260485 w 1260485"/>
              <a:gd name="connsiteY2" fmla="*/ 0 h 1379652"/>
              <a:gd name="connsiteX0" fmla="*/ 0 w 1260485"/>
              <a:gd name="connsiteY0" fmla="*/ 1379652 h 1379652"/>
              <a:gd name="connsiteX1" fmla="*/ 1233558 w 1260485"/>
              <a:gd name="connsiteY1" fmla="*/ 455082 h 1379652"/>
              <a:gd name="connsiteX2" fmla="*/ 1260485 w 1260485"/>
              <a:gd name="connsiteY2" fmla="*/ 0 h 1379652"/>
              <a:gd name="connsiteX0" fmla="*/ 0 w 1309673"/>
              <a:gd name="connsiteY0" fmla="*/ 1379652 h 1379652"/>
              <a:gd name="connsiteX1" fmla="*/ 1309673 w 1309673"/>
              <a:gd name="connsiteY1" fmla="*/ 419609 h 1379652"/>
              <a:gd name="connsiteX2" fmla="*/ 1260485 w 1309673"/>
              <a:gd name="connsiteY2" fmla="*/ 0 h 1379652"/>
              <a:gd name="connsiteX0" fmla="*/ 0 w 1443067"/>
              <a:gd name="connsiteY0" fmla="*/ 1285999 h 1285999"/>
              <a:gd name="connsiteX1" fmla="*/ 1309673 w 1443067"/>
              <a:gd name="connsiteY1" fmla="*/ 325956 h 1285999"/>
              <a:gd name="connsiteX2" fmla="*/ 1443067 w 1443067"/>
              <a:gd name="connsiteY2" fmla="*/ 0 h 12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3067" h="1285999">
                <a:moveTo>
                  <a:pt x="0" y="1285999"/>
                </a:moveTo>
                <a:lnTo>
                  <a:pt x="1309673" y="325956"/>
                </a:lnTo>
                <a:lnTo>
                  <a:pt x="1443067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Freeform 53"/>
          <p:cNvSpPr/>
          <p:nvPr/>
        </p:nvSpPr>
        <p:spPr>
          <a:xfrm rot="15544037" flipH="1" flipV="1">
            <a:off x="4372369" y="2526582"/>
            <a:ext cx="609816" cy="1181526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  <a:gd name="connsiteX0" fmla="*/ 0 w 1043269"/>
              <a:gd name="connsiteY0" fmla="*/ 1149922 h 1149922"/>
              <a:gd name="connsiteX1" fmla="*/ 1043269 w 1043269"/>
              <a:gd name="connsiteY1" fmla="*/ 314035 h 1149922"/>
              <a:gd name="connsiteX2" fmla="*/ 597745 w 1043269"/>
              <a:gd name="connsiteY2" fmla="*/ 0 h 1149922"/>
              <a:gd name="connsiteX0" fmla="*/ 0 w 1260485"/>
              <a:gd name="connsiteY0" fmla="*/ 1379652 h 1379652"/>
              <a:gd name="connsiteX1" fmla="*/ 1043269 w 1260485"/>
              <a:gd name="connsiteY1" fmla="*/ 543765 h 1379652"/>
              <a:gd name="connsiteX2" fmla="*/ 1260485 w 1260485"/>
              <a:gd name="connsiteY2" fmla="*/ 0 h 1379652"/>
              <a:gd name="connsiteX0" fmla="*/ 0 w 1260485"/>
              <a:gd name="connsiteY0" fmla="*/ 1379652 h 1379652"/>
              <a:gd name="connsiteX1" fmla="*/ 1233558 w 1260485"/>
              <a:gd name="connsiteY1" fmla="*/ 455082 h 1379652"/>
              <a:gd name="connsiteX2" fmla="*/ 1260485 w 1260485"/>
              <a:gd name="connsiteY2" fmla="*/ 0 h 1379652"/>
              <a:gd name="connsiteX0" fmla="*/ 0 w 1309673"/>
              <a:gd name="connsiteY0" fmla="*/ 1379652 h 1379652"/>
              <a:gd name="connsiteX1" fmla="*/ 1309673 w 1309673"/>
              <a:gd name="connsiteY1" fmla="*/ 419609 h 1379652"/>
              <a:gd name="connsiteX2" fmla="*/ 1260485 w 1309673"/>
              <a:gd name="connsiteY2" fmla="*/ 0 h 1379652"/>
              <a:gd name="connsiteX0" fmla="*/ 0 w 1443067"/>
              <a:gd name="connsiteY0" fmla="*/ 1285999 h 1285999"/>
              <a:gd name="connsiteX1" fmla="*/ 1309673 w 1443067"/>
              <a:gd name="connsiteY1" fmla="*/ 325956 h 1285999"/>
              <a:gd name="connsiteX2" fmla="*/ 1443067 w 1443067"/>
              <a:gd name="connsiteY2" fmla="*/ 0 h 12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3067" h="1285999">
                <a:moveTo>
                  <a:pt x="0" y="1285999"/>
                </a:moveTo>
                <a:lnTo>
                  <a:pt x="1309673" y="325956"/>
                </a:lnTo>
                <a:lnTo>
                  <a:pt x="1443067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8" name="Freeform 57"/>
          <p:cNvSpPr/>
          <p:nvPr/>
        </p:nvSpPr>
        <p:spPr>
          <a:xfrm rot="15544037" flipH="1" flipV="1">
            <a:off x="4167098" y="2599751"/>
            <a:ext cx="844147" cy="1339985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  <a:gd name="connsiteX0" fmla="*/ 0 w 1043269"/>
              <a:gd name="connsiteY0" fmla="*/ 1149922 h 1149922"/>
              <a:gd name="connsiteX1" fmla="*/ 1043269 w 1043269"/>
              <a:gd name="connsiteY1" fmla="*/ 314035 h 1149922"/>
              <a:gd name="connsiteX2" fmla="*/ 597745 w 1043269"/>
              <a:gd name="connsiteY2" fmla="*/ 0 h 1149922"/>
              <a:gd name="connsiteX0" fmla="*/ 0 w 1260485"/>
              <a:gd name="connsiteY0" fmla="*/ 1379652 h 1379652"/>
              <a:gd name="connsiteX1" fmla="*/ 1043269 w 1260485"/>
              <a:gd name="connsiteY1" fmla="*/ 543765 h 1379652"/>
              <a:gd name="connsiteX2" fmla="*/ 1260485 w 1260485"/>
              <a:gd name="connsiteY2" fmla="*/ 0 h 1379652"/>
              <a:gd name="connsiteX0" fmla="*/ 0 w 1260485"/>
              <a:gd name="connsiteY0" fmla="*/ 1379652 h 1379652"/>
              <a:gd name="connsiteX1" fmla="*/ 1233558 w 1260485"/>
              <a:gd name="connsiteY1" fmla="*/ 455082 h 1379652"/>
              <a:gd name="connsiteX2" fmla="*/ 1260485 w 1260485"/>
              <a:gd name="connsiteY2" fmla="*/ 0 h 1379652"/>
              <a:gd name="connsiteX0" fmla="*/ 0 w 1309673"/>
              <a:gd name="connsiteY0" fmla="*/ 1379652 h 1379652"/>
              <a:gd name="connsiteX1" fmla="*/ 1309673 w 1309673"/>
              <a:gd name="connsiteY1" fmla="*/ 419609 h 1379652"/>
              <a:gd name="connsiteX2" fmla="*/ 1260485 w 1309673"/>
              <a:gd name="connsiteY2" fmla="*/ 0 h 1379652"/>
              <a:gd name="connsiteX0" fmla="*/ 0 w 1443067"/>
              <a:gd name="connsiteY0" fmla="*/ 1285999 h 1285999"/>
              <a:gd name="connsiteX1" fmla="*/ 1309673 w 1443067"/>
              <a:gd name="connsiteY1" fmla="*/ 325956 h 1285999"/>
              <a:gd name="connsiteX2" fmla="*/ 1443067 w 1443067"/>
              <a:gd name="connsiteY2" fmla="*/ 0 h 1285999"/>
              <a:gd name="connsiteX0" fmla="*/ 0 w 1897131"/>
              <a:gd name="connsiteY0" fmla="*/ 1285999 h 1285999"/>
              <a:gd name="connsiteX1" fmla="*/ 1897131 w 1897131"/>
              <a:gd name="connsiteY1" fmla="*/ 61383 h 1285999"/>
              <a:gd name="connsiteX2" fmla="*/ 1443067 w 1897131"/>
              <a:gd name="connsiteY2" fmla="*/ 0 h 1285999"/>
              <a:gd name="connsiteX0" fmla="*/ 0 w 1997587"/>
              <a:gd name="connsiteY0" fmla="*/ 1458469 h 1458469"/>
              <a:gd name="connsiteX1" fmla="*/ 1897131 w 1997587"/>
              <a:gd name="connsiteY1" fmla="*/ 233853 h 1458469"/>
              <a:gd name="connsiteX2" fmla="*/ 1997587 w 1997587"/>
              <a:gd name="connsiteY2" fmla="*/ 0 h 145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7587" h="1458469">
                <a:moveTo>
                  <a:pt x="0" y="1458469"/>
                </a:moveTo>
                <a:lnTo>
                  <a:pt x="1897131" y="233853"/>
                </a:lnTo>
                <a:lnTo>
                  <a:pt x="1997587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Freeform 59"/>
          <p:cNvSpPr/>
          <p:nvPr/>
        </p:nvSpPr>
        <p:spPr>
          <a:xfrm rot="15544037" flipH="1" flipV="1">
            <a:off x="4372795" y="3237778"/>
            <a:ext cx="794738" cy="971187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  <a:gd name="connsiteX0" fmla="*/ 0 w 1043269"/>
              <a:gd name="connsiteY0" fmla="*/ 1149922 h 1149922"/>
              <a:gd name="connsiteX1" fmla="*/ 1043269 w 1043269"/>
              <a:gd name="connsiteY1" fmla="*/ 314035 h 1149922"/>
              <a:gd name="connsiteX2" fmla="*/ 597745 w 1043269"/>
              <a:gd name="connsiteY2" fmla="*/ 0 h 1149922"/>
              <a:gd name="connsiteX0" fmla="*/ 0 w 1260485"/>
              <a:gd name="connsiteY0" fmla="*/ 1379652 h 1379652"/>
              <a:gd name="connsiteX1" fmla="*/ 1043269 w 1260485"/>
              <a:gd name="connsiteY1" fmla="*/ 543765 h 1379652"/>
              <a:gd name="connsiteX2" fmla="*/ 1260485 w 1260485"/>
              <a:gd name="connsiteY2" fmla="*/ 0 h 1379652"/>
              <a:gd name="connsiteX0" fmla="*/ 0 w 1260485"/>
              <a:gd name="connsiteY0" fmla="*/ 1379652 h 1379652"/>
              <a:gd name="connsiteX1" fmla="*/ 1233558 w 1260485"/>
              <a:gd name="connsiteY1" fmla="*/ 455082 h 1379652"/>
              <a:gd name="connsiteX2" fmla="*/ 1260485 w 1260485"/>
              <a:gd name="connsiteY2" fmla="*/ 0 h 1379652"/>
              <a:gd name="connsiteX0" fmla="*/ 0 w 1309673"/>
              <a:gd name="connsiteY0" fmla="*/ 1379652 h 1379652"/>
              <a:gd name="connsiteX1" fmla="*/ 1309673 w 1309673"/>
              <a:gd name="connsiteY1" fmla="*/ 419609 h 1379652"/>
              <a:gd name="connsiteX2" fmla="*/ 1260485 w 1309673"/>
              <a:gd name="connsiteY2" fmla="*/ 0 h 1379652"/>
              <a:gd name="connsiteX0" fmla="*/ 0 w 1443067"/>
              <a:gd name="connsiteY0" fmla="*/ 1285999 h 1285999"/>
              <a:gd name="connsiteX1" fmla="*/ 1309673 w 1443067"/>
              <a:gd name="connsiteY1" fmla="*/ 325956 h 1285999"/>
              <a:gd name="connsiteX2" fmla="*/ 1443067 w 1443067"/>
              <a:gd name="connsiteY2" fmla="*/ 0 h 1285999"/>
              <a:gd name="connsiteX0" fmla="*/ 0 w 1897131"/>
              <a:gd name="connsiteY0" fmla="*/ 1285999 h 1285999"/>
              <a:gd name="connsiteX1" fmla="*/ 1897131 w 1897131"/>
              <a:gd name="connsiteY1" fmla="*/ 61383 h 1285999"/>
              <a:gd name="connsiteX2" fmla="*/ 1443067 w 1897131"/>
              <a:gd name="connsiteY2" fmla="*/ 0 h 1285999"/>
              <a:gd name="connsiteX0" fmla="*/ 0 w 1997587"/>
              <a:gd name="connsiteY0" fmla="*/ 1458469 h 1458469"/>
              <a:gd name="connsiteX1" fmla="*/ 1897131 w 1997587"/>
              <a:gd name="connsiteY1" fmla="*/ 233853 h 1458469"/>
              <a:gd name="connsiteX2" fmla="*/ 1997587 w 1997587"/>
              <a:gd name="connsiteY2" fmla="*/ 0 h 1458469"/>
              <a:gd name="connsiteX0" fmla="*/ 0 w 1997587"/>
              <a:gd name="connsiteY0" fmla="*/ 1458469 h 1458469"/>
              <a:gd name="connsiteX1" fmla="*/ 1730480 w 1997587"/>
              <a:gd name="connsiteY1" fmla="*/ 712673 h 1458469"/>
              <a:gd name="connsiteX2" fmla="*/ 1997587 w 1997587"/>
              <a:gd name="connsiteY2" fmla="*/ 0 h 1458469"/>
              <a:gd name="connsiteX0" fmla="*/ 0 w 1880666"/>
              <a:gd name="connsiteY0" fmla="*/ 1057061 h 1057061"/>
              <a:gd name="connsiteX1" fmla="*/ 1730480 w 1880666"/>
              <a:gd name="connsiteY1" fmla="*/ 311265 h 1057061"/>
              <a:gd name="connsiteX2" fmla="*/ 1880666 w 1880666"/>
              <a:gd name="connsiteY2" fmla="*/ 0 h 105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0666" h="1057061">
                <a:moveTo>
                  <a:pt x="0" y="1057061"/>
                </a:moveTo>
                <a:lnTo>
                  <a:pt x="1730480" y="311265"/>
                </a:lnTo>
                <a:lnTo>
                  <a:pt x="1880666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 rot="15544037" flipH="1" flipV="1">
            <a:off x="4167098" y="2599751"/>
            <a:ext cx="844147" cy="1339985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  <a:gd name="connsiteX0" fmla="*/ 0 w 1043269"/>
              <a:gd name="connsiteY0" fmla="*/ 1149922 h 1149922"/>
              <a:gd name="connsiteX1" fmla="*/ 1043269 w 1043269"/>
              <a:gd name="connsiteY1" fmla="*/ 314035 h 1149922"/>
              <a:gd name="connsiteX2" fmla="*/ 597745 w 1043269"/>
              <a:gd name="connsiteY2" fmla="*/ 0 h 1149922"/>
              <a:gd name="connsiteX0" fmla="*/ 0 w 1260485"/>
              <a:gd name="connsiteY0" fmla="*/ 1379652 h 1379652"/>
              <a:gd name="connsiteX1" fmla="*/ 1043269 w 1260485"/>
              <a:gd name="connsiteY1" fmla="*/ 543765 h 1379652"/>
              <a:gd name="connsiteX2" fmla="*/ 1260485 w 1260485"/>
              <a:gd name="connsiteY2" fmla="*/ 0 h 1379652"/>
              <a:gd name="connsiteX0" fmla="*/ 0 w 1260485"/>
              <a:gd name="connsiteY0" fmla="*/ 1379652 h 1379652"/>
              <a:gd name="connsiteX1" fmla="*/ 1233558 w 1260485"/>
              <a:gd name="connsiteY1" fmla="*/ 455082 h 1379652"/>
              <a:gd name="connsiteX2" fmla="*/ 1260485 w 1260485"/>
              <a:gd name="connsiteY2" fmla="*/ 0 h 1379652"/>
              <a:gd name="connsiteX0" fmla="*/ 0 w 1309673"/>
              <a:gd name="connsiteY0" fmla="*/ 1379652 h 1379652"/>
              <a:gd name="connsiteX1" fmla="*/ 1309673 w 1309673"/>
              <a:gd name="connsiteY1" fmla="*/ 419609 h 1379652"/>
              <a:gd name="connsiteX2" fmla="*/ 1260485 w 1309673"/>
              <a:gd name="connsiteY2" fmla="*/ 0 h 1379652"/>
              <a:gd name="connsiteX0" fmla="*/ 0 w 1443067"/>
              <a:gd name="connsiteY0" fmla="*/ 1285999 h 1285999"/>
              <a:gd name="connsiteX1" fmla="*/ 1309673 w 1443067"/>
              <a:gd name="connsiteY1" fmla="*/ 325956 h 1285999"/>
              <a:gd name="connsiteX2" fmla="*/ 1443067 w 1443067"/>
              <a:gd name="connsiteY2" fmla="*/ 0 h 1285999"/>
              <a:gd name="connsiteX0" fmla="*/ 0 w 1897131"/>
              <a:gd name="connsiteY0" fmla="*/ 1285999 h 1285999"/>
              <a:gd name="connsiteX1" fmla="*/ 1897131 w 1897131"/>
              <a:gd name="connsiteY1" fmla="*/ 61383 h 1285999"/>
              <a:gd name="connsiteX2" fmla="*/ 1443067 w 1897131"/>
              <a:gd name="connsiteY2" fmla="*/ 0 h 1285999"/>
              <a:gd name="connsiteX0" fmla="*/ 0 w 1997587"/>
              <a:gd name="connsiteY0" fmla="*/ 1458469 h 1458469"/>
              <a:gd name="connsiteX1" fmla="*/ 1897131 w 1997587"/>
              <a:gd name="connsiteY1" fmla="*/ 233853 h 1458469"/>
              <a:gd name="connsiteX2" fmla="*/ 1997587 w 1997587"/>
              <a:gd name="connsiteY2" fmla="*/ 0 h 145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7587" h="1458469">
                <a:moveTo>
                  <a:pt x="0" y="1458469"/>
                </a:moveTo>
                <a:lnTo>
                  <a:pt x="1897131" y="233853"/>
                </a:lnTo>
                <a:lnTo>
                  <a:pt x="1997587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Freeform 61"/>
          <p:cNvSpPr/>
          <p:nvPr/>
        </p:nvSpPr>
        <p:spPr>
          <a:xfrm rot="15544037" flipH="1" flipV="1">
            <a:off x="4640303" y="3458989"/>
            <a:ext cx="307312" cy="1021683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  <a:gd name="connsiteX0" fmla="*/ 0 w 1043269"/>
              <a:gd name="connsiteY0" fmla="*/ 1149922 h 1149922"/>
              <a:gd name="connsiteX1" fmla="*/ 1043269 w 1043269"/>
              <a:gd name="connsiteY1" fmla="*/ 314035 h 1149922"/>
              <a:gd name="connsiteX2" fmla="*/ 597745 w 1043269"/>
              <a:gd name="connsiteY2" fmla="*/ 0 h 1149922"/>
              <a:gd name="connsiteX0" fmla="*/ 0 w 1260485"/>
              <a:gd name="connsiteY0" fmla="*/ 1379652 h 1379652"/>
              <a:gd name="connsiteX1" fmla="*/ 1043269 w 1260485"/>
              <a:gd name="connsiteY1" fmla="*/ 543765 h 1379652"/>
              <a:gd name="connsiteX2" fmla="*/ 1260485 w 1260485"/>
              <a:gd name="connsiteY2" fmla="*/ 0 h 1379652"/>
              <a:gd name="connsiteX0" fmla="*/ 0 w 1260485"/>
              <a:gd name="connsiteY0" fmla="*/ 1379652 h 1379652"/>
              <a:gd name="connsiteX1" fmla="*/ 1233558 w 1260485"/>
              <a:gd name="connsiteY1" fmla="*/ 455082 h 1379652"/>
              <a:gd name="connsiteX2" fmla="*/ 1260485 w 1260485"/>
              <a:gd name="connsiteY2" fmla="*/ 0 h 1379652"/>
              <a:gd name="connsiteX0" fmla="*/ 0 w 1309673"/>
              <a:gd name="connsiteY0" fmla="*/ 1379652 h 1379652"/>
              <a:gd name="connsiteX1" fmla="*/ 1309673 w 1309673"/>
              <a:gd name="connsiteY1" fmla="*/ 419609 h 1379652"/>
              <a:gd name="connsiteX2" fmla="*/ 1260485 w 1309673"/>
              <a:gd name="connsiteY2" fmla="*/ 0 h 1379652"/>
              <a:gd name="connsiteX0" fmla="*/ 0 w 1443067"/>
              <a:gd name="connsiteY0" fmla="*/ 1285999 h 1285999"/>
              <a:gd name="connsiteX1" fmla="*/ 1309673 w 1443067"/>
              <a:gd name="connsiteY1" fmla="*/ 325956 h 1285999"/>
              <a:gd name="connsiteX2" fmla="*/ 1443067 w 1443067"/>
              <a:gd name="connsiteY2" fmla="*/ 0 h 1285999"/>
              <a:gd name="connsiteX0" fmla="*/ 0 w 1897131"/>
              <a:gd name="connsiteY0" fmla="*/ 1285999 h 1285999"/>
              <a:gd name="connsiteX1" fmla="*/ 1897131 w 1897131"/>
              <a:gd name="connsiteY1" fmla="*/ 61383 h 1285999"/>
              <a:gd name="connsiteX2" fmla="*/ 1443067 w 1897131"/>
              <a:gd name="connsiteY2" fmla="*/ 0 h 1285999"/>
              <a:gd name="connsiteX0" fmla="*/ 0 w 1997587"/>
              <a:gd name="connsiteY0" fmla="*/ 1458469 h 1458469"/>
              <a:gd name="connsiteX1" fmla="*/ 1897131 w 1997587"/>
              <a:gd name="connsiteY1" fmla="*/ 233853 h 1458469"/>
              <a:gd name="connsiteX2" fmla="*/ 1997587 w 1997587"/>
              <a:gd name="connsiteY2" fmla="*/ 0 h 1458469"/>
              <a:gd name="connsiteX0" fmla="*/ 0 w 1997587"/>
              <a:gd name="connsiteY0" fmla="*/ 1458469 h 1458469"/>
              <a:gd name="connsiteX1" fmla="*/ 1730480 w 1997587"/>
              <a:gd name="connsiteY1" fmla="*/ 712673 h 1458469"/>
              <a:gd name="connsiteX2" fmla="*/ 1997587 w 1997587"/>
              <a:gd name="connsiteY2" fmla="*/ 0 h 1458469"/>
              <a:gd name="connsiteX0" fmla="*/ 0 w 1880666"/>
              <a:gd name="connsiteY0" fmla="*/ 1057061 h 1057061"/>
              <a:gd name="connsiteX1" fmla="*/ 1730480 w 1880666"/>
              <a:gd name="connsiteY1" fmla="*/ 311265 h 1057061"/>
              <a:gd name="connsiteX2" fmla="*/ 1880666 w 1880666"/>
              <a:gd name="connsiteY2" fmla="*/ 0 h 1057061"/>
              <a:gd name="connsiteX0" fmla="*/ 0 w 1491114"/>
              <a:gd name="connsiteY0" fmla="*/ 1017758 h 1017758"/>
              <a:gd name="connsiteX1" fmla="*/ 1340928 w 1491114"/>
              <a:gd name="connsiteY1" fmla="*/ 311265 h 1017758"/>
              <a:gd name="connsiteX2" fmla="*/ 1491114 w 1491114"/>
              <a:gd name="connsiteY2" fmla="*/ 0 h 1017758"/>
              <a:gd name="connsiteX0" fmla="*/ 0 w 1491114"/>
              <a:gd name="connsiteY0" fmla="*/ 1017758 h 1017758"/>
              <a:gd name="connsiteX1" fmla="*/ 584895 w 1491114"/>
              <a:gd name="connsiteY1" fmla="*/ 225618 h 1017758"/>
              <a:gd name="connsiteX2" fmla="*/ 1491114 w 1491114"/>
              <a:gd name="connsiteY2" fmla="*/ 0 h 1017758"/>
              <a:gd name="connsiteX0" fmla="*/ 0 w 727222"/>
              <a:gd name="connsiteY0" fmla="*/ 1112022 h 1112022"/>
              <a:gd name="connsiteX1" fmla="*/ 584895 w 727222"/>
              <a:gd name="connsiteY1" fmla="*/ 319882 h 1112022"/>
              <a:gd name="connsiteX2" fmla="*/ 727222 w 727222"/>
              <a:gd name="connsiteY2" fmla="*/ 0 h 111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222" h="1112022">
                <a:moveTo>
                  <a:pt x="0" y="1112022"/>
                </a:moveTo>
                <a:lnTo>
                  <a:pt x="584895" y="319882"/>
                </a:lnTo>
                <a:lnTo>
                  <a:pt x="727222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Freeform 60"/>
          <p:cNvSpPr/>
          <p:nvPr/>
        </p:nvSpPr>
        <p:spPr>
          <a:xfrm rot="15544037" flipH="1" flipV="1">
            <a:off x="4640303" y="3458989"/>
            <a:ext cx="307312" cy="1021683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  <a:gd name="connsiteX0" fmla="*/ 0 w 1043269"/>
              <a:gd name="connsiteY0" fmla="*/ 1149922 h 1149922"/>
              <a:gd name="connsiteX1" fmla="*/ 1043269 w 1043269"/>
              <a:gd name="connsiteY1" fmla="*/ 314035 h 1149922"/>
              <a:gd name="connsiteX2" fmla="*/ 597745 w 1043269"/>
              <a:gd name="connsiteY2" fmla="*/ 0 h 1149922"/>
              <a:gd name="connsiteX0" fmla="*/ 0 w 1260485"/>
              <a:gd name="connsiteY0" fmla="*/ 1379652 h 1379652"/>
              <a:gd name="connsiteX1" fmla="*/ 1043269 w 1260485"/>
              <a:gd name="connsiteY1" fmla="*/ 543765 h 1379652"/>
              <a:gd name="connsiteX2" fmla="*/ 1260485 w 1260485"/>
              <a:gd name="connsiteY2" fmla="*/ 0 h 1379652"/>
              <a:gd name="connsiteX0" fmla="*/ 0 w 1260485"/>
              <a:gd name="connsiteY0" fmla="*/ 1379652 h 1379652"/>
              <a:gd name="connsiteX1" fmla="*/ 1233558 w 1260485"/>
              <a:gd name="connsiteY1" fmla="*/ 455082 h 1379652"/>
              <a:gd name="connsiteX2" fmla="*/ 1260485 w 1260485"/>
              <a:gd name="connsiteY2" fmla="*/ 0 h 1379652"/>
              <a:gd name="connsiteX0" fmla="*/ 0 w 1309673"/>
              <a:gd name="connsiteY0" fmla="*/ 1379652 h 1379652"/>
              <a:gd name="connsiteX1" fmla="*/ 1309673 w 1309673"/>
              <a:gd name="connsiteY1" fmla="*/ 419609 h 1379652"/>
              <a:gd name="connsiteX2" fmla="*/ 1260485 w 1309673"/>
              <a:gd name="connsiteY2" fmla="*/ 0 h 1379652"/>
              <a:gd name="connsiteX0" fmla="*/ 0 w 1443067"/>
              <a:gd name="connsiteY0" fmla="*/ 1285999 h 1285999"/>
              <a:gd name="connsiteX1" fmla="*/ 1309673 w 1443067"/>
              <a:gd name="connsiteY1" fmla="*/ 325956 h 1285999"/>
              <a:gd name="connsiteX2" fmla="*/ 1443067 w 1443067"/>
              <a:gd name="connsiteY2" fmla="*/ 0 h 1285999"/>
              <a:gd name="connsiteX0" fmla="*/ 0 w 1897131"/>
              <a:gd name="connsiteY0" fmla="*/ 1285999 h 1285999"/>
              <a:gd name="connsiteX1" fmla="*/ 1897131 w 1897131"/>
              <a:gd name="connsiteY1" fmla="*/ 61383 h 1285999"/>
              <a:gd name="connsiteX2" fmla="*/ 1443067 w 1897131"/>
              <a:gd name="connsiteY2" fmla="*/ 0 h 1285999"/>
              <a:gd name="connsiteX0" fmla="*/ 0 w 1997587"/>
              <a:gd name="connsiteY0" fmla="*/ 1458469 h 1458469"/>
              <a:gd name="connsiteX1" fmla="*/ 1897131 w 1997587"/>
              <a:gd name="connsiteY1" fmla="*/ 233853 h 1458469"/>
              <a:gd name="connsiteX2" fmla="*/ 1997587 w 1997587"/>
              <a:gd name="connsiteY2" fmla="*/ 0 h 1458469"/>
              <a:gd name="connsiteX0" fmla="*/ 0 w 1997587"/>
              <a:gd name="connsiteY0" fmla="*/ 1458469 h 1458469"/>
              <a:gd name="connsiteX1" fmla="*/ 1730480 w 1997587"/>
              <a:gd name="connsiteY1" fmla="*/ 712673 h 1458469"/>
              <a:gd name="connsiteX2" fmla="*/ 1997587 w 1997587"/>
              <a:gd name="connsiteY2" fmla="*/ 0 h 1458469"/>
              <a:gd name="connsiteX0" fmla="*/ 0 w 1880666"/>
              <a:gd name="connsiteY0" fmla="*/ 1057061 h 1057061"/>
              <a:gd name="connsiteX1" fmla="*/ 1730480 w 1880666"/>
              <a:gd name="connsiteY1" fmla="*/ 311265 h 1057061"/>
              <a:gd name="connsiteX2" fmla="*/ 1880666 w 1880666"/>
              <a:gd name="connsiteY2" fmla="*/ 0 h 1057061"/>
              <a:gd name="connsiteX0" fmla="*/ 0 w 1491114"/>
              <a:gd name="connsiteY0" fmla="*/ 1017758 h 1017758"/>
              <a:gd name="connsiteX1" fmla="*/ 1340928 w 1491114"/>
              <a:gd name="connsiteY1" fmla="*/ 311265 h 1017758"/>
              <a:gd name="connsiteX2" fmla="*/ 1491114 w 1491114"/>
              <a:gd name="connsiteY2" fmla="*/ 0 h 1017758"/>
              <a:gd name="connsiteX0" fmla="*/ 0 w 1491114"/>
              <a:gd name="connsiteY0" fmla="*/ 1017758 h 1017758"/>
              <a:gd name="connsiteX1" fmla="*/ 584895 w 1491114"/>
              <a:gd name="connsiteY1" fmla="*/ 225618 h 1017758"/>
              <a:gd name="connsiteX2" fmla="*/ 1491114 w 1491114"/>
              <a:gd name="connsiteY2" fmla="*/ 0 h 1017758"/>
              <a:gd name="connsiteX0" fmla="*/ 0 w 727222"/>
              <a:gd name="connsiteY0" fmla="*/ 1112022 h 1112022"/>
              <a:gd name="connsiteX1" fmla="*/ 584895 w 727222"/>
              <a:gd name="connsiteY1" fmla="*/ 319882 h 1112022"/>
              <a:gd name="connsiteX2" fmla="*/ 727222 w 727222"/>
              <a:gd name="connsiteY2" fmla="*/ 0 h 111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222" h="1112022">
                <a:moveTo>
                  <a:pt x="0" y="1112022"/>
                </a:moveTo>
                <a:lnTo>
                  <a:pt x="584895" y="319882"/>
                </a:lnTo>
                <a:lnTo>
                  <a:pt x="727222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Freeform 58"/>
          <p:cNvSpPr/>
          <p:nvPr/>
        </p:nvSpPr>
        <p:spPr>
          <a:xfrm rot="15544037" flipH="1" flipV="1">
            <a:off x="4372795" y="3237778"/>
            <a:ext cx="794738" cy="971187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  <a:gd name="connsiteX0" fmla="*/ 0 w 1043269"/>
              <a:gd name="connsiteY0" fmla="*/ 1149922 h 1149922"/>
              <a:gd name="connsiteX1" fmla="*/ 1043269 w 1043269"/>
              <a:gd name="connsiteY1" fmla="*/ 314035 h 1149922"/>
              <a:gd name="connsiteX2" fmla="*/ 597745 w 1043269"/>
              <a:gd name="connsiteY2" fmla="*/ 0 h 1149922"/>
              <a:gd name="connsiteX0" fmla="*/ 0 w 1260485"/>
              <a:gd name="connsiteY0" fmla="*/ 1379652 h 1379652"/>
              <a:gd name="connsiteX1" fmla="*/ 1043269 w 1260485"/>
              <a:gd name="connsiteY1" fmla="*/ 543765 h 1379652"/>
              <a:gd name="connsiteX2" fmla="*/ 1260485 w 1260485"/>
              <a:gd name="connsiteY2" fmla="*/ 0 h 1379652"/>
              <a:gd name="connsiteX0" fmla="*/ 0 w 1260485"/>
              <a:gd name="connsiteY0" fmla="*/ 1379652 h 1379652"/>
              <a:gd name="connsiteX1" fmla="*/ 1233558 w 1260485"/>
              <a:gd name="connsiteY1" fmla="*/ 455082 h 1379652"/>
              <a:gd name="connsiteX2" fmla="*/ 1260485 w 1260485"/>
              <a:gd name="connsiteY2" fmla="*/ 0 h 1379652"/>
              <a:gd name="connsiteX0" fmla="*/ 0 w 1309673"/>
              <a:gd name="connsiteY0" fmla="*/ 1379652 h 1379652"/>
              <a:gd name="connsiteX1" fmla="*/ 1309673 w 1309673"/>
              <a:gd name="connsiteY1" fmla="*/ 419609 h 1379652"/>
              <a:gd name="connsiteX2" fmla="*/ 1260485 w 1309673"/>
              <a:gd name="connsiteY2" fmla="*/ 0 h 1379652"/>
              <a:gd name="connsiteX0" fmla="*/ 0 w 1443067"/>
              <a:gd name="connsiteY0" fmla="*/ 1285999 h 1285999"/>
              <a:gd name="connsiteX1" fmla="*/ 1309673 w 1443067"/>
              <a:gd name="connsiteY1" fmla="*/ 325956 h 1285999"/>
              <a:gd name="connsiteX2" fmla="*/ 1443067 w 1443067"/>
              <a:gd name="connsiteY2" fmla="*/ 0 h 1285999"/>
              <a:gd name="connsiteX0" fmla="*/ 0 w 1897131"/>
              <a:gd name="connsiteY0" fmla="*/ 1285999 h 1285999"/>
              <a:gd name="connsiteX1" fmla="*/ 1897131 w 1897131"/>
              <a:gd name="connsiteY1" fmla="*/ 61383 h 1285999"/>
              <a:gd name="connsiteX2" fmla="*/ 1443067 w 1897131"/>
              <a:gd name="connsiteY2" fmla="*/ 0 h 1285999"/>
              <a:gd name="connsiteX0" fmla="*/ 0 w 1997587"/>
              <a:gd name="connsiteY0" fmla="*/ 1458469 h 1458469"/>
              <a:gd name="connsiteX1" fmla="*/ 1897131 w 1997587"/>
              <a:gd name="connsiteY1" fmla="*/ 233853 h 1458469"/>
              <a:gd name="connsiteX2" fmla="*/ 1997587 w 1997587"/>
              <a:gd name="connsiteY2" fmla="*/ 0 h 1458469"/>
              <a:gd name="connsiteX0" fmla="*/ 0 w 1997587"/>
              <a:gd name="connsiteY0" fmla="*/ 1458469 h 1458469"/>
              <a:gd name="connsiteX1" fmla="*/ 1730480 w 1997587"/>
              <a:gd name="connsiteY1" fmla="*/ 712673 h 1458469"/>
              <a:gd name="connsiteX2" fmla="*/ 1997587 w 1997587"/>
              <a:gd name="connsiteY2" fmla="*/ 0 h 1458469"/>
              <a:gd name="connsiteX0" fmla="*/ 0 w 1880666"/>
              <a:gd name="connsiteY0" fmla="*/ 1057061 h 1057061"/>
              <a:gd name="connsiteX1" fmla="*/ 1730480 w 1880666"/>
              <a:gd name="connsiteY1" fmla="*/ 311265 h 1057061"/>
              <a:gd name="connsiteX2" fmla="*/ 1880666 w 1880666"/>
              <a:gd name="connsiteY2" fmla="*/ 0 h 105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0666" h="1057061">
                <a:moveTo>
                  <a:pt x="0" y="1057061"/>
                </a:moveTo>
                <a:lnTo>
                  <a:pt x="1730480" y="311265"/>
                </a:lnTo>
                <a:lnTo>
                  <a:pt x="1880666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 flipV="1">
            <a:off x="2345531" y="4162425"/>
            <a:ext cx="938213" cy="23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V="1">
            <a:off x="2345531" y="4162425"/>
            <a:ext cx="938213" cy="23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V="1">
            <a:off x="1959769" y="3709988"/>
            <a:ext cx="938213" cy="23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 flipV="1">
            <a:off x="1959769" y="3709988"/>
            <a:ext cx="938213" cy="23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 flipV="1">
            <a:off x="1839119" y="3257550"/>
            <a:ext cx="1507331" cy="79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 flipV="1">
            <a:off x="1839119" y="3257550"/>
            <a:ext cx="1507331" cy="79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>
            <a:off x="2366169" y="2750346"/>
            <a:ext cx="297656" cy="23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Freeform 76"/>
          <p:cNvSpPr/>
          <p:nvPr/>
        </p:nvSpPr>
        <p:spPr>
          <a:xfrm rot="15544037" flipH="1" flipV="1">
            <a:off x="2847972" y="2558685"/>
            <a:ext cx="117894" cy="667504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  <a:gd name="connsiteX0" fmla="*/ 0 w 1043269"/>
              <a:gd name="connsiteY0" fmla="*/ 1149922 h 1149922"/>
              <a:gd name="connsiteX1" fmla="*/ 1043269 w 1043269"/>
              <a:gd name="connsiteY1" fmla="*/ 314035 h 1149922"/>
              <a:gd name="connsiteX2" fmla="*/ 597745 w 1043269"/>
              <a:gd name="connsiteY2" fmla="*/ 0 h 1149922"/>
              <a:gd name="connsiteX0" fmla="*/ 0 w 1260485"/>
              <a:gd name="connsiteY0" fmla="*/ 1379652 h 1379652"/>
              <a:gd name="connsiteX1" fmla="*/ 1043269 w 1260485"/>
              <a:gd name="connsiteY1" fmla="*/ 543765 h 1379652"/>
              <a:gd name="connsiteX2" fmla="*/ 1260485 w 1260485"/>
              <a:gd name="connsiteY2" fmla="*/ 0 h 1379652"/>
              <a:gd name="connsiteX0" fmla="*/ 0 w 1260485"/>
              <a:gd name="connsiteY0" fmla="*/ 1379652 h 1379652"/>
              <a:gd name="connsiteX1" fmla="*/ 1233558 w 1260485"/>
              <a:gd name="connsiteY1" fmla="*/ 455082 h 1379652"/>
              <a:gd name="connsiteX2" fmla="*/ 1260485 w 1260485"/>
              <a:gd name="connsiteY2" fmla="*/ 0 h 1379652"/>
              <a:gd name="connsiteX0" fmla="*/ 0 w 1309673"/>
              <a:gd name="connsiteY0" fmla="*/ 1379652 h 1379652"/>
              <a:gd name="connsiteX1" fmla="*/ 1309673 w 1309673"/>
              <a:gd name="connsiteY1" fmla="*/ 419609 h 1379652"/>
              <a:gd name="connsiteX2" fmla="*/ 1260485 w 1309673"/>
              <a:gd name="connsiteY2" fmla="*/ 0 h 1379652"/>
              <a:gd name="connsiteX0" fmla="*/ 0 w 1443067"/>
              <a:gd name="connsiteY0" fmla="*/ 1285999 h 1285999"/>
              <a:gd name="connsiteX1" fmla="*/ 1309673 w 1443067"/>
              <a:gd name="connsiteY1" fmla="*/ 325956 h 1285999"/>
              <a:gd name="connsiteX2" fmla="*/ 1443067 w 1443067"/>
              <a:gd name="connsiteY2" fmla="*/ 0 h 1285999"/>
              <a:gd name="connsiteX0" fmla="*/ 0 w 1052143"/>
              <a:gd name="connsiteY0" fmla="*/ 81824 h 325956"/>
              <a:gd name="connsiteX1" fmla="*/ 918749 w 1052143"/>
              <a:gd name="connsiteY1" fmla="*/ 325956 h 325956"/>
              <a:gd name="connsiteX2" fmla="*/ 1052143 w 1052143"/>
              <a:gd name="connsiteY2" fmla="*/ 0 h 325956"/>
              <a:gd name="connsiteX0" fmla="*/ 0 w 1052143"/>
              <a:gd name="connsiteY0" fmla="*/ 81824 h 719627"/>
              <a:gd name="connsiteX1" fmla="*/ 278984 w 1052143"/>
              <a:gd name="connsiteY1" fmla="*/ 719627 h 719627"/>
              <a:gd name="connsiteX2" fmla="*/ 1052143 w 1052143"/>
              <a:gd name="connsiteY2" fmla="*/ 0 h 719627"/>
              <a:gd name="connsiteX0" fmla="*/ 0 w 278984"/>
              <a:gd name="connsiteY0" fmla="*/ 0 h 719009"/>
              <a:gd name="connsiteX1" fmla="*/ 278984 w 278984"/>
              <a:gd name="connsiteY1" fmla="*/ 637803 h 719009"/>
              <a:gd name="connsiteX2" fmla="*/ 241387 w 278984"/>
              <a:gd name="connsiteY2" fmla="*/ 719009 h 719009"/>
              <a:gd name="connsiteX0" fmla="*/ 0 w 278984"/>
              <a:gd name="connsiteY0" fmla="*/ 0 h 726526"/>
              <a:gd name="connsiteX1" fmla="*/ 278984 w 278984"/>
              <a:gd name="connsiteY1" fmla="*/ 637803 h 726526"/>
              <a:gd name="connsiteX2" fmla="*/ 241387 w 278984"/>
              <a:gd name="connsiteY2" fmla="*/ 719009 h 72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984" h="726526">
                <a:moveTo>
                  <a:pt x="0" y="0"/>
                </a:moveTo>
                <a:lnTo>
                  <a:pt x="278984" y="637803"/>
                </a:lnTo>
                <a:cubicBezTo>
                  <a:pt x="266452" y="664872"/>
                  <a:pt x="247047" y="726526"/>
                  <a:pt x="241387" y="719009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6" name="Freeform 75"/>
          <p:cNvSpPr/>
          <p:nvPr/>
        </p:nvSpPr>
        <p:spPr>
          <a:xfrm rot="15544037" flipH="1" flipV="1">
            <a:off x="2847972" y="2558685"/>
            <a:ext cx="117894" cy="667504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  <a:gd name="connsiteX0" fmla="*/ 0 w 1043269"/>
              <a:gd name="connsiteY0" fmla="*/ 1149922 h 1149922"/>
              <a:gd name="connsiteX1" fmla="*/ 1043269 w 1043269"/>
              <a:gd name="connsiteY1" fmla="*/ 314035 h 1149922"/>
              <a:gd name="connsiteX2" fmla="*/ 597745 w 1043269"/>
              <a:gd name="connsiteY2" fmla="*/ 0 h 1149922"/>
              <a:gd name="connsiteX0" fmla="*/ 0 w 1260485"/>
              <a:gd name="connsiteY0" fmla="*/ 1379652 h 1379652"/>
              <a:gd name="connsiteX1" fmla="*/ 1043269 w 1260485"/>
              <a:gd name="connsiteY1" fmla="*/ 543765 h 1379652"/>
              <a:gd name="connsiteX2" fmla="*/ 1260485 w 1260485"/>
              <a:gd name="connsiteY2" fmla="*/ 0 h 1379652"/>
              <a:gd name="connsiteX0" fmla="*/ 0 w 1260485"/>
              <a:gd name="connsiteY0" fmla="*/ 1379652 h 1379652"/>
              <a:gd name="connsiteX1" fmla="*/ 1233558 w 1260485"/>
              <a:gd name="connsiteY1" fmla="*/ 455082 h 1379652"/>
              <a:gd name="connsiteX2" fmla="*/ 1260485 w 1260485"/>
              <a:gd name="connsiteY2" fmla="*/ 0 h 1379652"/>
              <a:gd name="connsiteX0" fmla="*/ 0 w 1309673"/>
              <a:gd name="connsiteY0" fmla="*/ 1379652 h 1379652"/>
              <a:gd name="connsiteX1" fmla="*/ 1309673 w 1309673"/>
              <a:gd name="connsiteY1" fmla="*/ 419609 h 1379652"/>
              <a:gd name="connsiteX2" fmla="*/ 1260485 w 1309673"/>
              <a:gd name="connsiteY2" fmla="*/ 0 h 1379652"/>
              <a:gd name="connsiteX0" fmla="*/ 0 w 1443067"/>
              <a:gd name="connsiteY0" fmla="*/ 1285999 h 1285999"/>
              <a:gd name="connsiteX1" fmla="*/ 1309673 w 1443067"/>
              <a:gd name="connsiteY1" fmla="*/ 325956 h 1285999"/>
              <a:gd name="connsiteX2" fmla="*/ 1443067 w 1443067"/>
              <a:gd name="connsiteY2" fmla="*/ 0 h 1285999"/>
              <a:gd name="connsiteX0" fmla="*/ 0 w 1052143"/>
              <a:gd name="connsiteY0" fmla="*/ 81824 h 325956"/>
              <a:gd name="connsiteX1" fmla="*/ 918749 w 1052143"/>
              <a:gd name="connsiteY1" fmla="*/ 325956 h 325956"/>
              <a:gd name="connsiteX2" fmla="*/ 1052143 w 1052143"/>
              <a:gd name="connsiteY2" fmla="*/ 0 h 325956"/>
              <a:gd name="connsiteX0" fmla="*/ 0 w 1052143"/>
              <a:gd name="connsiteY0" fmla="*/ 81824 h 719627"/>
              <a:gd name="connsiteX1" fmla="*/ 278984 w 1052143"/>
              <a:gd name="connsiteY1" fmla="*/ 719627 h 719627"/>
              <a:gd name="connsiteX2" fmla="*/ 1052143 w 1052143"/>
              <a:gd name="connsiteY2" fmla="*/ 0 h 719627"/>
              <a:gd name="connsiteX0" fmla="*/ 0 w 278984"/>
              <a:gd name="connsiteY0" fmla="*/ 0 h 719009"/>
              <a:gd name="connsiteX1" fmla="*/ 278984 w 278984"/>
              <a:gd name="connsiteY1" fmla="*/ 637803 h 719009"/>
              <a:gd name="connsiteX2" fmla="*/ 241387 w 278984"/>
              <a:gd name="connsiteY2" fmla="*/ 719009 h 719009"/>
              <a:gd name="connsiteX0" fmla="*/ 0 w 278984"/>
              <a:gd name="connsiteY0" fmla="*/ 0 h 726526"/>
              <a:gd name="connsiteX1" fmla="*/ 278984 w 278984"/>
              <a:gd name="connsiteY1" fmla="*/ 637803 h 726526"/>
              <a:gd name="connsiteX2" fmla="*/ 241387 w 278984"/>
              <a:gd name="connsiteY2" fmla="*/ 719009 h 72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984" h="726526">
                <a:moveTo>
                  <a:pt x="0" y="0"/>
                </a:moveTo>
                <a:lnTo>
                  <a:pt x="278984" y="637803"/>
                </a:lnTo>
                <a:cubicBezTo>
                  <a:pt x="266452" y="664872"/>
                  <a:pt x="247047" y="726526"/>
                  <a:pt x="241387" y="719009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2366169" y="2750346"/>
            <a:ext cx="297656" cy="23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>
            <a:off x="2261394" y="2315371"/>
            <a:ext cx="1291431" cy="555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2261394" y="2315371"/>
            <a:ext cx="1291431" cy="55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Freeform 81"/>
          <p:cNvSpPr/>
          <p:nvPr/>
        </p:nvSpPr>
        <p:spPr>
          <a:xfrm rot="15544037" flipH="1" flipV="1">
            <a:off x="2836594" y="1828317"/>
            <a:ext cx="133591" cy="1285787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  <a:gd name="connsiteX0" fmla="*/ 0 w 1043269"/>
              <a:gd name="connsiteY0" fmla="*/ 1149922 h 1149922"/>
              <a:gd name="connsiteX1" fmla="*/ 1043269 w 1043269"/>
              <a:gd name="connsiteY1" fmla="*/ 314035 h 1149922"/>
              <a:gd name="connsiteX2" fmla="*/ 597745 w 1043269"/>
              <a:gd name="connsiteY2" fmla="*/ 0 h 1149922"/>
              <a:gd name="connsiteX0" fmla="*/ 0 w 1260485"/>
              <a:gd name="connsiteY0" fmla="*/ 1379652 h 1379652"/>
              <a:gd name="connsiteX1" fmla="*/ 1043269 w 1260485"/>
              <a:gd name="connsiteY1" fmla="*/ 543765 h 1379652"/>
              <a:gd name="connsiteX2" fmla="*/ 1260485 w 1260485"/>
              <a:gd name="connsiteY2" fmla="*/ 0 h 1379652"/>
              <a:gd name="connsiteX0" fmla="*/ 0 w 1260485"/>
              <a:gd name="connsiteY0" fmla="*/ 1379652 h 1379652"/>
              <a:gd name="connsiteX1" fmla="*/ 1233558 w 1260485"/>
              <a:gd name="connsiteY1" fmla="*/ 455082 h 1379652"/>
              <a:gd name="connsiteX2" fmla="*/ 1260485 w 1260485"/>
              <a:gd name="connsiteY2" fmla="*/ 0 h 1379652"/>
              <a:gd name="connsiteX0" fmla="*/ 0 w 1309673"/>
              <a:gd name="connsiteY0" fmla="*/ 1379652 h 1379652"/>
              <a:gd name="connsiteX1" fmla="*/ 1309673 w 1309673"/>
              <a:gd name="connsiteY1" fmla="*/ 419609 h 1379652"/>
              <a:gd name="connsiteX2" fmla="*/ 1260485 w 1309673"/>
              <a:gd name="connsiteY2" fmla="*/ 0 h 1379652"/>
              <a:gd name="connsiteX0" fmla="*/ 0 w 1443067"/>
              <a:gd name="connsiteY0" fmla="*/ 1285999 h 1285999"/>
              <a:gd name="connsiteX1" fmla="*/ 1309673 w 1443067"/>
              <a:gd name="connsiteY1" fmla="*/ 325956 h 1285999"/>
              <a:gd name="connsiteX2" fmla="*/ 1443067 w 1443067"/>
              <a:gd name="connsiteY2" fmla="*/ 0 h 1285999"/>
              <a:gd name="connsiteX0" fmla="*/ 0 w 1052143"/>
              <a:gd name="connsiteY0" fmla="*/ 81824 h 325956"/>
              <a:gd name="connsiteX1" fmla="*/ 918749 w 1052143"/>
              <a:gd name="connsiteY1" fmla="*/ 325956 h 325956"/>
              <a:gd name="connsiteX2" fmla="*/ 1052143 w 1052143"/>
              <a:gd name="connsiteY2" fmla="*/ 0 h 325956"/>
              <a:gd name="connsiteX0" fmla="*/ 0 w 1052143"/>
              <a:gd name="connsiteY0" fmla="*/ 81824 h 719627"/>
              <a:gd name="connsiteX1" fmla="*/ 278984 w 1052143"/>
              <a:gd name="connsiteY1" fmla="*/ 719627 h 719627"/>
              <a:gd name="connsiteX2" fmla="*/ 1052143 w 1052143"/>
              <a:gd name="connsiteY2" fmla="*/ 0 h 719627"/>
              <a:gd name="connsiteX0" fmla="*/ 0 w 278984"/>
              <a:gd name="connsiteY0" fmla="*/ 0 h 719009"/>
              <a:gd name="connsiteX1" fmla="*/ 278984 w 278984"/>
              <a:gd name="connsiteY1" fmla="*/ 637803 h 719009"/>
              <a:gd name="connsiteX2" fmla="*/ 241387 w 278984"/>
              <a:gd name="connsiteY2" fmla="*/ 719009 h 719009"/>
              <a:gd name="connsiteX0" fmla="*/ 0 w 278984"/>
              <a:gd name="connsiteY0" fmla="*/ 0 h 726526"/>
              <a:gd name="connsiteX1" fmla="*/ 278984 w 278984"/>
              <a:gd name="connsiteY1" fmla="*/ 637803 h 726526"/>
              <a:gd name="connsiteX2" fmla="*/ 241387 w 278984"/>
              <a:gd name="connsiteY2" fmla="*/ 719009 h 726526"/>
              <a:gd name="connsiteX0" fmla="*/ 0 w 357189"/>
              <a:gd name="connsiteY0" fmla="*/ 0 h 726526"/>
              <a:gd name="connsiteX1" fmla="*/ 357189 w 357189"/>
              <a:gd name="connsiteY1" fmla="*/ 465250 h 726526"/>
              <a:gd name="connsiteX2" fmla="*/ 241387 w 357189"/>
              <a:gd name="connsiteY2" fmla="*/ 719009 h 726526"/>
              <a:gd name="connsiteX0" fmla="*/ 316130 w 316130"/>
              <a:gd name="connsiteY0" fmla="*/ 0 h 1384437"/>
              <a:gd name="connsiteX1" fmla="*/ 115802 w 316130"/>
              <a:gd name="connsiteY1" fmla="*/ 1123161 h 1384437"/>
              <a:gd name="connsiteX2" fmla="*/ 0 w 316130"/>
              <a:gd name="connsiteY2" fmla="*/ 1376920 h 138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130" h="1384437">
                <a:moveTo>
                  <a:pt x="316130" y="0"/>
                </a:moveTo>
                <a:lnTo>
                  <a:pt x="115802" y="1123161"/>
                </a:lnTo>
                <a:cubicBezTo>
                  <a:pt x="103270" y="1150230"/>
                  <a:pt x="5660" y="1384437"/>
                  <a:pt x="0" y="137692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4" name="Freeform 83"/>
          <p:cNvSpPr/>
          <p:nvPr/>
        </p:nvSpPr>
        <p:spPr>
          <a:xfrm rot="16542871" flipV="1">
            <a:off x="2591838" y="1640175"/>
            <a:ext cx="237820" cy="767502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  <a:gd name="connsiteX0" fmla="*/ 0 w 1043269"/>
              <a:gd name="connsiteY0" fmla="*/ 1149922 h 1149922"/>
              <a:gd name="connsiteX1" fmla="*/ 1043269 w 1043269"/>
              <a:gd name="connsiteY1" fmla="*/ 314035 h 1149922"/>
              <a:gd name="connsiteX2" fmla="*/ 597745 w 1043269"/>
              <a:gd name="connsiteY2" fmla="*/ 0 h 1149922"/>
              <a:gd name="connsiteX0" fmla="*/ 0 w 1260485"/>
              <a:gd name="connsiteY0" fmla="*/ 1379652 h 1379652"/>
              <a:gd name="connsiteX1" fmla="*/ 1043269 w 1260485"/>
              <a:gd name="connsiteY1" fmla="*/ 543765 h 1379652"/>
              <a:gd name="connsiteX2" fmla="*/ 1260485 w 1260485"/>
              <a:gd name="connsiteY2" fmla="*/ 0 h 1379652"/>
              <a:gd name="connsiteX0" fmla="*/ 0 w 1260485"/>
              <a:gd name="connsiteY0" fmla="*/ 1379652 h 1379652"/>
              <a:gd name="connsiteX1" fmla="*/ 1233558 w 1260485"/>
              <a:gd name="connsiteY1" fmla="*/ 455082 h 1379652"/>
              <a:gd name="connsiteX2" fmla="*/ 1260485 w 1260485"/>
              <a:gd name="connsiteY2" fmla="*/ 0 h 1379652"/>
              <a:gd name="connsiteX0" fmla="*/ 0 w 1309673"/>
              <a:gd name="connsiteY0" fmla="*/ 1379652 h 1379652"/>
              <a:gd name="connsiteX1" fmla="*/ 1309673 w 1309673"/>
              <a:gd name="connsiteY1" fmla="*/ 419609 h 1379652"/>
              <a:gd name="connsiteX2" fmla="*/ 1260485 w 1309673"/>
              <a:gd name="connsiteY2" fmla="*/ 0 h 1379652"/>
              <a:gd name="connsiteX0" fmla="*/ 0 w 1443067"/>
              <a:gd name="connsiteY0" fmla="*/ 1285999 h 1285999"/>
              <a:gd name="connsiteX1" fmla="*/ 1309673 w 1443067"/>
              <a:gd name="connsiteY1" fmla="*/ 325956 h 1285999"/>
              <a:gd name="connsiteX2" fmla="*/ 1443067 w 1443067"/>
              <a:gd name="connsiteY2" fmla="*/ 0 h 1285999"/>
              <a:gd name="connsiteX0" fmla="*/ 0 w 1052143"/>
              <a:gd name="connsiteY0" fmla="*/ 81824 h 325956"/>
              <a:gd name="connsiteX1" fmla="*/ 918749 w 1052143"/>
              <a:gd name="connsiteY1" fmla="*/ 325956 h 325956"/>
              <a:gd name="connsiteX2" fmla="*/ 1052143 w 1052143"/>
              <a:gd name="connsiteY2" fmla="*/ 0 h 325956"/>
              <a:gd name="connsiteX0" fmla="*/ 0 w 1052143"/>
              <a:gd name="connsiteY0" fmla="*/ 81824 h 719627"/>
              <a:gd name="connsiteX1" fmla="*/ 278984 w 1052143"/>
              <a:gd name="connsiteY1" fmla="*/ 719627 h 719627"/>
              <a:gd name="connsiteX2" fmla="*/ 1052143 w 1052143"/>
              <a:gd name="connsiteY2" fmla="*/ 0 h 719627"/>
              <a:gd name="connsiteX0" fmla="*/ 0 w 278984"/>
              <a:gd name="connsiteY0" fmla="*/ 0 h 719009"/>
              <a:gd name="connsiteX1" fmla="*/ 278984 w 278984"/>
              <a:gd name="connsiteY1" fmla="*/ 637803 h 719009"/>
              <a:gd name="connsiteX2" fmla="*/ 241387 w 278984"/>
              <a:gd name="connsiteY2" fmla="*/ 719009 h 719009"/>
              <a:gd name="connsiteX0" fmla="*/ 0 w 278984"/>
              <a:gd name="connsiteY0" fmla="*/ 0 h 726526"/>
              <a:gd name="connsiteX1" fmla="*/ 278984 w 278984"/>
              <a:gd name="connsiteY1" fmla="*/ 637803 h 726526"/>
              <a:gd name="connsiteX2" fmla="*/ 241387 w 278984"/>
              <a:gd name="connsiteY2" fmla="*/ 719009 h 726526"/>
              <a:gd name="connsiteX0" fmla="*/ 0 w 314760"/>
              <a:gd name="connsiteY0" fmla="*/ 0 h 727302"/>
              <a:gd name="connsiteX1" fmla="*/ 278984 w 314760"/>
              <a:gd name="connsiteY1" fmla="*/ 637803 h 727302"/>
              <a:gd name="connsiteX2" fmla="*/ 309101 w 314760"/>
              <a:gd name="connsiteY2" fmla="*/ 719785 h 727302"/>
              <a:gd name="connsiteX0" fmla="*/ 0 w 336888"/>
              <a:gd name="connsiteY0" fmla="*/ 0 h 727302"/>
              <a:gd name="connsiteX1" fmla="*/ 336888 w 336888"/>
              <a:gd name="connsiteY1" fmla="*/ 557342 h 727302"/>
              <a:gd name="connsiteX2" fmla="*/ 309101 w 336888"/>
              <a:gd name="connsiteY2" fmla="*/ 719785 h 727302"/>
              <a:gd name="connsiteX0" fmla="*/ 0 w 518830"/>
              <a:gd name="connsiteY0" fmla="*/ 0 h 835366"/>
              <a:gd name="connsiteX1" fmla="*/ 518830 w 518830"/>
              <a:gd name="connsiteY1" fmla="*/ 665406 h 835366"/>
              <a:gd name="connsiteX2" fmla="*/ 491043 w 518830"/>
              <a:gd name="connsiteY2" fmla="*/ 827849 h 83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830" h="835366">
                <a:moveTo>
                  <a:pt x="0" y="0"/>
                </a:moveTo>
                <a:lnTo>
                  <a:pt x="518830" y="665406"/>
                </a:lnTo>
                <a:cubicBezTo>
                  <a:pt x="506298" y="692475"/>
                  <a:pt x="496703" y="835366"/>
                  <a:pt x="491043" y="827849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3" name="Freeform 82"/>
          <p:cNvSpPr/>
          <p:nvPr/>
        </p:nvSpPr>
        <p:spPr>
          <a:xfrm rot="16542871" flipV="1">
            <a:off x="2591838" y="1640175"/>
            <a:ext cx="237820" cy="767502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  <a:gd name="connsiteX0" fmla="*/ 0 w 1043269"/>
              <a:gd name="connsiteY0" fmla="*/ 1149922 h 1149922"/>
              <a:gd name="connsiteX1" fmla="*/ 1043269 w 1043269"/>
              <a:gd name="connsiteY1" fmla="*/ 314035 h 1149922"/>
              <a:gd name="connsiteX2" fmla="*/ 597745 w 1043269"/>
              <a:gd name="connsiteY2" fmla="*/ 0 h 1149922"/>
              <a:gd name="connsiteX0" fmla="*/ 0 w 1260485"/>
              <a:gd name="connsiteY0" fmla="*/ 1379652 h 1379652"/>
              <a:gd name="connsiteX1" fmla="*/ 1043269 w 1260485"/>
              <a:gd name="connsiteY1" fmla="*/ 543765 h 1379652"/>
              <a:gd name="connsiteX2" fmla="*/ 1260485 w 1260485"/>
              <a:gd name="connsiteY2" fmla="*/ 0 h 1379652"/>
              <a:gd name="connsiteX0" fmla="*/ 0 w 1260485"/>
              <a:gd name="connsiteY0" fmla="*/ 1379652 h 1379652"/>
              <a:gd name="connsiteX1" fmla="*/ 1233558 w 1260485"/>
              <a:gd name="connsiteY1" fmla="*/ 455082 h 1379652"/>
              <a:gd name="connsiteX2" fmla="*/ 1260485 w 1260485"/>
              <a:gd name="connsiteY2" fmla="*/ 0 h 1379652"/>
              <a:gd name="connsiteX0" fmla="*/ 0 w 1309673"/>
              <a:gd name="connsiteY0" fmla="*/ 1379652 h 1379652"/>
              <a:gd name="connsiteX1" fmla="*/ 1309673 w 1309673"/>
              <a:gd name="connsiteY1" fmla="*/ 419609 h 1379652"/>
              <a:gd name="connsiteX2" fmla="*/ 1260485 w 1309673"/>
              <a:gd name="connsiteY2" fmla="*/ 0 h 1379652"/>
              <a:gd name="connsiteX0" fmla="*/ 0 w 1443067"/>
              <a:gd name="connsiteY0" fmla="*/ 1285999 h 1285999"/>
              <a:gd name="connsiteX1" fmla="*/ 1309673 w 1443067"/>
              <a:gd name="connsiteY1" fmla="*/ 325956 h 1285999"/>
              <a:gd name="connsiteX2" fmla="*/ 1443067 w 1443067"/>
              <a:gd name="connsiteY2" fmla="*/ 0 h 1285999"/>
              <a:gd name="connsiteX0" fmla="*/ 0 w 1052143"/>
              <a:gd name="connsiteY0" fmla="*/ 81824 h 325956"/>
              <a:gd name="connsiteX1" fmla="*/ 918749 w 1052143"/>
              <a:gd name="connsiteY1" fmla="*/ 325956 h 325956"/>
              <a:gd name="connsiteX2" fmla="*/ 1052143 w 1052143"/>
              <a:gd name="connsiteY2" fmla="*/ 0 h 325956"/>
              <a:gd name="connsiteX0" fmla="*/ 0 w 1052143"/>
              <a:gd name="connsiteY0" fmla="*/ 81824 h 719627"/>
              <a:gd name="connsiteX1" fmla="*/ 278984 w 1052143"/>
              <a:gd name="connsiteY1" fmla="*/ 719627 h 719627"/>
              <a:gd name="connsiteX2" fmla="*/ 1052143 w 1052143"/>
              <a:gd name="connsiteY2" fmla="*/ 0 h 719627"/>
              <a:gd name="connsiteX0" fmla="*/ 0 w 278984"/>
              <a:gd name="connsiteY0" fmla="*/ 0 h 719009"/>
              <a:gd name="connsiteX1" fmla="*/ 278984 w 278984"/>
              <a:gd name="connsiteY1" fmla="*/ 637803 h 719009"/>
              <a:gd name="connsiteX2" fmla="*/ 241387 w 278984"/>
              <a:gd name="connsiteY2" fmla="*/ 719009 h 719009"/>
              <a:gd name="connsiteX0" fmla="*/ 0 w 278984"/>
              <a:gd name="connsiteY0" fmla="*/ 0 h 726526"/>
              <a:gd name="connsiteX1" fmla="*/ 278984 w 278984"/>
              <a:gd name="connsiteY1" fmla="*/ 637803 h 726526"/>
              <a:gd name="connsiteX2" fmla="*/ 241387 w 278984"/>
              <a:gd name="connsiteY2" fmla="*/ 719009 h 726526"/>
              <a:gd name="connsiteX0" fmla="*/ 0 w 314760"/>
              <a:gd name="connsiteY0" fmla="*/ 0 h 727302"/>
              <a:gd name="connsiteX1" fmla="*/ 278984 w 314760"/>
              <a:gd name="connsiteY1" fmla="*/ 637803 h 727302"/>
              <a:gd name="connsiteX2" fmla="*/ 309101 w 314760"/>
              <a:gd name="connsiteY2" fmla="*/ 719785 h 727302"/>
              <a:gd name="connsiteX0" fmla="*/ 0 w 336888"/>
              <a:gd name="connsiteY0" fmla="*/ 0 h 727302"/>
              <a:gd name="connsiteX1" fmla="*/ 336888 w 336888"/>
              <a:gd name="connsiteY1" fmla="*/ 557342 h 727302"/>
              <a:gd name="connsiteX2" fmla="*/ 309101 w 336888"/>
              <a:gd name="connsiteY2" fmla="*/ 719785 h 727302"/>
              <a:gd name="connsiteX0" fmla="*/ 0 w 518830"/>
              <a:gd name="connsiteY0" fmla="*/ 0 h 835366"/>
              <a:gd name="connsiteX1" fmla="*/ 518830 w 518830"/>
              <a:gd name="connsiteY1" fmla="*/ 665406 h 835366"/>
              <a:gd name="connsiteX2" fmla="*/ 491043 w 518830"/>
              <a:gd name="connsiteY2" fmla="*/ 827849 h 83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830" h="835366">
                <a:moveTo>
                  <a:pt x="0" y="0"/>
                </a:moveTo>
                <a:lnTo>
                  <a:pt x="518830" y="665406"/>
                </a:lnTo>
                <a:cubicBezTo>
                  <a:pt x="506298" y="692475"/>
                  <a:pt x="496703" y="835366"/>
                  <a:pt x="491043" y="827849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Freeform 80"/>
          <p:cNvSpPr/>
          <p:nvPr/>
        </p:nvSpPr>
        <p:spPr>
          <a:xfrm rot="15544037" flipH="1" flipV="1">
            <a:off x="2843379" y="1833917"/>
            <a:ext cx="133591" cy="1271967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  <a:gd name="connsiteX0" fmla="*/ 0 w 1043269"/>
              <a:gd name="connsiteY0" fmla="*/ 1149922 h 1149922"/>
              <a:gd name="connsiteX1" fmla="*/ 1043269 w 1043269"/>
              <a:gd name="connsiteY1" fmla="*/ 314035 h 1149922"/>
              <a:gd name="connsiteX2" fmla="*/ 597745 w 1043269"/>
              <a:gd name="connsiteY2" fmla="*/ 0 h 1149922"/>
              <a:gd name="connsiteX0" fmla="*/ 0 w 1260485"/>
              <a:gd name="connsiteY0" fmla="*/ 1379652 h 1379652"/>
              <a:gd name="connsiteX1" fmla="*/ 1043269 w 1260485"/>
              <a:gd name="connsiteY1" fmla="*/ 543765 h 1379652"/>
              <a:gd name="connsiteX2" fmla="*/ 1260485 w 1260485"/>
              <a:gd name="connsiteY2" fmla="*/ 0 h 1379652"/>
              <a:gd name="connsiteX0" fmla="*/ 0 w 1260485"/>
              <a:gd name="connsiteY0" fmla="*/ 1379652 h 1379652"/>
              <a:gd name="connsiteX1" fmla="*/ 1233558 w 1260485"/>
              <a:gd name="connsiteY1" fmla="*/ 455082 h 1379652"/>
              <a:gd name="connsiteX2" fmla="*/ 1260485 w 1260485"/>
              <a:gd name="connsiteY2" fmla="*/ 0 h 1379652"/>
              <a:gd name="connsiteX0" fmla="*/ 0 w 1309673"/>
              <a:gd name="connsiteY0" fmla="*/ 1379652 h 1379652"/>
              <a:gd name="connsiteX1" fmla="*/ 1309673 w 1309673"/>
              <a:gd name="connsiteY1" fmla="*/ 419609 h 1379652"/>
              <a:gd name="connsiteX2" fmla="*/ 1260485 w 1309673"/>
              <a:gd name="connsiteY2" fmla="*/ 0 h 1379652"/>
              <a:gd name="connsiteX0" fmla="*/ 0 w 1443067"/>
              <a:gd name="connsiteY0" fmla="*/ 1285999 h 1285999"/>
              <a:gd name="connsiteX1" fmla="*/ 1309673 w 1443067"/>
              <a:gd name="connsiteY1" fmla="*/ 325956 h 1285999"/>
              <a:gd name="connsiteX2" fmla="*/ 1443067 w 1443067"/>
              <a:gd name="connsiteY2" fmla="*/ 0 h 1285999"/>
              <a:gd name="connsiteX0" fmla="*/ 0 w 1052143"/>
              <a:gd name="connsiteY0" fmla="*/ 81824 h 325956"/>
              <a:gd name="connsiteX1" fmla="*/ 918749 w 1052143"/>
              <a:gd name="connsiteY1" fmla="*/ 325956 h 325956"/>
              <a:gd name="connsiteX2" fmla="*/ 1052143 w 1052143"/>
              <a:gd name="connsiteY2" fmla="*/ 0 h 325956"/>
              <a:gd name="connsiteX0" fmla="*/ 0 w 1052143"/>
              <a:gd name="connsiteY0" fmla="*/ 81824 h 719627"/>
              <a:gd name="connsiteX1" fmla="*/ 278984 w 1052143"/>
              <a:gd name="connsiteY1" fmla="*/ 719627 h 719627"/>
              <a:gd name="connsiteX2" fmla="*/ 1052143 w 1052143"/>
              <a:gd name="connsiteY2" fmla="*/ 0 h 719627"/>
              <a:gd name="connsiteX0" fmla="*/ 0 w 278984"/>
              <a:gd name="connsiteY0" fmla="*/ 0 h 719009"/>
              <a:gd name="connsiteX1" fmla="*/ 278984 w 278984"/>
              <a:gd name="connsiteY1" fmla="*/ 637803 h 719009"/>
              <a:gd name="connsiteX2" fmla="*/ 241387 w 278984"/>
              <a:gd name="connsiteY2" fmla="*/ 719009 h 719009"/>
              <a:gd name="connsiteX0" fmla="*/ 0 w 278984"/>
              <a:gd name="connsiteY0" fmla="*/ 0 h 726526"/>
              <a:gd name="connsiteX1" fmla="*/ 278984 w 278984"/>
              <a:gd name="connsiteY1" fmla="*/ 637803 h 726526"/>
              <a:gd name="connsiteX2" fmla="*/ 241387 w 278984"/>
              <a:gd name="connsiteY2" fmla="*/ 719009 h 726526"/>
              <a:gd name="connsiteX0" fmla="*/ 0 w 357189"/>
              <a:gd name="connsiteY0" fmla="*/ 0 h 726526"/>
              <a:gd name="connsiteX1" fmla="*/ 357189 w 357189"/>
              <a:gd name="connsiteY1" fmla="*/ 465250 h 726526"/>
              <a:gd name="connsiteX2" fmla="*/ 241387 w 357189"/>
              <a:gd name="connsiteY2" fmla="*/ 719009 h 726526"/>
              <a:gd name="connsiteX0" fmla="*/ 316130 w 316130"/>
              <a:gd name="connsiteY0" fmla="*/ 0 h 1384437"/>
              <a:gd name="connsiteX1" fmla="*/ 115802 w 316130"/>
              <a:gd name="connsiteY1" fmla="*/ 1123161 h 1384437"/>
              <a:gd name="connsiteX2" fmla="*/ 0 w 316130"/>
              <a:gd name="connsiteY2" fmla="*/ 1376920 h 138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130" h="1384437">
                <a:moveTo>
                  <a:pt x="316130" y="0"/>
                </a:moveTo>
                <a:lnTo>
                  <a:pt x="115802" y="1123161"/>
                </a:lnTo>
                <a:cubicBezTo>
                  <a:pt x="103270" y="1150230"/>
                  <a:pt x="5660" y="1384437"/>
                  <a:pt x="0" y="137692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 bwMode="auto">
          <a:xfrm rot="10800000" flipV="1">
            <a:off x="2346350" y="1878805"/>
            <a:ext cx="227783" cy="19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 rot="10800000" flipV="1">
            <a:off x="2346349" y="1878805"/>
            <a:ext cx="227783" cy="19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Freeform 88"/>
          <p:cNvSpPr/>
          <p:nvPr/>
        </p:nvSpPr>
        <p:spPr>
          <a:xfrm rot="15544037" flipH="1">
            <a:off x="2418023" y="1161265"/>
            <a:ext cx="1008875" cy="1492331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788548 w 788548"/>
              <a:gd name="connsiteY0" fmla="*/ 1013116 h 1013116"/>
              <a:gd name="connsiteX1" fmla="*/ 0 w 788548"/>
              <a:gd name="connsiteY1" fmla="*/ 366443 h 1013116"/>
              <a:gd name="connsiteX2" fmla="*/ 135318 w 788548"/>
              <a:gd name="connsiteY2" fmla="*/ 0 h 1013116"/>
              <a:gd name="connsiteX0" fmla="*/ 653230 w 653230"/>
              <a:gd name="connsiteY0" fmla="*/ 1013116 h 1013116"/>
              <a:gd name="connsiteX1" fmla="*/ 488905 w 653230"/>
              <a:gd name="connsiteY1" fmla="*/ 938403 h 1013116"/>
              <a:gd name="connsiteX2" fmla="*/ 0 w 653230"/>
              <a:gd name="connsiteY2" fmla="*/ 0 h 1013116"/>
              <a:gd name="connsiteX0" fmla="*/ 2387400 w 2387400"/>
              <a:gd name="connsiteY0" fmla="*/ 1313264 h 1313264"/>
              <a:gd name="connsiteX1" fmla="*/ 488905 w 2387400"/>
              <a:gd name="connsiteY1" fmla="*/ 938403 h 1313264"/>
              <a:gd name="connsiteX2" fmla="*/ 0 w 2387400"/>
              <a:gd name="connsiteY2" fmla="*/ 0 h 131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7400" h="1313264">
                <a:moveTo>
                  <a:pt x="2387400" y="1313264"/>
                </a:moveTo>
                <a:lnTo>
                  <a:pt x="488905" y="938403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8" name="Freeform 87"/>
          <p:cNvSpPr/>
          <p:nvPr/>
        </p:nvSpPr>
        <p:spPr>
          <a:xfrm rot="15544037" flipH="1">
            <a:off x="2418023" y="1161265"/>
            <a:ext cx="1008875" cy="1492331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788548 w 788548"/>
              <a:gd name="connsiteY0" fmla="*/ 1013116 h 1013116"/>
              <a:gd name="connsiteX1" fmla="*/ 0 w 788548"/>
              <a:gd name="connsiteY1" fmla="*/ 366443 h 1013116"/>
              <a:gd name="connsiteX2" fmla="*/ 135318 w 788548"/>
              <a:gd name="connsiteY2" fmla="*/ 0 h 1013116"/>
              <a:gd name="connsiteX0" fmla="*/ 653230 w 653230"/>
              <a:gd name="connsiteY0" fmla="*/ 1013116 h 1013116"/>
              <a:gd name="connsiteX1" fmla="*/ 488905 w 653230"/>
              <a:gd name="connsiteY1" fmla="*/ 938403 h 1013116"/>
              <a:gd name="connsiteX2" fmla="*/ 0 w 653230"/>
              <a:gd name="connsiteY2" fmla="*/ 0 h 1013116"/>
              <a:gd name="connsiteX0" fmla="*/ 2387400 w 2387400"/>
              <a:gd name="connsiteY0" fmla="*/ 1313264 h 1313264"/>
              <a:gd name="connsiteX1" fmla="*/ 488905 w 2387400"/>
              <a:gd name="connsiteY1" fmla="*/ 938403 h 1313264"/>
              <a:gd name="connsiteX2" fmla="*/ 0 w 2387400"/>
              <a:gd name="connsiteY2" fmla="*/ 0 h 131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7400" h="1313264">
                <a:moveTo>
                  <a:pt x="2387400" y="1313264"/>
                </a:moveTo>
                <a:lnTo>
                  <a:pt x="488905" y="938403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 bwMode="auto">
          <a:xfrm rot="10800000" flipV="1">
            <a:off x="2203456" y="835288"/>
            <a:ext cx="508788" cy="77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 rot="10800000" flipV="1">
            <a:off x="2203456" y="835288"/>
            <a:ext cx="508788" cy="77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" name="Freeform 97"/>
          <p:cNvSpPr/>
          <p:nvPr/>
        </p:nvSpPr>
        <p:spPr>
          <a:xfrm rot="16542871" flipV="1">
            <a:off x="2561850" y="249320"/>
            <a:ext cx="109405" cy="632875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  <a:gd name="connsiteX0" fmla="*/ 0 w 1043269"/>
              <a:gd name="connsiteY0" fmla="*/ 1149922 h 1149922"/>
              <a:gd name="connsiteX1" fmla="*/ 1043269 w 1043269"/>
              <a:gd name="connsiteY1" fmla="*/ 314035 h 1149922"/>
              <a:gd name="connsiteX2" fmla="*/ 597745 w 1043269"/>
              <a:gd name="connsiteY2" fmla="*/ 0 h 1149922"/>
              <a:gd name="connsiteX0" fmla="*/ 0 w 1260485"/>
              <a:gd name="connsiteY0" fmla="*/ 1379652 h 1379652"/>
              <a:gd name="connsiteX1" fmla="*/ 1043269 w 1260485"/>
              <a:gd name="connsiteY1" fmla="*/ 543765 h 1379652"/>
              <a:gd name="connsiteX2" fmla="*/ 1260485 w 1260485"/>
              <a:gd name="connsiteY2" fmla="*/ 0 h 1379652"/>
              <a:gd name="connsiteX0" fmla="*/ 0 w 1260485"/>
              <a:gd name="connsiteY0" fmla="*/ 1379652 h 1379652"/>
              <a:gd name="connsiteX1" fmla="*/ 1233558 w 1260485"/>
              <a:gd name="connsiteY1" fmla="*/ 455082 h 1379652"/>
              <a:gd name="connsiteX2" fmla="*/ 1260485 w 1260485"/>
              <a:gd name="connsiteY2" fmla="*/ 0 h 1379652"/>
              <a:gd name="connsiteX0" fmla="*/ 0 w 1309673"/>
              <a:gd name="connsiteY0" fmla="*/ 1379652 h 1379652"/>
              <a:gd name="connsiteX1" fmla="*/ 1309673 w 1309673"/>
              <a:gd name="connsiteY1" fmla="*/ 419609 h 1379652"/>
              <a:gd name="connsiteX2" fmla="*/ 1260485 w 1309673"/>
              <a:gd name="connsiteY2" fmla="*/ 0 h 1379652"/>
              <a:gd name="connsiteX0" fmla="*/ 0 w 1443067"/>
              <a:gd name="connsiteY0" fmla="*/ 1285999 h 1285999"/>
              <a:gd name="connsiteX1" fmla="*/ 1309673 w 1443067"/>
              <a:gd name="connsiteY1" fmla="*/ 325956 h 1285999"/>
              <a:gd name="connsiteX2" fmla="*/ 1443067 w 1443067"/>
              <a:gd name="connsiteY2" fmla="*/ 0 h 1285999"/>
              <a:gd name="connsiteX0" fmla="*/ 0 w 1052143"/>
              <a:gd name="connsiteY0" fmla="*/ 81824 h 325956"/>
              <a:gd name="connsiteX1" fmla="*/ 918749 w 1052143"/>
              <a:gd name="connsiteY1" fmla="*/ 325956 h 325956"/>
              <a:gd name="connsiteX2" fmla="*/ 1052143 w 1052143"/>
              <a:gd name="connsiteY2" fmla="*/ 0 h 325956"/>
              <a:gd name="connsiteX0" fmla="*/ 0 w 1052143"/>
              <a:gd name="connsiteY0" fmla="*/ 81824 h 719627"/>
              <a:gd name="connsiteX1" fmla="*/ 278984 w 1052143"/>
              <a:gd name="connsiteY1" fmla="*/ 719627 h 719627"/>
              <a:gd name="connsiteX2" fmla="*/ 1052143 w 1052143"/>
              <a:gd name="connsiteY2" fmla="*/ 0 h 719627"/>
              <a:gd name="connsiteX0" fmla="*/ 0 w 278984"/>
              <a:gd name="connsiteY0" fmla="*/ 0 h 719009"/>
              <a:gd name="connsiteX1" fmla="*/ 278984 w 278984"/>
              <a:gd name="connsiteY1" fmla="*/ 637803 h 719009"/>
              <a:gd name="connsiteX2" fmla="*/ 241387 w 278984"/>
              <a:gd name="connsiteY2" fmla="*/ 719009 h 719009"/>
              <a:gd name="connsiteX0" fmla="*/ 0 w 278984"/>
              <a:gd name="connsiteY0" fmla="*/ 0 h 726526"/>
              <a:gd name="connsiteX1" fmla="*/ 278984 w 278984"/>
              <a:gd name="connsiteY1" fmla="*/ 637803 h 726526"/>
              <a:gd name="connsiteX2" fmla="*/ 241387 w 278984"/>
              <a:gd name="connsiteY2" fmla="*/ 719009 h 726526"/>
              <a:gd name="connsiteX0" fmla="*/ 0 w 314760"/>
              <a:gd name="connsiteY0" fmla="*/ 0 h 727302"/>
              <a:gd name="connsiteX1" fmla="*/ 278984 w 314760"/>
              <a:gd name="connsiteY1" fmla="*/ 637803 h 727302"/>
              <a:gd name="connsiteX2" fmla="*/ 309101 w 314760"/>
              <a:gd name="connsiteY2" fmla="*/ 719785 h 727302"/>
              <a:gd name="connsiteX0" fmla="*/ 0 w 336888"/>
              <a:gd name="connsiteY0" fmla="*/ 0 h 727302"/>
              <a:gd name="connsiteX1" fmla="*/ 336888 w 336888"/>
              <a:gd name="connsiteY1" fmla="*/ 557342 h 727302"/>
              <a:gd name="connsiteX2" fmla="*/ 309101 w 336888"/>
              <a:gd name="connsiteY2" fmla="*/ 719785 h 727302"/>
              <a:gd name="connsiteX0" fmla="*/ 0 w 518830"/>
              <a:gd name="connsiteY0" fmla="*/ 0 h 835366"/>
              <a:gd name="connsiteX1" fmla="*/ 518830 w 518830"/>
              <a:gd name="connsiteY1" fmla="*/ 665406 h 835366"/>
              <a:gd name="connsiteX2" fmla="*/ 491043 w 518830"/>
              <a:gd name="connsiteY2" fmla="*/ 827849 h 835366"/>
              <a:gd name="connsiteX0" fmla="*/ 0 w 518830"/>
              <a:gd name="connsiteY0" fmla="*/ 0 h 827849"/>
              <a:gd name="connsiteX1" fmla="*/ 518830 w 518830"/>
              <a:gd name="connsiteY1" fmla="*/ 665406 h 827849"/>
              <a:gd name="connsiteX2" fmla="*/ 491043 w 518830"/>
              <a:gd name="connsiteY2" fmla="*/ 827849 h 827849"/>
              <a:gd name="connsiteX0" fmla="*/ 0 w 238679"/>
              <a:gd name="connsiteY0" fmla="*/ 0 h 688835"/>
              <a:gd name="connsiteX1" fmla="*/ 238679 w 238679"/>
              <a:gd name="connsiteY1" fmla="*/ 526392 h 688835"/>
              <a:gd name="connsiteX2" fmla="*/ 210892 w 238679"/>
              <a:gd name="connsiteY2" fmla="*/ 688835 h 68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679" h="688835">
                <a:moveTo>
                  <a:pt x="0" y="0"/>
                </a:moveTo>
                <a:lnTo>
                  <a:pt x="238679" y="526392"/>
                </a:lnTo>
                <a:lnTo>
                  <a:pt x="210892" y="688835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7" name="Freeform 96"/>
          <p:cNvSpPr/>
          <p:nvPr/>
        </p:nvSpPr>
        <p:spPr>
          <a:xfrm rot="16542871" flipV="1">
            <a:off x="2561850" y="249320"/>
            <a:ext cx="109405" cy="632875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  <a:gd name="connsiteX0" fmla="*/ 0 w 1043269"/>
              <a:gd name="connsiteY0" fmla="*/ 1149922 h 1149922"/>
              <a:gd name="connsiteX1" fmla="*/ 1043269 w 1043269"/>
              <a:gd name="connsiteY1" fmla="*/ 314035 h 1149922"/>
              <a:gd name="connsiteX2" fmla="*/ 597745 w 1043269"/>
              <a:gd name="connsiteY2" fmla="*/ 0 h 1149922"/>
              <a:gd name="connsiteX0" fmla="*/ 0 w 1260485"/>
              <a:gd name="connsiteY0" fmla="*/ 1379652 h 1379652"/>
              <a:gd name="connsiteX1" fmla="*/ 1043269 w 1260485"/>
              <a:gd name="connsiteY1" fmla="*/ 543765 h 1379652"/>
              <a:gd name="connsiteX2" fmla="*/ 1260485 w 1260485"/>
              <a:gd name="connsiteY2" fmla="*/ 0 h 1379652"/>
              <a:gd name="connsiteX0" fmla="*/ 0 w 1260485"/>
              <a:gd name="connsiteY0" fmla="*/ 1379652 h 1379652"/>
              <a:gd name="connsiteX1" fmla="*/ 1233558 w 1260485"/>
              <a:gd name="connsiteY1" fmla="*/ 455082 h 1379652"/>
              <a:gd name="connsiteX2" fmla="*/ 1260485 w 1260485"/>
              <a:gd name="connsiteY2" fmla="*/ 0 h 1379652"/>
              <a:gd name="connsiteX0" fmla="*/ 0 w 1309673"/>
              <a:gd name="connsiteY0" fmla="*/ 1379652 h 1379652"/>
              <a:gd name="connsiteX1" fmla="*/ 1309673 w 1309673"/>
              <a:gd name="connsiteY1" fmla="*/ 419609 h 1379652"/>
              <a:gd name="connsiteX2" fmla="*/ 1260485 w 1309673"/>
              <a:gd name="connsiteY2" fmla="*/ 0 h 1379652"/>
              <a:gd name="connsiteX0" fmla="*/ 0 w 1443067"/>
              <a:gd name="connsiteY0" fmla="*/ 1285999 h 1285999"/>
              <a:gd name="connsiteX1" fmla="*/ 1309673 w 1443067"/>
              <a:gd name="connsiteY1" fmla="*/ 325956 h 1285999"/>
              <a:gd name="connsiteX2" fmla="*/ 1443067 w 1443067"/>
              <a:gd name="connsiteY2" fmla="*/ 0 h 1285999"/>
              <a:gd name="connsiteX0" fmla="*/ 0 w 1052143"/>
              <a:gd name="connsiteY0" fmla="*/ 81824 h 325956"/>
              <a:gd name="connsiteX1" fmla="*/ 918749 w 1052143"/>
              <a:gd name="connsiteY1" fmla="*/ 325956 h 325956"/>
              <a:gd name="connsiteX2" fmla="*/ 1052143 w 1052143"/>
              <a:gd name="connsiteY2" fmla="*/ 0 h 325956"/>
              <a:gd name="connsiteX0" fmla="*/ 0 w 1052143"/>
              <a:gd name="connsiteY0" fmla="*/ 81824 h 719627"/>
              <a:gd name="connsiteX1" fmla="*/ 278984 w 1052143"/>
              <a:gd name="connsiteY1" fmla="*/ 719627 h 719627"/>
              <a:gd name="connsiteX2" fmla="*/ 1052143 w 1052143"/>
              <a:gd name="connsiteY2" fmla="*/ 0 h 719627"/>
              <a:gd name="connsiteX0" fmla="*/ 0 w 278984"/>
              <a:gd name="connsiteY0" fmla="*/ 0 h 719009"/>
              <a:gd name="connsiteX1" fmla="*/ 278984 w 278984"/>
              <a:gd name="connsiteY1" fmla="*/ 637803 h 719009"/>
              <a:gd name="connsiteX2" fmla="*/ 241387 w 278984"/>
              <a:gd name="connsiteY2" fmla="*/ 719009 h 719009"/>
              <a:gd name="connsiteX0" fmla="*/ 0 w 278984"/>
              <a:gd name="connsiteY0" fmla="*/ 0 h 726526"/>
              <a:gd name="connsiteX1" fmla="*/ 278984 w 278984"/>
              <a:gd name="connsiteY1" fmla="*/ 637803 h 726526"/>
              <a:gd name="connsiteX2" fmla="*/ 241387 w 278984"/>
              <a:gd name="connsiteY2" fmla="*/ 719009 h 726526"/>
              <a:gd name="connsiteX0" fmla="*/ 0 w 314760"/>
              <a:gd name="connsiteY0" fmla="*/ 0 h 727302"/>
              <a:gd name="connsiteX1" fmla="*/ 278984 w 314760"/>
              <a:gd name="connsiteY1" fmla="*/ 637803 h 727302"/>
              <a:gd name="connsiteX2" fmla="*/ 309101 w 314760"/>
              <a:gd name="connsiteY2" fmla="*/ 719785 h 727302"/>
              <a:gd name="connsiteX0" fmla="*/ 0 w 336888"/>
              <a:gd name="connsiteY0" fmla="*/ 0 h 727302"/>
              <a:gd name="connsiteX1" fmla="*/ 336888 w 336888"/>
              <a:gd name="connsiteY1" fmla="*/ 557342 h 727302"/>
              <a:gd name="connsiteX2" fmla="*/ 309101 w 336888"/>
              <a:gd name="connsiteY2" fmla="*/ 719785 h 727302"/>
              <a:gd name="connsiteX0" fmla="*/ 0 w 518830"/>
              <a:gd name="connsiteY0" fmla="*/ 0 h 835366"/>
              <a:gd name="connsiteX1" fmla="*/ 518830 w 518830"/>
              <a:gd name="connsiteY1" fmla="*/ 665406 h 835366"/>
              <a:gd name="connsiteX2" fmla="*/ 491043 w 518830"/>
              <a:gd name="connsiteY2" fmla="*/ 827849 h 835366"/>
              <a:gd name="connsiteX0" fmla="*/ 0 w 518830"/>
              <a:gd name="connsiteY0" fmla="*/ 0 h 827849"/>
              <a:gd name="connsiteX1" fmla="*/ 518830 w 518830"/>
              <a:gd name="connsiteY1" fmla="*/ 665406 h 827849"/>
              <a:gd name="connsiteX2" fmla="*/ 491043 w 518830"/>
              <a:gd name="connsiteY2" fmla="*/ 827849 h 827849"/>
              <a:gd name="connsiteX0" fmla="*/ 0 w 238679"/>
              <a:gd name="connsiteY0" fmla="*/ 0 h 688835"/>
              <a:gd name="connsiteX1" fmla="*/ 238679 w 238679"/>
              <a:gd name="connsiteY1" fmla="*/ 526392 h 688835"/>
              <a:gd name="connsiteX2" fmla="*/ 210892 w 238679"/>
              <a:gd name="connsiteY2" fmla="*/ 688835 h 68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679" h="688835">
                <a:moveTo>
                  <a:pt x="0" y="0"/>
                </a:moveTo>
                <a:lnTo>
                  <a:pt x="238679" y="526392"/>
                </a:lnTo>
                <a:lnTo>
                  <a:pt x="210892" y="68883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 bwMode="auto">
          <a:xfrm flipV="1">
            <a:off x="5241131" y="4873625"/>
            <a:ext cx="938213" cy="23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V="1">
            <a:off x="5241131" y="4873625"/>
            <a:ext cx="938213" cy="23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/>
          <p:nvPr/>
        </p:nvCxnSpPr>
        <p:spPr bwMode="auto">
          <a:xfrm flipV="1">
            <a:off x="5463381" y="5350669"/>
            <a:ext cx="727869" cy="111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/>
          <p:nvPr/>
        </p:nvCxnSpPr>
        <p:spPr bwMode="auto">
          <a:xfrm flipV="1">
            <a:off x="5463381" y="5353050"/>
            <a:ext cx="723107" cy="87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/>
          <p:nvPr/>
        </p:nvCxnSpPr>
        <p:spPr bwMode="auto">
          <a:xfrm flipV="1">
            <a:off x="5319713" y="5534025"/>
            <a:ext cx="1147762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/>
          <p:nvPr/>
        </p:nvCxnSpPr>
        <p:spPr bwMode="auto">
          <a:xfrm flipV="1">
            <a:off x="5319713" y="5534025"/>
            <a:ext cx="1154906" cy="39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/>
          <p:nvPr/>
        </p:nvCxnSpPr>
        <p:spPr bwMode="auto">
          <a:xfrm>
            <a:off x="5457031" y="6253957"/>
            <a:ext cx="367507" cy="39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/>
          <p:nvPr/>
        </p:nvCxnSpPr>
        <p:spPr bwMode="auto">
          <a:xfrm>
            <a:off x="5457031" y="6253957"/>
            <a:ext cx="367507" cy="39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Freeform 124"/>
          <p:cNvSpPr/>
          <p:nvPr/>
        </p:nvSpPr>
        <p:spPr>
          <a:xfrm rot="16542871">
            <a:off x="6678075" y="4098009"/>
            <a:ext cx="190050" cy="202809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  <a:gd name="connsiteX0" fmla="*/ 0 w 1043269"/>
              <a:gd name="connsiteY0" fmla="*/ 1149922 h 1149922"/>
              <a:gd name="connsiteX1" fmla="*/ 1043269 w 1043269"/>
              <a:gd name="connsiteY1" fmla="*/ 314035 h 1149922"/>
              <a:gd name="connsiteX2" fmla="*/ 597745 w 1043269"/>
              <a:gd name="connsiteY2" fmla="*/ 0 h 1149922"/>
              <a:gd name="connsiteX0" fmla="*/ 0 w 1260485"/>
              <a:gd name="connsiteY0" fmla="*/ 1379652 h 1379652"/>
              <a:gd name="connsiteX1" fmla="*/ 1043269 w 1260485"/>
              <a:gd name="connsiteY1" fmla="*/ 543765 h 1379652"/>
              <a:gd name="connsiteX2" fmla="*/ 1260485 w 1260485"/>
              <a:gd name="connsiteY2" fmla="*/ 0 h 1379652"/>
              <a:gd name="connsiteX0" fmla="*/ 0 w 1260485"/>
              <a:gd name="connsiteY0" fmla="*/ 1379652 h 1379652"/>
              <a:gd name="connsiteX1" fmla="*/ 1233558 w 1260485"/>
              <a:gd name="connsiteY1" fmla="*/ 455082 h 1379652"/>
              <a:gd name="connsiteX2" fmla="*/ 1260485 w 1260485"/>
              <a:gd name="connsiteY2" fmla="*/ 0 h 1379652"/>
              <a:gd name="connsiteX0" fmla="*/ 0 w 1309673"/>
              <a:gd name="connsiteY0" fmla="*/ 1379652 h 1379652"/>
              <a:gd name="connsiteX1" fmla="*/ 1309673 w 1309673"/>
              <a:gd name="connsiteY1" fmla="*/ 419609 h 1379652"/>
              <a:gd name="connsiteX2" fmla="*/ 1260485 w 1309673"/>
              <a:gd name="connsiteY2" fmla="*/ 0 h 1379652"/>
              <a:gd name="connsiteX0" fmla="*/ 0 w 1443067"/>
              <a:gd name="connsiteY0" fmla="*/ 1285999 h 1285999"/>
              <a:gd name="connsiteX1" fmla="*/ 1309673 w 1443067"/>
              <a:gd name="connsiteY1" fmla="*/ 325956 h 1285999"/>
              <a:gd name="connsiteX2" fmla="*/ 1443067 w 1443067"/>
              <a:gd name="connsiteY2" fmla="*/ 0 h 1285999"/>
              <a:gd name="connsiteX0" fmla="*/ 0 w 1052143"/>
              <a:gd name="connsiteY0" fmla="*/ 81824 h 325956"/>
              <a:gd name="connsiteX1" fmla="*/ 918749 w 1052143"/>
              <a:gd name="connsiteY1" fmla="*/ 325956 h 325956"/>
              <a:gd name="connsiteX2" fmla="*/ 1052143 w 1052143"/>
              <a:gd name="connsiteY2" fmla="*/ 0 h 325956"/>
              <a:gd name="connsiteX0" fmla="*/ 0 w 1052143"/>
              <a:gd name="connsiteY0" fmla="*/ 81824 h 719627"/>
              <a:gd name="connsiteX1" fmla="*/ 278984 w 1052143"/>
              <a:gd name="connsiteY1" fmla="*/ 719627 h 719627"/>
              <a:gd name="connsiteX2" fmla="*/ 1052143 w 1052143"/>
              <a:gd name="connsiteY2" fmla="*/ 0 h 719627"/>
              <a:gd name="connsiteX0" fmla="*/ 0 w 278984"/>
              <a:gd name="connsiteY0" fmla="*/ 0 h 719009"/>
              <a:gd name="connsiteX1" fmla="*/ 278984 w 278984"/>
              <a:gd name="connsiteY1" fmla="*/ 637803 h 719009"/>
              <a:gd name="connsiteX2" fmla="*/ 241387 w 278984"/>
              <a:gd name="connsiteY2" fmla="*/ 719009 h 719009"/>
              <a:gd name="connsiteX0" fmla="*/ 0 w 278984"/>
              <a:gd name="connsiteY0" fmla="*/ 0 h 726526"/>
              <a:gd name="connsiteX1" fmla="*/ 278984 w 278984"/>
              <a:gd name="connsiteY1" fmla="*/ 637803 h 726526"/>
              <a:gd name="connsiteX2" fmla="*/ 241387 w 278984"/>
              <a:gd name="connsiteY2" fmla="*/ 719009 h 726526"/>
              <a:gd name="connsiteX0" fmla="*/ 0 w 314760"/>
              <a:gd name="connsiteY0" fmla="*/ 0 h 727302"/>
              <a:gd name="connsiteX1" fmla="*/ 278984 w 314760"/>
              <a:gd name="connsiteY1" fmla="*/ 637803 h 727302"/>
              <a:gd name="connsiteX2" fmla="*/ 309101 w 314760"/>
              <a:gd name="connsiteY2" fmla="*/ 719785 h 727302"/>
              <a:gd name="connsiteX0" fmla="*/ 0 w 336888"/>
              <a:gd name="connsiteY0" fmla="*/ 0 h 727302"/>
              <a:gd name="connsiteX1" fmla="*/ 336888 w 336888"/>
              <a:gd name="connsiteY1" fmla="*/ 557342 h 727302"/>
              <a:gd name="connsiteX2" fmla="*/ 309101 w 336888"/>
              <a:gd name="connsiteY2" fmla="*/ 719785 h 727302"/>
              <a:gd name="connsiteX0" fmla="*/ 0 w 518830"/>
              <a:gd name="connsiteY0" fmla="*/ 0 h 835366"/>
              <a:gd name="connsiteX1" fmla="*/ 518830 w 518830"/>
              <a:gd name="connsiteY1" fmla="*/ 665406 h 835366"/>
              <a:gd name="connsiteX2" fmla="*/ 491043 w 518830"/>
              <a:gd name="connsiteY2" fmla="*/ 827849 h 835366"/>
              <a:gd name="connsiteX0" fmla="*/ 0 w 520250"/>
              <a:gd name="connsiteY0" fmla="*/ 0 h 835366"/>
              <a:gd name="connsiteX1" fmla="*/ 520250 w 520250"/>
              <a:gd name="connsiteY1" fmla="*/ 446635 h 835366"/>
              <a:gd name="connsiteX2" fmla="*/ 491043 w 520250"/>
              <a:gd name="connsiteY2" fmla="*/ 827849 h 835366"/>
              <a:gd name="connsiteX0" fmla="*/ 0 w 573170"/>
              <a:gd name="connsiteY0" fmla="*/ 0 h 1028881"/>
              <a:gd name="connsiteX1" fmla="*/ 520250 w 573170"/>
              <a:gd name="connsiteY1" fmla="*/ 446635 h 1028881"/>
              <a:gd name="connsiteX2" fmla="*/ 567509 w 573170"/>
              <a:gd name="connsiteY2" fmla="*/ 1021363 h 102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170" h="1028881">
                <a:moveTo>
                  <a:pt x="0" y="0"/>
                </a:moveTo>
                <a:lnTo>
                  <a:pt x="520250" y="446635"/>
                </a:lnTo>
                <a:cubicBezTo>
                  <a:pt x="507718" y="473704"/>
                  <a:pt x="573169" y="1028880"/>
                  <a:pt x="567509" y="1021363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4" name="Freeform 123"/>
          <p:cNvSpPr/>
          <p:nvPr/>
        </p:nvSpPr>
        <p:spPr>
          <a:xfrm rot="16542871">
            <a:off x="6678075" y="4098009"/>
            <a:ext cx="190050" cy="202809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788548 w 959437"/>
              <a:gd name="connsiteY0" fmla="*/ 1117453 h 1117453"/>
              <a:gd name="connsiteX1" fmla="*/ 0 w 959437"/>
              <a:gd name="connsiteY1" fmla="*/ 470780 h 1117453"/>
              <a:gd name="connsiteX2" fmla="*/ 959437 w 959437"/>
              <a:gd name="connsiteY2" fmla="*/ 0 h 1117453"/>
              <a:gd name="connsiteX0" fmla="*/ 788548 w 788548"/>
              <a:gd name="connsiteY0" fmla="*/ 1050010 h 1050010"/>
              <a:gd name="connsiteX1" fmla="*/ 0 w 788548"/>
              <a:gd name="connsiteY1" fmla="*/ 403337 h 1050010"/>
              <a:gd name="connsiteX2" fmla="*/ 173547 w 788548"/>
              <a:gd name="connsiteY2" fmla="*/ 0 h 1050010"/>
              <a:gd name="connsiteX0" fmla="*/ 518047 w 518047"/>
              <a:gd name="connsiteY0" fmla="*/ 1402577 h 1402577"/>
              <a:gd name="connsiteX1" fmla="*/ 0 w 518047"/>
              <a:gd name="connsiteY1" fmla="*/ 403337 h 1402577"/>
              <a:gd name="connsiteX2" fmla="*/ 173547 w 518047"/>
              <a:gd name="connsiteY2" fmla="*/ 0 h 1402577"/>
              <a:gd name="connsiteX0" fmla="*/ 344500 w 635006"/>
              <a:gd name="connsiteY0" fmla="*/ 1402577 h 1402577"/>
              <a:gd name="connsiteX1" fmla="*/ 635006 w 635006"/>
              <a:gd name="connsiteY1" fmla="*/ 992557 h 1402577"/>
              <a:gd name="connsiteX2" fmla="*/ 0 w 635006"/>
              <a:gd name="connsiteY2" fmla="*/ 0 h 1402577"/>
              <a:gd name="connsiteX0" fmla="*/ 0 w 597745"/>
              <a:gd name="connsiteY0" fmla="*/ 1149922 h 1149922"/>
              <a:gd name="connsiteX1" fmla="*/ 290506 w 597745"/>
              <a:gd name="connsiteY1" fmla="*/ 739902 h 1149922"/>
              <a:gd name="connsiteX2" fmla="*/ 597745 w 597745"/>
              <a:gd name="connsiteY2" fmla="*/ 0 h 1149922"/>
              <a:gd name="connsiteX0" fmla="*/ 0 w 1043269"/>
              <a:gd name="connsiteY0" fmla="*/ 1149922 h 1149922"/>
              <a:gd name="connsiteX1" fmla="*/ 1043269 w 1043269"/>
              <a:gd name="connsiteY1" fmla="*/ 314035 h 1149922"/>
              <a:gd name="connsiteX2" fmla="*/ 597745 w 1043269"/>
              <a:gd name="connsiteY2" fmla="*/ 0 h 1149922"/>
              <a:gd name="connsiteX0" fmla="*/ 0 w 1260485"/>
              <a:gd name="connsiteY0" fmla="*/ 1379652 h 1379652"/>
              <a:gd name="connsiteX1" fmla="*/ 1043269 w 1260485"/>
              <a:gd name="connsiteY1" fmla="*/ 543765 h 1379652"/>
              <a:gd name="connsiteX2" fmla="*/ 1260485 w 1260485"/>
              <a:gd name="connsiteY2" fmla="*/ 0 h 1379652"/>
              <a:gd name="connsiteX0" fmla="*/ 0 w 1260485"/>
              <a:gd name="connsiteY0" fmla="*/ 1379652 h 1379652"/>
              <a:gd name="connsiteX1" fmla="*/ 1233558 w 1260485"/>
              <a:gd name="connsiteY1" fmla="*/ 455082 h 1379652"/>
              <a:gd name="connsiteX2" fmla="*/ 1260485 w 1260485"/>
              <a:gd name="connsiteY2" fmla="*/ 0 h 1379652"/>
              <a:gd name="connsiteX0" fmla="*/ 0 w 1309673"/>
              <a:gd name="connsiteY0" fmla="*/ 1379652 h 1379652"/>
              <a:gd name="connsiteX1" fmla="*/ 1309673 w 1309673"/>
              <a:gd name="connsiteY1" fmla="*/ 419609 h 1379652"/>
              <a:gd name="connsiteX2" fmla="*/ 1260485 w 1309673"/>
              <a:gd name="connsiteY2" fmla="*/ 0 h 1379652"/>
              <a:gd name="connsiteX0" fmla="*/ 0 w 1443067"/>
              <a:gd name="connsiteY0" fmla="*/ 1285999 h 1285999"/>
              <a:gd name="connsiteX1" fmla="*/ 1309673 w 1443067"/>
              <a:gd name="connsiteY1" fmla="*/ 325956 h 1285999"/>
              <a:gd name="connsiteX2" fmla="*/ 1443067 w 1443067"/>
              <a:gd name="connsiteY2" fmla="*/ 0 h 1285999"/>
              <a:gd name="connsiteX0" fmla="*/ 0 w 1052143"/>
              <a:gd name="connsiteY0" fmla="*/ 81824 h 325956"/>
              <a:gd name="connsiteX1" fmla="*/ 918749 w 1052143"/>
              <a:gd name="connsiteY1" fmla="*/ 325956 h 325956"/>
              <a:gd name="connsiteX2" fmla="*/ 1052143 w 1052143"/>
              <a:gd name="connsiteY2" fmla="*/ 0 h 325956"/>
              <a:gd name="connsiteX0" fmla="*/ 0 w 1052143"/>
              <a:gd name="connsiteY0" fmla="*/ 81824 h 719627"/>
              <a:gd name="connsiteX1" fmla="*/ 278984 w 1052143"/>
              <a:gd name="connsiteY1" fmla="*/ 719627 h 719627"/>
              <a:gd name="connsiteX2" fmla="*/ 1052143 w 1052143"/>
              <a:gd name="connsiteY2" fmla="*/ 0 h 719627"/>
              <a:gd name="connsiteX0" fmla="*/ 0 w 278984"/>
              <a:gd name="connsiteY0" fmla="*/ 0 h 719009"/>
              <a:gd name="connsiteX1" fmla="*/ 278984 w 278984"/>
              <a:gd name="connsiteY1" fmla="*/ 637803 h 719009"/>
              <a:gd name="connsiteX2" fmla="*/ 241387 w 278984"/>
              <a:gd name="connsiteY2" fmla="*/ 719009 h 719009"/>
              <a:gd name="connsiteX0" fmla="*/ 0 w 278984"/>
              <a:gd name="connsiteY0" fmla="*/ 0 h 726526"/>
              <a:gd name="connsiteX1" fmla="*/ 278984 w 278984"/>
              <a:gd name="connsiteY1" fmla="*/ 637803 h 726526"/>
              <a:gd name="connsiteX2" fmla="*/ 241387 w 278984"/>
              <a:gd name="connsiteY2" fmla="*/ 719009 h 726526"/>
              <a:gd name="connsiteX0" fmla="*/ 0 w 314760"/>
              <a:gd name="connsiteY0" fmla="*/ 0 h 727302"/>
              <a:gd name="connsiteX1" fmla="*/ 278984 w 314760"/>
              <a:gd name="connsiteY1" fmla="*/ 637803 h 727302"/>
              <a:gd name="connsiteX2" fmla="*/ 309101 w 314760"/>
              <a:gd name="connsiteY2" fmla="*/ 719785 h 727302"/>
              <a:gd name="connsiteX0" fmla="*/ 0 w 336888"/>
              <a:gd name="connsiteY0" fmla="*/ 0 h 727302"/>
              <a:gd name="connsiteX1" fmla="*/ 336888 w 336888"/>
              <a:gd name="connsiteY1" fmla="*/ 557342 h 727302"/>
              <a:gd name="connsiteX2" fmla="*/ 309101 w 336888"/>
              <a:gd name="connsiteY2" fmla="*/ 719785 h 727302"/>
              <a:gd name="connsiteX0" fmla="*/ 0 w 518830"/>
              <a:gd name="connsiteY0" fmla="*/ 0 h 835366"/>
              <a:gd name="connsiteX1" fmla="*/ 518830 w 518830"/>
              <a:gd name="connsiteY1" fmla="*/ 665406 h 835366"/>
              <a:gd name="connsiteX2" fmla="*/ 491043 w 518830"/>
              <a:gd name="connsiteY2" fmla="*/ 827849 h 835366"/>
              <a:gd name="connsiteX0" fmla="*/ 0 w 520250"/>
              <a:gd name="connsiteY0" fmla="*/ 0 h 835366"/>
              <a:gd name="connsiteX1" fmla="*/ 520250 w 520250"/>
              <a:gd name="connsiteY1" fmla="*/ 446635 h 835366"/>
              <a:gd name="connsiteX2" fmla="*/ 491043 w 520250"/>
              <a:gd name="connsiteY2" fmla="*/ 827849 h 835366"/>
              <a:gd name="connsiteX0" fmla="*/ 0 w 573170"/>
              <a:gd name="connsiteY0" fmla="*/ 0 h 1028881"/>
              <a:gd name="connsiteX1" fmla="*/ 520250 w 573170"/>
              <a:gd name="connsiteY1" fmla="*/ 446635 h 1028881"/>
              <a:gd name="connsiteX2" fmla="*/ 567509 w 573170"/>
              <a:gd name="connsiteY2" fmla="*/ 1021363 h 102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170" h="1028881">
                <a:moveTo>
                  <a:pt x="0" y="0"/>
                </a:moveTo>
                <a:lnTo>
                  <a:pt x="520250" y="446635"/>
                </a:lnTo>
                <a:cubicBezTo>
                  <a:pt x="507718" y="473704"/>
                  <a:pt x="573169" y="1028880"/>
                  <a:pt x="567509" y="1021363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5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ED9EF3-0EE8-D143-A995-C06FBB25C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en-US" altLang="en-US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7"/>
          <a:stretch>
            <a:fillRect/>
          </a:stretch>
        </p:blipFill>
        <p:spPr>
          <a:xfrm>
            <a:off x="1606296" y="1158240"/>
            <a:ext cx="5931408" cy="4541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81920" y="3813764"/>
            <a:ext cx="21508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Greater horn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9220" y="4302714"/>
            <a:ext cx="215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Lesser horn</a:t>
            </a:r>
            <a:endParaRPr lang="en-US" sz="2100" b="1" dirty="0">
              <a:solidFill>
                <a:srgbClr val="000000"/>
              </a:solidFill>
              <a:latin typeface="Arail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8745" y="5172664"/>
            <a:ext cx="215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Body</a:t>
            </a:r>
            <a:endParaRPr lang="en-US" sz="2100" b="1" dirty="0">
              <a:solidFill>
                <a:srgbClr val="000000"/>
              </a:solidFill>
              <a:latin typeface="Arail"/>
              <a:ea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129088" y="5386388"/>
            <a:ext cx="1811569" cy="101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817263" y="4524372"/>
            <a:ext cx="1111482" cy="4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5514972" y="4033838"/>
            <a:ext cx="419100" cy="39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9F7ED3-39FA-8748-8FA7-94CCF837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52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356104" y="213360"/>
            <a:ext cx="4431792" cy="64312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3394075" y="523875"/>
            <a:ext cx="352425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536156" y="1676400"/>
            <a:ext cx="402432" cy="47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695700" y="3128963"/>
            <a:ext cx="528638" cy="47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709988" y="3633788"/>
            <a:ext cx="623887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3481388" y="4195763"/>
            <a:ext cx="561975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reeform 18"/>
          <p:cNvSpPr/>
          <p:nvPr/>
        </p:nvSpPr>
        <p:spPr>
          <a:xfrm rot="15544037">
            <a:off x="3515040" y="665832"/>
            <a:ext cx="231161" cy="425274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856" h="1261794">
                <a:moveTo>
                  <a:pt x="348856" y="1261794"/>
                </a:moveTo>
                <a:lnTo>
                  <a:pt x="0" y="318061"/>
                </a:lnTo>
                <a:lnTo>
                  <a:pt x="21962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rot="15544037">
            <a:off x="3911091" y="1644032"/>
            <a:ext cx="101461" cy="916796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120" h="2720147">
                <a:moveTo>
                  <a:pt x="0" y="2720147"/>
                </a:moveTo>
                <a:lnTo>
                  <a:pt x="78995" y="737196"/>
                </a:lnTo>
                <a:lnTo>
                  <a:pt x="153120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15544037">
            <a:off x="3882094" y="1842434"/>
            <a:ext cx="60991" cy="1338489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45" h="3971317">
                <a:moveTo>
                  <a:pt x="50244" y="3971317"/>
                </a:moveTo>
                <a:lnTo>
                  <a:pt x="0" y="1068597"/>
                </a:lnTo>
                <a:lnTo>
                  <a:pt x="92045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rot="15544037">
            <a:off x="3840025" y="585568"/>
            <a:ext cx="1173390" cy="821947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374689 w 527809"/>
              <a:gd name="connsiteY0" fmla="*/ 2720147 h 2720147"/>
              <a:gd name="connsiteX1" fmla="*/ 453684 w 527809"/>
              <a:gd name="connsiteY1" fmla="*/ 737196 h 2720147"/>
              <a:gd name="connsiteX2" fmla="*/ 0 w 527809"/>
              <a:gd name="connsiteY2" fmla="*/ 398918 h 2720147"/>
              <a:gd name="connsiteX3" fmla="*/ 527809 w 527809"/>
              <a:gd name="connsiteY3" fmla="*/ 0 h 2720147"/>
              <a:gd name="connsiteX0" fmla="*/ 2394261 w 2394261"/>
              <a:gd name="connsiteY0" fmla="*/ 0 h 3596793"/>
              <a:gd name="connsiteX1" fmla="*/ 453684 w 2394261"/>
              <a:gd name="connsiteY1" fmla="*/ 3596793 h 3596793"/>
              <a:gd name="connsiteX2" fmla="*/ 0 w 2394261"/>
              <a:gd name="connsiteY2" fmla="*/ 3258515 h 3596793"/>
              <a:gd name="connsiteX3" fmla="*/ 527809 w 2394261"/>
              <a:gd name="connsiteY3" fmla="*/ 2859597 h 3596793"/>
              <a:gd name="connsiteX0" fmla="*/ 2394261 w 2394261"/>
              <a:gd name="connsiteY0" fmla="*/ 0 h 3258515"/>
              <a:gd name="connsiteX1" fmla="*/ 2141306 w 2394261"/>
              <a:gd name="connsiteY1" fmla="*/ 2438729 h 3258515"/>
              <a:gd name="connsiteX2" fmla="*/ 0 w 2394261"/>
              <a:gd name="connsiteY2" fmla="*/ 3258515 h 3258515"/>
              <a:gd name="connsiteX3" fmla="*/ 527809 w 2394261"/>
              <a:gd name="connsiteY3" fmla="*/ 2859597 h 3258515"/>
              <a:gd name="connsiteX0" fmla="*/ 2394261 w 2394261"/>
              <a:gd name="connsiteY0" fmla="*/ 0 h 3258515"/>
              <a:gd name="connsiteX1" fmla="*/ 2141306 w 2394261"/>
              <a:gd name="connsiteY1" fmla="*/ 2438729 h 3258515"/>
              <a:gd name="connsiteX2" fmla="*/ 0 w 2394261"/>
              <a:gd name="connsiteY2" fmla="*/ 3258515 h 3258515"/>
              <a:gd name="connsiteX3" fmla="*/ 733399 w 2394261"/>
              <a:gd name="connsiteY3" fmla="*/ 692581 h 3258515"/>
              <a:gd name="connsiteX0" fmla="*/ 1785619 w 1785619"/>
              <a:gd name="connsiteY0" fmla="*/ 0 h 2438729"/>
              <a:gd name="connsiteX1" fmla="*/ 1532664 w 1785619"/>
              <a:gd name="connsiteY1" fmla="*/ 2438729 h 2438729"/>
              <a:gd name="connsiteX2" fmla="*/ 0 w 1785619"/>
              <a:gd name="connsiteY2" fmla="*/ 1906574 h 2438729"/>
              <a:gd name="connsiteX3" fmla="*/ 124757 w 1785619"/>
              <a:gd name="connsiteY3" fmla="*/ 692581 h 2438729"/>
              <a:gd name="connsiteX0" fmla="*/ 1770823 w 1770823"/>
              <a:gd name="connsiteY0" fmla="*/ 0 h 2438729"/>
              <a:gd name="connsiteX1" fmla="*/ 1517868 w 1770823"/>
              <a:gd name="connsiteY1" fmla="*/ 2438729 h 2438729"/>
              <a:gd name="connsiteX2" fmla="*/ 0 w 1770823"/>
              <a:gd name="connsiteY2" fmla="*/ 1904999 h 2438729"/>
              <a:gd name="connsiteX3" fmla="*/ 109961 w 1770823"/>
              <a:gd name="connsiteY3" fmla="*/ 692581 h 2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0823" h="2438729">
                <a:moveTo>
                  <a:pt x="1770823" y="0"/>
                </a:moveTo>
                <a:lnTo>
                  <a:pt x="1517868" y="2438729"/>
                </a:lnTo>
                <a:lnTo>
                  <a:pt x="0" y="1904999"/>
                </a:lnTo>
                <a:lnTo>
                  <a:pt x="109961" y="692581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 rot="15544037">
            <a:off x="3365322" y="2455814"/>
            <a:ext cx="2567928" cy="697768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374689 w 527809"/>
              <a:gd name="connsiteY0" fmla="*/ 2720147 h 2720147"/>
              <a:gd name="connsiteX1" fmla="*/ 453684 w 527809"/>
              <a:gd name="connsiteY1" fmla="*/ 737196 h 2720147"/>
              <a:gd name="connsiteX2" fmla="*/ 0 w 527809"/>
              <a:gd name="connsiteY2" fmla="*/ 398918 h 2720147"/>
              <a:gd name="connsiteX3" fmla="*/ 527809 w 527809"/>
              <a:gd name="connsiteY3" fmla="*/ 0 h 2720147"/>
              <a:gd name="connsiteX0" fmla="*/ 2394261 w 2394261"/>
              <a:gd name="connsiteY0" fmla="*/ 0 h 3596793"/>
              <a:gd name="connsiteX1" fmla="*/ 453684 w 2394261"/>
              <a:gd name="connsiteY1" fmla="*/ 3596793 h 3596793"/>
              <a:gd name="connsiteX2" fmla="*/ 0 w 2394261"/>
              <a:gd name="connsiteY2" fmla="*/ 3258515 h 3596793"/>
              <a:gd name="connsiteX3" fmla="*/ 527809 w 2394261"/>
              <a:gd name="connsiteY3" fmla="*/ 2859597 h 3596793"/>
              <a:gd name="connsiteX0" fmla="*/ 2394261 w 2394261"/>
              <a:gd name="connsiteY0" fmla="*/ 0 h 3258515"/>
              <a:gd name="connsiteX1" fmla="*/ 2141306 w 2394261"/>
              <a:gd name="connsiteY1" fmla="*/ 2438729 h 3258515"/>
              <a:gd name="connsiteX2" fmla="*/ 0 w 2394261"/>
              <a:gd name="connsiteY2" fmla="*/ 3258515 h 3258515"/>
              <a:gd name="connsiteX3" fmla="*/ 527809 w 2394261"/>
              <a:gd name="connsiteY3" fmla="*/ 2859597 h 3258515"/>
              <a:gd name="connsiteX0" fmla="*/ 2394261 w 2394261"/>
              <a:gd name="connsiteY0" fmla="*/ 0 h 3258515"/>
              <a:gd name="connsiteX1" fmla="*/ 2141306 w 2394261"/>
              <a:gd name="connsiteY1" fmla="*/ 2438729 h 3258515"/>
              <a:gd name="connsiteX2" fmla="*/ 0 w 2394261"/>
              <a:gd name="connsiteY2" fmla="*/ 3258515 h 3258515"/>
              <a:gd name="connsiteX3" fmla="*/ 733399 w 2394261"/>
              <a:gd name="connsiteY3" fmla="*/ 692581 h 3258515"/>
              <a:gd name="connsiteX0" fmla="*/ 1785619 w 1785619"/>
              <a:gd name="connsiteY0" fmla="*/ 0 h 2438729"/>
              <a:gd name="connsiteX1" fmla="*/ 1532664 w 1785619"/>
              <a:gd name="connsiteY1" fmla="*/ 2438729 h 2438729"/>
              <a:gd name="connsiteX2" fmla="*/ 0 w 1785619"/>
              <a:gd name="connsiteY2" fmla="*/ 1906574 h 2438729"/>
              <a:gd name="connsiteX3" fmla="*/ 124757 w 1785619"/>
              <a:gd name="connsiteY3" fmla="*/ 692581 h 2438729"/>
              <a:gd name="connsiteX0" fmla="*/ 1770823 w 1770823"/>
              <a:gd name="connsiteY0" fmla="*/ 0 h 2438729"/>
              <a:gd name="connsiteX1" fmla="*/ 1517868 w 1770823"/>
              <a:gd name="connsiteY1" fmla="*/ 2438729 h 2438729"/>
              <a:gd name="connsiteX2" fmla="*/ 0 w 1770823"/>
              <a:gd name="connsiteY2" fmla="*/ 1904999 h 2438729"/>
              <a:gd name="connsiteX3" fmla="*/ 109961 w 1770823"/>
              <a:gd name="connsiteY3" fmla="*/ 692581 h 2438729"/>
              <a:gd name="connsiteX0" fmla="*/ 1770823 w 1770823"/>
              <a:gd name="connsiteY0" fmla="*/ 0 h 1904999"/>
              <a:gd name="connsiteX1" fmla="*/ 1637823 w 1770823"/>
              <a:gd name="connsiteY1" fmla="*/ 1217820 h 1904999"/>
              <a:gd name="connsiteX2" fmla="*/ 0 w 1770823"/>
              <a:gd name="connsiteY2" fmla="*/ 1904999 h 1904999"/>
              <a:gd name="connsiteX3" fmla="*/ 109961 w 1770823"/>
              <a:gd name="connsiteY3" fmla="*/ 692581 h 1904999"/>
              <a:gd name="connsiteX0" fmla="*/ 3831101 w 3831101"/>
              <a:gd name="connsiteY0" fmla="*/ 836778 h 2741777"/>
              <a:gd name="connsiteX1" fmla="*/ 3698101 w 3831101"/>
              <a:gd name="connsiteY1" fmla="*/ 2054598 h 2741777"/>
              <a:gd name="connsiteX2" fmla="*/ 2060278 w 3831101"/>
              <a:gd name="connsiteY2" fmla="*/ 2741777 h 2741777"/>
              <a:gd name="connsiteX3" fmla="*/ 0 w 3831101"/>
              <a:gd name="connsiteY3" fmla="*/ 0 h 2741777"/>
              <a:gd name="connsiteX0" fmla="*/ 3875392 w 3875392"/>
              <a:gd name="connsiteY0" fmla="*/ 836778 h 2054599"/>
              <a:gd name="connsiteX1" fmla="*/ 3742392 w 3875392"/>
              <a:gd name="connsiteY1" fmla="*/ 2054598 h 2054599"/>
              <a:gd name="connsiteX2" fmla="*/ 0 w 3875392"/>
              <a:gd name="connsiteY2" fmla="*/ 618519 h 2054599"/>
              <a:gd name="connsiteX3" fmla="*/ 44291 w 3875392"/>
              <a:gd name="connsiteY3" fmla="*/ 0 h 2054599"/>
              <a:gd name="connsiteX0" fmla="*/ 3875392 w 3875392"/>
              <a:gd name="connsiteY0" fmla="*/ 852468 h 2070289"/>
              <a:gd name="connsiteX1" fmla="*/ 3742392 w 3875392"/>
              <a:gd name="connsiteY1" fmla="*/ 2070288 h 2070289"/>
              <a:gd name="connsiteX2" fmla="*/ 0 w 3875392"/>
              <a:gd name="connsiteY2" fmla="*/ 634209 h 2070289"/>
              <a:gd name="connsiteX3" fmla="*/ 78775 w 3875392"/>
              <a:gd name="connsiteY3" fmla="*/ 0 h 207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5392" h="2070289">
                <a:moveTo>
                  <a:pt x="3875392" y="852468"/>
                </a:moveTo>
                <a:lnTo>
                  <a:pt x="3742392" y="2070288"/>
                </a:lnTo>
                <a:lnTo>
                  <a:pt x="0" y="634209"/>
                </a:lnTo>
                <a:lnTo>
                  <a:pt x="78775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rot="16999636" flipH="1">
            <a:off x="3991223" y="4508595"/>
            <a:ext cx="1312980" cy="498295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374689 w 527809"/>
              <a:gd name="connsiteY0" fmla="*/ 2720147 h 2720147"/>
              <a:gd name="connsiteX1" fmla="*/ 453684 w 527809"/>
              <a:gd name="connsiteY1" fmla="*/ 737196 h 2720147"/>
              <a:gd name="connsiteX2" fmla="*/ 0 w 527809"/>
              <a:gd name="connsiteY2" fmla="*/ 398918 h 2720147"/>
              <a:gd name="connsiteX3" fmla="*/ 527809 w 527809"/>
              <a:gd name="connsiteY3" fmla="*/ 0 h 2720147"/>
              <a:gd name="connsiteX0" fmla="*/ 2394261 w 2394261"/>
              <a:gd name="connsiteY0" fmla="*/ 0 h 3596793"/>
              <a:gd name="connsiteX1" fmla="*/ 453684 w 2394261"/>
              <a:gd name="connsiteY1" fmla="*/ 3596793 h 3596793"/>
              <a:gd name="connsiteX2" fmla="*/ 0 w 2394261"/>
              <a:gd name="connsiteY2" fmla="*/ 3258515 h 3596793"/>
              <a:gd name="connsiteX3" fmla="*/ 527809 w 2394261"/>
              <a:gd name="connsiteY3" fmla="*/ 2859597 h 3596793"/>
              <a:gd name="connsiteX0" fmla="*/ 2394261 w 2394261"/>
              <a:gd name="connsiteY0" fmla="*/ 0 h 3258515"/>
              <a:gd name="connsiteX1" fmla="*/ 2141306 w 2394261"/>
              <a:gd name="connsiteY1" fmla="*/ 2438729 h 3258515"/>
              <a:gd name="connsiteX2" fmla="*/ 0 w 2394261"/>
              <a:gd name="connsiteY2" fmla="*/ 3258515 h 3258515"/>
              <a:gd name="connsiteX3" fmla="*/ 527809 w 2394261"/>
              <a:gd name="connsiteY3" fmla="*/ 2859597 h 3258515"/>
              <a:gd name="connsiteX0" fmla="*/ 2394261 w 2394261"/>
              <a:gd name="connsiteY0" fmla="*/ 0 h 3258515"/>
              <a:gd name="connsiteX1" fmla="*/ 2141306 w 2394261"/>
              <a:gd name="connsiteY1" fmla="*/ 2438729 h 3258515"/>
              <a:gd name="connsiteX2" fmla="*/ 0 w 2394261"/>
              <a:gd name="connsiteY2" fmla="*/ 3258515 h 3258515"/>
              <a:gd name="connsiteX3" fmla="*/ 733399 w 2394261"/>
              <a:gd name="connsiteY3" fmla="*/ 692581 h 3258515"/>
              <a:gd name="connsiteX0" fmla="*/ 1785619 w 1785619"/>
              <a:gd name="connsiteY0" fmla="*/ 0 h 2438729"/>
              <a:gd name="connsiteX1" fmla="*/ 1532664 w 1785619"/>
              <a:gd name="connsiteY1" fmla="*/ 2438729 h 2438729"/>
              <a:gd name="connsiteX2" fmla="*/ 0 w 1785619"/>
              <a:gd name="connsiteY2" fmla="*/ 1906574 h 2438729"/>
              <a:gd name="connsiteX3" fmla="*/ 124757 w 1785619"/>
              <a:gd name="connsiteY3" fmla="*/ 692581 h 2438729"/>
              <a:gd name="connsiteX0" fmla="*/ 1770823 w 1770823"/>
              <a:gd name="connsiteY0" fmla="*/ 0 h 2438729"/>
              <a:gd name="connsiteX1" fmla="*/ 1517868 w 1770823"/>
              <a:gd name="connsiteY1" fmla="*/ 2438729 h 2438729"/>
              <a:gd name="connsiteX2" fmla="*/ 0 w 1770823"/>
              <a:gd name="connsiteY2" fmla="*/ 1904999 h 2438729"/>
              <a:gd name="connsiteX3" fmla="*/ 109961 w 1770823"/>
              <a:gd name="connsiteY3" fmla="*/ 692581 h 2438729"/>
              <a:gd name="connsiteX0" fmla="*/ 1770823 w 1770823"/>
              <a:gd name="connsiteY0" fmla="*/ 0 h 2438729"/>
              <a:gd name="connsiteX1" fmla="*/ 1517868 w 1770823"/>
              <a:gd name="connsiteY1" fmla="*/ 2438729 h 2438729"/>
              <a:gd name="connsiteX2" fmla="*/ 0 w 1770823"/>
              <a:gd name="connsiteY2" fmla="*/ 1904999 h 2438729"/>
              <a:gd name="connsiteX3" fmla="*/ 122818 w 1770823"/>
              <a:gd name="connsiteY3" fmla="*/ 646085 h 2438729"/>
              <a:gd name="connsiteX0" fmla="*/ 1770823 w 1770823"/>
              <a:gd name="connsiteY0" fmla="*/ 0 h 2438729"/>
              <a:gd name="connsiteX1" fmla="*/ 1517868 w 1770823"/>
              <a:gd name="connsiteY1" fmla="*/ 2438729 h 2438729"/>
              <a:gd name="connsiteX2" fmla="*/ 0 w 1770823"/>
              <a:gd name="connsiteY2" fmla="*/ 1904999 h 2438729"/>
              <a:gd name="connsiteX3" fmla="*/ 8699 w 1770823"/>
              <a:gd name="connsiteY3" fmla="*/ 1290735 h 2438729"/>
              <a:gd name="connsiteX4" fmla="*/ 122818 w 1770823"/>
              <a:gd name="connsiteY4" fmla="*/ 646085 h 2438729"/>
              <a:gd name="connsiteX0" fmla="*/ 1769022 w 1769022"/>
              <a:gd name="connsiteY0" fmla="*/ 0 h 2438729"/>
              <a:gd name="connsiteX1" fmla="*/ 1516067 w 1769022"/>
              <a:gd name="connsiteY1" fmla="*/ 2438729 h 2438729"/>
              <a:gd name="connsiteX2" fmla="*/ 0 w 1769022"/>
              <a:gd name="connsiteY2" fmla="*/ 1281184 h 2438729"/>
              <a:gd name="connsiteX3" fmla="*/ 6898 w 1769022"/>
              <a:gd name="connsiteY3" fmla="*/ 1290735 h 2438729"/>
              <a:gd name="connsiteX4" fmla="*/ 121017 w 1769022"/>
              <a:gd name="connsiteY4" fmla="*/ 646085 h 2438729"/>
              <a:gd name="connsiteX0" fmla="*/ 1769022 w 2523503"/>
              <a:gd name="connsiteY0" fmla="*/ 0 h 2124534"/>
              <a:gd name="connsiteX1" fmla="*/ 2523503 w 2523503"/>
              <a:gd name="connsiteY1" fmla="*/ 2124534 h 2124534"/>
              <a:gd name="connsiteX2" fmla="*/ 0 w 2523503"/>
              <a:gd name="connsiteY2" fmla="*/ 1281184 h 2124534"/>
              <a:gd name="connsiteX3" fmla="*/ 6898 w 2523503"/>
              <a:gd name="connsiteY3" fmla="*/ 1290735 h 2124534"/>
              <a:gd name="connsiteX4" fmla="*/ 121017 w 2523503"/>
              <a:gd name="connsiteY4" fmla="*/ 646085 h 2124534"/>
              <a:gd name="connsiteX0" fmla="*/ 2740276 w 2740276"/>
              <a:gd name="connsiteY0" fmla="*/ 145696 h 1478449"/>
              <a:gd name="connsiteX1" fmla="*/ 2523503 w 2740276"/>
              <a:gd name="connsiteY1" fmla="*/ 1478449 h 1478449"/>
              <a:gd name="connsiteX2" fmla="*/ 0 w 2740276"/>
              <a:gd name="connsiteY2" fmla="*/ 635099 h 1478449"/>
              <a:gd name="connsiteX3" fmla="*/ 6898 w 2740276"/>
              <a:gd name="connsiteY3" fmla="*/ 644650 h 1478449"/>
              <a:gd name="connsiteX4" fmla="*/ 121017 w 2740276"/>
              <a:gd name="connsiteY4" fmla="*/ 0 h 147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276" h="1478449">
                <a:moveTo>
                  <a:pt x="2740276" y="145696"/>
                </a:moveTo>
                <a:lnTo>
                  <a:pt x="2523503" y="1478449"/>
                </a:lnTo>
                <a:lnTo>
                  <a:pt x="0" y="635099"/>
                </a:lnTo>
                <a:lnTo>
                  <a:pt x="6898" y="644650"/>
                </a:lnTo>
                <a:lnTo>
                  <a:pt x="121017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 rot="15544037">
            <a:off x="4179892" y="5500756"/>
            <a:ext cx="819956" cy="467677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374689 w 527809"/>
              <a:gd name="connsiteY0" fmla="*/ 2720147 h 2720147"/>
              <a:gd name="connsiteX1" fmla="*/ 453684 w 527809"/>
              <a:gd name="connsiteY1" fmla="*/ 737196 h 2720147"/>
              <a:gd name="connsiteX2" fmla="*/ 0 w 527809"/>
              <a:gd name="connsiteY2" fmla="*/ 398918 h 2720147"/>
              <a:gd name="connsiteX3" fmla="*/ 527809 w 527809"/>
              <a:gd name="connsiteY3" fmla="*/ 0 h 2720147"/>
              <a:gd name="connsiteX0" fmla="*/ 2394261 w 2394261"/>
              <a:gd name="connsiteY0" fmla="*/ 0 h 3596793"/>
              <a:gd name="connsiteX1" fmla="*/ 453684 w 2394261"/>
              <a:gd name="connsiteY1" fmla="*/ 3596793 h 3596793"/>
              <a:gd name="connsiteX2" fmla="*/ 0 w 2394261"/>
              <a:gd name="connsiteY2" fmla="*/ 3258515 h 3596793"/>
              <a:gd name="connsiteX3" fmla="*/ 527809 w 2394261"/>
              <a:gd name="connsiteY3" fmla="*/ 2859597 h 3596793"/>
              <a:gd name="connsiteX0" fmla="*/ 2394261 w 2394261"/>
              <a:gd name="connsiteY0" fmla="*/ 0 h 3258515"/>
              <a:gd name="connsiteX1" fmla="*/ 2141306 w 2394261"/>
              <a:gd name="connsiteY1" fmla="*/ 2438729 h 3258515"/>
              <a:gd name="connsiteX2" fmla="*/ 0 w 2394261"/>
              <a:gd name="connsiteY2" fmla="*/ 3258515 h 3258515"/>
              <a:gd name="connsiteX3" fmla="*/ 527809 w 2394261"/>
              <a:gd name="connsiteY3" fmla="*/ 2859597 h 3258515"/>
              <a:gd name="connsiteX0" fmla="*/ 2394261 w 2394261"/>
              <a:gd name="connsiteY0" fmla="*/ 0 h 3258515"/>
              <a:gd name="connsiteX1" fmla="*/ 2141306 w 2394261"/>
              <a:gd name="connsiteY1" fmla="*/ 2438729 h 3258515"/>
              <a:gd name="connsiteX2" fmla="*/ 0 w 2394261"/>
              <a:gd name="connsiteY2" fmla="*/ 3258515 h 3258515"/>
              <a:gd name="connsiteX3" fmla="*/ 733399 w 2394261"/>
              <a:gd name="connsiteY3" fmla="*/ 692581 h 3258515"/>
              <a:gd name="connsiteX0" fmla="*/ 1785619 w 1785619"/>
              <a:gd name="connsiteY0" fmla="*/ 0 h 2438729"/>
              <a:gd name="connsiteX1" fmla="*/ 1532664 w 1785619"/>
              <a:gd name="connsiteY1" fmla="*/ 2438729 h 2438729"/>
              <a:gd name="connsiteX2" fmla="*/ 0 w 1785619"/>
              <a:gd name="connsiteY2" fmla="*/ 1906574 h 2438729"/>
              <a:gd name="connsiteX3" fmla="*/ 124757 w 1785619"/>
              <a:gd name="connsiteY3" fmla="*/ 692581 h 2438729"/>
              <a:gd name="connsiteX0" fmla="*/ 1770823 w 1770823"/>
              <a:gd name="connsiteY0" fmla="*/ 0 h 2438729"/>
              <a:gd name="connsiteX1" fmla="*/ 1517868 w 1770823"/>
              <a:gd name="connsiteY1" fmla="*/ 2438729 h 2438729"/>
              <a:gd name="connsiteX2" fmla="*/ 0 w 1770823"/>
              <a:gd name="connsiteY2" fmla="*/ 1904999 h 2438729"/>
              <a:gd name="connsiteX3" fmla="*/ 109961 w 1770823"/>
              <a:gd name="connsiteY3" fmla="*/ 692581 h 2438729"/>
              <a:gd name="connsiteX0" fmla="*/ 1770823 w 1770823"/>
              <a:gd name="connsiteY0" fmla="*/ 0 h 1904998"/>
              <a:gd name="connsiteX1" fmla="*/ 1633653 w 1770823"/>
              <a:gd name="connsiteY1" fmla="*/ 1410165 h 1904998"/>
              <a:gd name="connsiteX2" fmla="*/ 0 w 1770823"/>
              <a:gd name="connsiteY2" fmla="*/ 1904999 h 1904998"/>
              <a:gd name="connsiteX3" fmla="*/ 109961 w 1770823"/>
              <a:gd name="connsiteY3" fmla="*/ 692581 h 1904998"/>
              <a:gd name="connsiteX0" fmla="*/ 1660862 w 1660862"/>
              <a:gd name="connsiteY0" fmla="*/ 0 h 1410165"/>
              <a:gd name="connsiteX1" fmla="*/ 1523692 w 1660862"/>
              <a:gd name="connsiteY1" fmla="*/ 1410165 h 1410165"/>
              <a:gd name="connsiteX2" fmla="*/ 423424 w 1660862"/>
              <a:gd name="connsiteY2" fmla="*/ 988617 h 1410165"/>
              <a:gd name="connsiteX3" fmla="*/ 0 w 1660862"/>
              <a:gd name="connsiteY3" fmla="*/ 692581 h 1410165"/>
              <a:gd name="connsiteX0" fmla="*/ 1237438 w 1237438"/>
              <a:gd name="connsiteY0" fmla="*/ 28256 h 1438421"/>
              <a:gd name="connsiteX1" fmla="*/ 1100268 w 1237438"/>
              <a:gd name="connsiteY1" fmla="*/ 1438421 h 1438421"/>
              <a:gd name="connsiteX2" fmla="*/ 0 w 1237438"/>
              <a:gd name="connsiteY2" fmla="*/ 1016873 h 1438421"/>
              <a:gd name="connsiteX3" fmla="*/ 95089 w 1237438"/>
              <a:gd name="connsiteY3" fmla="*/ 0 h 143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438" h="1438421">
                <a:moveTo>
                  <a:pt x="1237438" y="28256"/>
                </a:moveTo>
                <a:lnTo>
                  <a:pt x="1100268" y="1438421"/>
                </a:lnTo>
                <a:lnTo>
                  <a:pt x="0" y="1016873"/>
                </a:lnTo>
                <a:lnTo>
                  <a:pt x="95089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 rot="15544037">
            <a:off x="4264656" y="5938333"/>
            <a:ext cx="316803" cy="730475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374689 w 527809"/>
              <a:gd name="connsiteY0" fmla="*/ 2720147 h 2720147"/>
              <a:gd name="connsiteX1" fmla="*/ 453684 w 527809"/>
              <a:gd name="connsiteY1" fmla="*/ 737196 h 2720147"/>
              <a:gd name="connsiteX2" fmla="*/ 0 w 527809"/>
              <a:gd name="connsiteY2" fmla="*/ 398918 h 2720147"/>
              <a:gd name="connsiteX3" fmla="*/ 527809 w 527809"/>
              <a:gd name="connsiteY3" fmla="*/ 0 h 2720147"/>
              <a:gd name="connsiteX0" fmla="*/ 2394261 w 2394261"/>
              <a:gd name="connsiteY0" fmla="*/ 0 h 3596793"/>
              <a:gd name="connsiteX1" fmla="*/ 453684 w 2394261"/>
              <a:gd name="connsiteY1" fmla="*/ 3596793 h 3596793"/>
              <a:gd name="connsiteX2" fmla="*/ 0 w 2394261"/>
              <a:gd name="connsiteY2" fmla="*/ 3258515 h 3596793"/>
              <a:gd name="connsiteX3" fmla="*/ 527809 w 2394261"/>
              <a:gd name="connsiteY3" fmla="*/ 2859597 h 3596793"/>
              <a:gd name="connsiteX0" fmla="*/ 2394261 w 2394261"/>
              <a:gd name="connsiteY0" fmla="*/ 0 h 3258515"/>
              <a:gd name="connsiteX1" fmla="*/ 2141306 w 2394261"/>
              <a:gd name="connsiteY1" fmla="*/ 2438729 h 3258515"/>
              <a:gd name="connsiteX2" fmla="*/ 0 w 2394261"/>
              <a:gd name="connsiteY2" fmla="*/ 3258515 h 3258515"/>
              <a:gd name="connsiteX3" fmla="*/ 527809 w 2394261"/>
              <a:gd name="connsiteY3" fmla="*/ 2859597 h 3258515"/>
              <a:gd name="connsiteX0" fmla="*/ 2394261 w 2394261"/>
              <a:gd name="connsiteY0" fmla="*/ 0 h 3258515"/>
              <a:gd name="connsiteX1" fmla="*/ 2141306 w 2394261"/>
              <a:gd name="connsiteY1" fmla="*/ 2438729 h 3258515"/>
              <a:gd name="connsiteX2" fmla="*/ 0 w 2394261"/>
              <a:gd name="connsiteY2" fmla="*/ 3258515 h 3258515"/>
              <a:gd name="connsiteX3" fmla="*/ 733399 w 2394261"/>
              <a:gd name="connsiteY3" fmla="*/ 692581 h 3258515"/>
              <a:gd name="connsiteX0" fmla="*/ 1785619 w 1785619"/>
              <a:gd name="connsiteY0" fmla="*/ 0 h 2438729"/>
              <a:gd name="connsiteX1" fmla="*/ 1532664 w 1785619"/>
              <a:gd name="connsiteY1" fmla="*/ 2438729 h 2438729"/>
              <a:gd name="connsiteX2" fmla="*/ 0 w 1785619"/>
              <a:gd name="connsiteY2" fmla="*/ 1906574 h 2438729"/>
              <a:gd name="connsiteX3" fmla="*/ 124757 w 1785619"/>
              <a:gd name="connsiteY3" fmla="*/ 692581 h 2438729"/>
              <a:gd name="connsiteX0" fmla="*/ 1770823 w 1770823"/>
              <a:gd name="connsiteY0" fmla="*/ 0 h 2438729"/>
              <a:gd name="connsiteX1" fmla="*/ 1517868 w 1770823"/>
              <a:gd name="connsiteY1" fmla="*/ 2438729 h 2438729"/>
              <a:gd name="connsiteX2" fmla="*/ 0 w 1770823"/>
              <a:gd name="connsiteY2" fmla="*/ 1904999 h 2438729"/>
              <a:gd name="connsiteX3" fmla="*/ 109961 w 1770823"/>
              <a:gd name="connsiteY3" fmla="*/ 692581 h 2438729"/>
              <a:gd name="connsiteX0" fmla="*/ 1770823 w 1770823"/>
              <a:gd name="connsiteY0" fmla="*/ 0 h 1904998"/>
              <a:gd name="connsiteX1" fmla="*/ 1633653 w 1770823"/>
              <a:gd name="connsiteY1" fmla="*/ 1410165 h 1904998"/>
              <a:gd name="connsiteX2" fmla="*/ 0 w 1770823"/>
              <a:gd name="connsiteY2" fmla="*/ 1904999 h 1904998"/>
              <a:gd name="connsiteX3" fmla="*/ 109961 w 1770823"/>
              <a:gd name="connsiteY3" fmla="*/ 692581 h 1904998"/>
              <a:gd name="connsiteX0" fmla="*/ 1660862 w 1660862"/>
              <a:gd name="connsiteY0" fmla="*/ 0 h 1410165"/>
              <a:gd name="connsiteX1" fmla="*/ 1523692 w 1660862"/>
              <a:gd name="connsiteY1" fmla="*/ 1410165 h 1410165"/>
              <a:gd name="connsiteX2" fmla="*/ 423424 w 1660862"/>
              <a:gd name="connsiteY2" fmla="*/ 988617 h 1410165"/>
              <a:gd name="connsiteX3" fmla="*/ 0 w 1660862"/>
              <a:gd name="connsiteY3" fmla="*/ 692581 h 1410165"/>
              <a:gd name="connsiteX0" fmla="*/ 1237438 w 1237438"/>
              <a:gd name="connsiteY0" fmla="*/ 28256 h 1438421"/>
              <a:gd name="connsiteX1" fmla="*/ 1100268 w 1237438"/>
              <a:gd name="connsiteY1" fmla="*/ 1438421 h 1438421"/>
              <a:gd name="connsiteX2" fmla="*/ 0 w 1237438"/>
              <a:gd name="connsiteY2" fmla="*/ 1016873 h 1438421"/>
              <a:gd name="connsiteX3" fmla="*/ 95089 w 1237438"/>
              <a:gd name="connsiteY3" fmla="*/ 0 h 1438421"/>
              <a:gd name="connsiteX0" fmla="*/ 1237438 w 1237438"/>
              <a:gd name="connsiteY0" fmla="*/ 28256 h 1044301"/>
              <a:gd name="connsiteX1" fmla="*/ 1141282 w 1237438"/>
              <a:gd name="connsiteY1" fmla="*/ 1044301 h 1044301"/>
              <a:gd name="connsiteX2" fmla="*/ 0 w 1237438"/>
              <a:gd name="connsiteY2" fmla="*/ 1016873 h 1044301"/>
              <a:gd name="connsiteX3" fmla="*/ 95089 w 1237438"/>
              <a:gd name="connsiteY3" fmla="*/ 0 h 1044301"/>
              <a:gd name="connsiteX0" fmla="*/ 1142349 w 1142349"/>
              <a:gd name="connsiteY0" fmla="*/ 28256 h 1044301"/>
              <a:gd name="connsiteX1" fmla="*/ 1046193 w 1142349"/>
              <a:gd name="connsiteY1" fmla="*/ 1044301 h 1044301"/>
              <a:gd name="connsiteX2" fmla="*/ 664245 w 1142349"/>
              <a:gd name="connsiteY2" fmla="*/ 883154 h 1044301"/>
              <a:gd name="connsiteX3" fmla="*/ 0 w 1142349"/>
              <a:gd name="connsiteY3" fmla="*/ 0 h 1044301"/>
              <a:gd name="connsiteX0" fmla="*/ 478104 w 478104"/>
              <a:gd name="connsiteY0" fmla="*/ 1230656 h 2246701"/>
              <a:gd name="connsiteX1" fmla="*/ 381948 w 478104"/>
              <a:gd name="connsiteY1" fmla="*/ 2246701 h 2246701"/>
              <a:gd name="connsiteX2" fmla="*/ 0 w 478104"/>
              <a:gd name="connsiteY2" fmla="*/ 2085554 h 2246701"/>
              <a:gd name="connsiteX3" fmla="*/ 203697 w 478104"/>
              <a:gd name="connsiteY3" fmla="*/ 0 h 224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04" h="2246701">
                <a:moveTo>
                  <a:pt x="478104" y="1230656"/>
                </a:moveTo>
                <a:lnTo>
                  <a:pt x="381948" y="2246701"/>
                </a:lnTo>
                <a:lnTo>
                  <a:pt x="0" y="2085554"/>
                </a:lnTo>
                <a:lnTo>
                  <a:pt x="203697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rot="10800000">
            <a:off x="4760119" y="6262689"/>
            <a:ext cx="76200" cy="9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rot="10800000">
            <a:off x="4767264" y="5476876"/>
            <a:ext cx="64293" cy="23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rot="10800000">
            <a:off x="4764882" y="4429125"/>
            <a:ext cx="69057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rot="10800000">
            <a:off x="4764882" y="2521744"/>
            <a:ext cx="66675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rot="10800000">
            <a:off x="4762500" y="745331"/>
            <a:ext cx="8810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2289654" y="359100"/>
            <a:ext cx="163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1st cervical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vertebra (atlas)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70604" y="848050"/>
            <a:ext cx="163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2nd cervical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vertebra (axis)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23004" y="1502100"/>
            <a:ext cx="163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1st thoracic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vertebra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29354" y="1959300"/>
            <a:ext cx="163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Transverse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23004" y="2416500"/>
            <a:ext cx="163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ail"/>
                <a:ea typeface="ＭＳ Ｐゴシック" charset="0"/>
              </a:rPr>
              <a:t>Spinous</a:t>
            </a:r>
            <a:endParaRPr lang="en-US" sz="1400" b="1" dirty="0">
              <a:solidFill>
                <a:srgbClr val="000000"/>
              </a:solidFill>
              <a:latin typeface="Arail"/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process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16654" y="2968950"/>
            <a:ext cx="163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ail"/>
                <a:ea typeface="ＭＳ Ｐゴシック" charset="0"/>
              </a:rPr>
              <a:t>Intervertebral</a:t>
            </a:r>
            <a:endParaRPr lang="en-US" sz="1400" b="1" dirty="0">
              <a:solidFill>
                <a:srgbClr val="000000"/>
              </a:solidFill>
              <a:latin typeface="Arail"/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disc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10304" y="3476950"/>
            <a:ext cx="163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ail"/>
                <a:ea typeface="ＭＳ Ｐゴシック" charset="0"/>
              </a:rPr>
              <a:t>Intervertebral</a:t>
            </a:r>
            <a:endParaRPr lang="en-US" sz="1400" b="1" dirty="0">
              <a:solidFill>
                <a:srgbClr val="000000"/>
              </a:solidFill>
              <a:latin typeface="Arail"/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foramen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29354" y="4016700"/>
            <a:ext cx="163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1st lumbar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vertebra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97904" y="568650"/>
            <a:ext cx="2529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Cervical curvature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(concave) 7 vertebrae,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C</a:t>
            </a:r>
            <a:r>
              <a:rPr lang="it-IT" sz="1400" b="1" baseline="-25000" dirty="0">
                <a:solidFill>
                  <a:srgbClr val="000000"/>
                </a:solidFill>
                <a:latin typeface="Arail"/>
                <a:ea typeface="ＭＳ Ｐゴシック" charset="0"/>
              </a:rPr>
              <a:t>1</a:t>
            </a:r>
            <a:r>
              <a:rPr lang="it-IT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 – C</a:t>
            </a:r>
            <a:r>
              <a:rPr lang="it-IT" sz="1400" b="1" baseline="-25000" dirty="0">
                <a:solidFill>
                  <a:srgbClr val="000000"/>
                </a:solidFill>
                <a:latin typeface="Arail"/>
                <a:ea typeface="ＭＳ Ｐゴシック" charset="0"/>
              </a:rPr>
              <a:t>7</a:t>
            </a:r>
            <a:endParaRPr lang="en-US" sz="1400" b="1" dirty="0">
              <a:solidFill>
                <a:srgbClr val="000000"/>
              </a:solidFill>
              <a:latin typeface="Arail"/>
              <a:ea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5204" y="2340300"/>
            <a:ext cx="2123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 err="1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Thoracic</a:t>
            </a:r>
            <a:r>
              <a:rPr lang="fr-FR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 </a:t>
            </a:r>
            <a:r>
              <a:rPr lang="fr-FR" sz="1400" b="1" dirty="0" err="1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curvature</a:t>
            </a:r>
            <a:endParaRPr lang="fr-FR" sz="1400" b="1" dirty="0">
              <a:solidFill>
                <a:srgbClr val="000000"/>
              </a:solidFill>
              <a:latin typeface="Arial Black" pitchFamily="34" charset="0"/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(</a:t>
            </a:r>
            <a:r>
              <a:rPr lang="fr-FR" sz="1400" b="1" dirty="0" err="1">
                <a:solidFill>
                  <a:srgbClr val="000000"/>
                </a:solidFill>
                <a:latin typeface="Arail"/>
                <a:ea typeface="ＭＳ Ｐゴシック" charset="0"/>
              </a:rPr>
              <a:t>convex</a:t>
            </a:r>
            <a:r>
              <a:rPr lang="fr-FR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) 12 </a:t>
            </a:r>
            <a:r>
              <a:rPr lang="fr-FR" sz="1400" b="1" dirty="0" err="1">
                <a:solidFill>
                  <a:srgbClr val="000000"/>
                </a:solidFill>
                <a:latin typeface="Arail"/>
                <a:ea typeface="ＭＳ Ｐゴシック" charset="0"/>
              </a:rPr>
              <a:t>vertebrae</a:t>
            </a:r>
            <a:r>
              <a:rPr lang="fr-FR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T</a:t>
            </a:r>
            <a:r>
              <a:rPr lang="it-IT" sz="1400" b="1" baseline="-25000" dirty="0">
                <a:solidFill>
                  <a:srgbClr val="000000"/>
                </a:solidFill>
                <a:latin typeface="Arail"/>
                <a:ea typeface="ＭＳ Ｐゴシック" charset="0"/>
              </a:rPr>
              <a:t>1</a:t>
            </a:r>
            <a:r>
              <a:rPr lang="fr-FR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 – T</a:t>
            </a:r>
            <a:r>
              <a:rPr lang="it-IT" sz="1400" b="1" baseline="-25000" dirty="0">
                <a:solidFill>
                  <a:srgbClr val="000000"/>
                </a:solidFill>
                <a:latin typeface="Arail"/>
                <a:ea typeface="ＭＳ Ｐゴシック" charset="0"/>
              </a:rPr>
              <a:t>12</a:t>
            </a:r>
            <a:endParaRPr lang="en-US" sz="1400" b="1" dirty="0">
              <a:solidFill>
                <a:srgbClr val="000000"/>
              </a:solidFill>
              <a:latin typeface="Arail"/>
              <a:ea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97904" y="4270700"/>
            <a:ext cx="20730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Lumbar curvature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(concave) 5 vertebrae,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L</a:t>
            </a:r>
            <a:r>
              <a:rPr lang="it-IT" sz="1400" b="1" baseline="-25000" dirty="0">
                <a:solidFill>
                  <a:srgbClr val="000000"/>
                </a:solidFill>
                <a:latin typeface="Arail"/>
                <a:ea typeface="ＭＳ Ｐゴシック" charset="0"/>
              </a:rPr>
              <a:t> 1</a:t>
            </a:r>
            <a:r>
              <a:rPr lang="it-IT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 – L</a:t>
            </a:r>
            <a:r>
              <a:rPr lang="it-IT" sz="1400" b="1" baseline="-25000" dirty="0">
                <a:solidFill>
                  <a:srgbClr val="000000"/>
                </a:solidFill>
                <a:latin typeface="Arail"/>
                <a:ea typeface="ＭＳ Ｐゴシック" charset="0"/>
              </a:rPr>
              <a:t> 5</a:t>
            </a:r>
            <a:endParaRPr lang="en-US" sz="1400" b="1" dirty="0">
              <a:solidFill>
                <a:srgbClr val="000000"/>
              </a:solidFill>
              <a:latin typeface="Arail"/>
              <a:ea typeface="ＭＳ Ｐゴシック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85204" y="5318450"/>
            <a:ext cx="2339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Sacral curvature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(convex) 5 fused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vertebrae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97904" y="6093150"/>
            <a:ext cx="1837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Coccyx </a:t>
            </a: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4</a:t>
            </a: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fused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vertebrae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10045" y="162514"/>
            <a:ext cx="2150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Anterior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89365" y="170134"/>
            <a:ext cx="2150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Posterior</a:t>
            </a:r>
          </a:p>
        </p:txBody>
      </p:sp>
      <p:sp>
        <p:nvSpPr>
          <p:cNvPr id="3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D4D79C-6BFB-7449-BEA1-B6B605DCE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78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795528" y="213360"/>
            <a:ext cx="7552944" cy="6431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4104" y="3486292"/>
            <a:ext cx="2397644" cy="1938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 Long bone (</a:t>
            </a:r>
            <a:r>
              <a:rPr lang="en-US" sz="1400" b="1" dirty="0" err="1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humerus</a:t>
            </a: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7146" y="2952081"/>
            <a:ext cx="2257862" cy="1938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(b) Flat bone (sternum)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6805" y="6009289"/>
            <a:ext cx="2089611" cy="1938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(c) Short bone (talus)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2257" y="5857442"/>
            <a:ext cx="2820318" cy="3877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10896" indent="-310896" eaLnBrk="0" hangingPunct="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(d)	Irregular bone (vertebra), right lateral view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3EF84D-5CBB-8145-A73B-4BE763C64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145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5"/>
          <a:stretch>
            <a:fillRect/>
          </a:stretch>
        </p:blipFill>
        <p:spPr>
          <a:xfrm>
            <a:off x="1426464" y="414528"/>
            <a:ext cx="6291072" cy="6028944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 rot="15544037">
            <a:off x="2879168" y="1368846"/>
            <a:ext cx="1426849" cy="321949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5048" h="942894">
                <a:moveTo>
                  <a:pt x="0" y="942894"/>
                </a:moveTo>
                <a:lnTo>
                  <a:pt x="2069951" y="898537"/>
                </a:lnTo>
                <a:lnTo>
                  <a:pt x="2155048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 rot="15544037">
            <a:off x="5414001" y="634960"/>
            <a:ext cx="918437" cy="2605494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234279"/>
              <a:gd name="connsiteY0" fmla="*/ 855239 h 855239"/>
              <a:gd name="connsiteX1" fmla="*/ 2069951 w 2234279"/>
              <a:gd name="connsiteY1" fmla="*/ 810882 h 855239"/>
              <a:gd name="connsiteX2" fmla="*/ 2234279 w 2234279"/>
              <a:gd name="connsiteY2" fmla="*/ 0 h 855239"/>
              <a:gd name="connsiteX0" fmla="*/ 0 w 2360173"/>
              <a:gd name="connsiteY0" fmla="*/ 855239 h 1396019"/>
              <a:gd name="connsiteX1" fmla="*/ 2360173 w 2360173"/>
              <a:gd name="connsiteY1" fmla="*/ 1396019 h 1396019"/>
              <a:gd name="connsiteX2" fmla="*/ 2234279 w 2360173"/>
              <a:gd name="connsiteY2" fmla="*/ 0 h 1396019"/>
              <a:gd name="connsiteX0" fmla="*/ 68081 w 125894"/>
              <a:gd name="connsiteY0" fmla="*/ 1972290 h 1972290"/>
              <a:gd name="connsiteX1" fmla="*/ 125894 w 125894"/>
              <a:gd name="connsiteY1" fmla="*/ 1396019 h 1972290"/>
              <a:gd name="connsiteX2" fmla="*/ 0 w 125894"/>
              <a:gd name="connsiteY2" fmla="*/ 0 h 1972290"/>
              <a:gd name="connsiteX0" fmla="*/ 68081 w 360630"/>
              <a:gd name="connsiteY0" fmla="*/ 1972290 h 2881149"/>
              <a:gd name="connsiteX1" fmla="*/ 360630 w 360630"/>
              <a:gd name="connsiteY1" fmla="*/ 2881149 h 2881149"/>
              <a:gd name="connsiteX2" fmla="*/ 0 w 360630"/>
              <a:gd name="connsiteY2" fmla="*/ 0 h 2881149"/>
              <a:gd name="connsiteX0" fmla="*/ 68081 w 995690"/>
              <a:gd name="connsiteY0" fmla="*/ 1972290 h 7593311"/>
              <a:gd name="connsiteX1" fmla="*/ 995690 w 995690"/>
              <a:gd name="connsiteY1" fmla="*/ 7593311 h 7593311"/>
              <a:gd name="connsiteX2" fmla="*/ 0 w 995690"/>
              <a:gd name="connsiteY2" fmla="*/ 0 h 7593311"/>
              <a:gd name="connsiteX0" fmla="*/ 1386067 w 1386067"/>
              <a:gd name="connsiteY0" fmla="*/ 7730538 h 7730538"/>
              <a:gd name="connsiteX1" fmla="*/ 995690 w 1386067"/>
              <a:gd name="connsiteY1" fmla="*/ 7593311 h 7730538"/>
              <a:gd name="connsiteX2" fmla="*/ 0 w 1386067"/>
              <a:gd name="connsiteY2" fmla="*/ 0 h 773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6067" h="7730538">
                <a:moveTo>
                  <a:pt x="1386067" y="7730538"/>
                </a:moveTo>
                <a:lnTo>
                  <a:pt x="995690" y="7593311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62620" y="372064"/>
            <a:ext cx="215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Posterior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69803" y="635943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Lamina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17943" y="1105233"/>
            <a:ext cx="15394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Transverse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process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58033" y="2973973"/>
            <a:ext cx="1239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Superior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ail"/>
                <a:ea typeface="ＭＳ Ｐゴシック" charset="0"/>
              </a:rPr>
              <a:t>articular</a:t>
            </a:r>
            <a:endParaRPr lang="en-US" sz="2000" b="1" dirty="0">
              <a:solidFill>
                <a:srgbClr val="000000"/>
              </a:solidFill>
              <a:latin typeface="Arail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75113" y="3547313"/>
            <a:ext cx="11689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process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facet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57383" y="4687683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Pedicle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057353" y="6106843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Anterior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72183" y="5490673"/>
            <a:ext cx="827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ail"/>
                <a:ea typeface="ＭＳ Ｐゴシック" charset="0"/>
              </a:rPr>
              <a:t>Body</a:t>
            </a:r>
            <a:endParaRPr lang="en-US" sz="2000" b="1" dirty="0">
              <a:solidFill>
                <a:srgbClr val="000000"/>
              </a:solidFill>
              <a:latin typeface="Arail"/>
              <a:ea typeface="ＭＳ Ｐゴシック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01423" y="4741813"/>
            <a:ext cx="1281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Vertebral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foramen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03373" y="595743"/>
            <a:ext cx="1281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Vertebral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arch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54743" y="1111803"/>
            <a:ext cx="1197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ail"/>
                <a:ea typeface="ＭＳ Ｐゴシック" charset="0"/>
              </a:rPr>
              <a:t>Spinous</a:t>
            </a:r>
            <a:endParaRPr lang="en-US" sz="2000" b="1" dirty="0">
              <a:solidFill>
                <a:srgbClr val="000000"/>
              </a:solidFill>
              <a:latin typeface="Arail"/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process</a:t>
            </a:r>
          </a:p>
        </p:txBody>
      </p:sp>
      <p:sp>
        <p:nvSpPr>
          <p:cNvPr id="37" name="Freeform 36"/>
          <p:cNvSpPr/>
          <p:nvPr/>
        </p:nvSpPr>
        <p:spPr>
          <a:xfrm rot="620653">
            <a:off x="3893709" y="2077396"/>
            <a:ext cx="1563758" cy="1328147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274967"/>
              <a:gd name="connsiteY0" fmla="*/ 44360 h 1581343"/>
              <a:gd name="connsiteX1" fmla="*/ 2069951 w 2274967"/>
              <a:gd name="connsiteY1" fmla="*/ 3 h 1581343"/>
              <a:gd name="connsiteX2" fmla="*/ 2274967 w 2274967"/>
              <a:gd name="connsiteY2" fmla="*/ 1581343 h 1581343"/>
              <a:gd name="connsiteX0" fmla="*/ 0 w 2274967"/>
              <a:gd name="connsiteY0" fmla="*/ 0 h 1652356"/>
              <a:gd name="connsiteX1" fmla="*/ 2106150 w 2274967"/>
              <a:gd name="connsiteY1" fmla="*/ 1652356 h 1652356"/>
              <a:gd name="connsiteX2" fmla="*/ 2274967 w 2274967"/>
              <a:gd name="connsiteY2" fmla="*/ 1536983 h 1652356"/>
              <a:gd name="connsiteX0" fmla="*/ 0 w 700315"/>
              <a:gd name="connsiteY0" fmla="*/ 0 h 2424945"/>
              <a:gd name="connsiteX1" fmla="*/ 531498 w 700315"/>
              <a:gd name="connsiteY1" fmla="*/ 2424945 h 2424945"/>
              <a:gd name="connsiteX2" fmla="*/ 700315 w 700315"/>
              <a:gd name="connsiteY2" fmla="*/ 2309572 h 2424945"/>
              <a:gd name="connsiteX0" fmla="*/ 0 w 767270"/>
              <a:gd name="connsiteY0" fmla="*/ 0 h 3596398"/>
              <a:gd name="connsiteX1" fmla="*/ 531498 w 767270"/>
              <a:gd name="connsiteY1" fmla="*/ 2424945 h 3596398"/>
              <a:gd name="connsiteX2" fmla="*/ 767270 w 767270"/>
              <a:gd name="connsiteY2" fmla="*/ 3596398 h 3596398"/>
              <a:gd name="connsiteX0" fmla="*/ 0 w 767270"/>
              <a:gd name="connsiteY0" fmla="*/ 0 h 3596398"/>
              <a:gd name="connsiteX1" fmla="*/ 682985 w 767270"/>
              <a:gd name="connsiteY1" fmla="*/ 532224 h 3596398"/>
              <a:gd name="connsiteX2" fmla="*/ 767270 w 767270"/>
              <a:gd name="connsiteY2" fmla="*/ 3596398 h 3596398"/>
              <a:gd name="connsiteX0" fmla="*/ 1406211 w 1406210"/>
              <a:gd name="connsiteY0" fmla="*/ 0 h 15355267"/>
              <a:gd name="connsiteX1" fmla="*/ 0 w 1406210"/>
              <a:gd name="connsiteY1" fmla="*/ 12291093 h 15355267"/>
              <a:gd name="connsiteX2" fmla="*/ 84285 w 1406210"/>
              <a:gd name="connsiteY2" fmla="*/ 15355267 h 15355267"/>
              <a:gd name="connsiteX0" fmla="*/ 1389909 w 1389910"/>
              <a:gd name="connsiteY0" fmla="*/ 0 h 15355267"/>
              <a:gd name="connsiteX1" fmla="*/ 0 w 1389910"/>
              <a:gd name="connsiteY1" fmla="*/ 13710126 h 15355267"/>
              <a:gd name="connsiteX2" fmla="*/ 67983 w 1389910"/>
              <a:gd name="connsiteY2" fmla="*/ 15355267 h 15355267"/>
              <a:gd name="connsiteX0" fmla="*/ 1502095 w 1502095"/>
              <a:gd name="connsiteY0" fmla="*/ 0 h 6241480"/>
              <a:gd name="connsiteX1" fmla="*/ 0 w 1502095"/>
              <a:gd name="connsiteY1" fmla="*/ 4596339 h 6241480"/>
              <a:gd name="connsiteX2" fmla="*/ 67983 w 1502095"/>
              <a:gd name="connsiteY2" fmla="*/ 6241480 h 6241480"/>
              <a:gd name="connsiteX0" fmla="*/ 1525695 w 1525695"/>
              <a:gd name="connsiteY0" fmla="*/ 0 h 11236987"/>
              <a:gd name="connsiteX1" fmla="*/ 0 w 1525695"/>
              <a:gd name="connsiteY1" fmla="*/ 11236987 h 11236987"/>
              <a:gd name="connsiteX2" fmla="*/ 91583 w 1525695"/>
              <a:gd name="connsiteY2" fmla="*/ 6241480 h 11236987"/>
              <a:gd name="connsiteX0" fmla="*/ 1590587 w 1590587"/>
              <a:gd name="connsiteY0" fmla="*/ 0 h 14181140"/>
              <a:gd name="connsiteX1" fmla="*/ 64892 w 1590587"/>
              <a:gd name="connsiteY1" fmla="*/ 11236987 h 14181140"/>
              <a:gd name="connsiteX2" fmla="*/ 0 w 1590587"/>
              <a:gd name="connsiteY2" fmla="*/ 14181140 h 14181140"/>
              <a:gd name="connsiteX0" fmla="*/ 2206769 w 2206769"/>
              <a:gd name="connsiteY0" fmla="*/ 0 h 19242173"/>
              <a:gd name="connsiteX1" fmla="*/ 681074 w 2206769"/>
              <a:gd name="connsiteY1" fmla="*/ 11236987 h 19242173"/>
              <a:gd name="connsiteX2" fmla="*/ 0 w 2206769"/>
              <a:gd name="connsiteY2" fmla="*/ 19242173 h 19242173"/>
              <a:gd name="connsiteX0" fmla="*/ 2125054 w 2125054"/>
              <a:gd name="connsiteY0" fmla="*/ 0 h 19191187"/>
              <a:gd name="connsiteX1" fmla="*/ 599359 w 2125054"/>
              <a:gd name="connsiteY1" fmla="*/ 11236987 h 19191187"/>
              <a:gd name="connsiteX2" fmla="*/ 0 w 2125054"/>
              <a:gd name="connsiteY2" fmla="*/ 19191187 h 19191187"/>
              <a:gd name="connsiteX0" fmla="*/ 914234 w 914234"/>
              <a:gd name="connsiteY0" fmla="*/ 4691150 h 7954200"/>
              <a:gd name="connsiteX1" fmla="*/ 599359 w 914234"/>
              <a:gd name="connsiteY1" fmla="*/ 0 h 7954200"/>
              <a:gd name="connsiteX2" fmla="*/ 0 w 914234"/>
              <a:gd name="connsiteY2" fmla="*/ 7954200 h 7954200"/>
              <a:gd name="connsiteX0" fmla="*/ 914234 w 914234"/>
              <a:gd name="connsiteY0" fmla="*/ 4691150 h 7954200"/>
              <a:gd name="connsiteX1" fmla="*/ 599359 w 914234"/>
              <a:gd name="connsiteY1" fmla="*/ 0 h 7954200"/>
              <a:gd name="connsiteX2" fmla="*/ 148118 w 914234"/>
              <a:gd name="connsiteY2" fmla="*/ 1221178 h 7954200"/>
              <a:gd name="connsiteX3" fmla="*/ 0 w 914234"/>
              <a:gd name="connsiteY3" fmla="*/ 7954200 h 7954200"/>
              <a:gd name="connsiteX0" fmla="*/ 914234 w 914234"/>
              <a:gd name="connsiteY0" fmla="*/ 4691150 h 7954200"/>
              <a:gd name="connsiteX1" fmla="*/ 599359 w 914234"/>
              <a:gd name="connsiteY1" fmla="*/ 0 h 7954200"/>
              <a:gd name="connsiteX2" fmla="*/ 148118 w 914234"/>
              <a:gd name="connsiteY2" fmla="*/ 1221178 h 7954200"/>
              <a:gd name="connsiteX3" fmla="*/ 0 w 914234"/>
              <a:gd name="connsiteY3" fmla="*/ 7954200 h 7954200"/>
              <a:gd name="connsiteX0" fmla="*/ 914234 w 914234"/>
              <a:gd name="connsiteY0" fmla="*/ 4691150 h 7954200"/>
              <a:gd name="connsiteX1" fmla="*/ 599359 w 914234"/>
              <a:gd name="connsiteY1" fmla="*/ 0 h 7954200"/>
              <a:gd name="connsiteX2" fmla="*/ 148118 w 914234"/>
              <a:gd name="connsiteY2" fmla="*/ 1221178 h 7954200"/>
              <a:gd name="connsiteX3" fmla="*/ 0 w 914234"/>
              <a:gd name="connsiteY3" fmla="*/ 7954200 h 7954200"/>
              <a:gd name="connsiteX0" fmla="*/ 914234 w 914234"/>
              <a:gd name="connsiteY0" fmla="*/ 4691150 h 7954200"/>
              <a:gd name="connsiteX1" fmla="*/ 599359 w 914234"/>
              <a:gd name="connsiteY1" fmla="*/ 0 h 7954200"/>
              <a:gd name="connsiteX2" fmla="*/ 148118 w 914234"/>
              <a:gd name="connsiteY2" fmla="*/ 1221178 h 7954200"/>
              <a:gd name="connsiteX3" fmla="*/ 0 w 914234"/>
              <a:gd name="connsiteY3" fmla="*/ 7954200 h 7954200"/>
              <a:gd name="connsiteX0" fmla="*/ 914234 w 914234"/>
              <a:gd name="connsiteY0" fmla="*/ 3469972 h 6733022"/>
              <a:gd name="connsiteX1" fmla="*/ 148118 w 914234"/>
              <a:gd name="connsiteY1" fmla="*/ 0 h 6733022"/>
              <a:gd name="connsiteX2" fmla="*/ 0 w 914234"/>
              <a:gd name="connsiteY2" fmla="*/ 6733022 h 6733022"/>
              <a:gd name="connsiteX0" fmla="*/ 914234 w 1181342"/>
              <a:gd name="connsiteY0" fmla="*/ 6149527 h 9412577"/>
              <a:gd name="connsiteX1" fmla="*/ 148118 w 1181342"/>
              <a:gd name="connsiteY1" fmla="*/ 2679555 h 9412577"/>
              <a:gd name="connsiteX2" fmla="*/ 0 w 1181342"/>
              <a:gd name="connsiteY2" fmla="*/ 9412577 h 9412577"/>
              <a:gd name="connsiteX0" fmla="*/ 1656937 w 1924045"/>
              <a:gd name="connsiteY0" fmla="*/ 6149527 h 9412577"/>
              <a:gd name="connsiteX1" fmla="*/ 890821 w 1924045"/>
              <a:gd name="connsiteY1" fmla="*/ 2679555 h 9412577"/>
              <a:gd name="connsiteX2" fmla="*/ 742703 w 1924045"/>
              <a:gd name="connsiteY2" fmla="*/ 9412577 h 9412577"/>
              <a:gd name="connsiteX0" fmla="*/ 1656937 w 1924045"/>
              <a:gd name="connsiteY0" fmla="*/ 6149527 h 9412577"/>
              <a:gd name="connsiteX1" fmla="*/ 890821 w 1924045"/>
              <a:gd name="connsiteY1" fmla="*/ 2679555 h 9412577"/>
              <a:gd name="connsiteX2" fmla="*/ 742703 w 1924045"/>
              <a:gd name="connsiteY2" fmla="*/ 9412577 h 9412577"/>
              <a:gd name="connsiteX0" fmla="*/ 1656937 w 1924045"/>
              <a:gd name="connsiteY0" fmla="*/ 6149527 h 9412577"/>
              <a:gd name="connsiteX1" fmla="*/ 890821 w 1924045"/>
              <a:gd name="connsiteY1" fmla="*/ 2679555 h 9412577"/>
              <a:gd name="connsiteX2" fmla="*/ 742703 w 1924045"/>
              <a:gd name="connsiteY2" fmla="*/ 9412577 h 9412577"/>
              <a:gd name="connsiteX0" fmla="*/ 1656937 w 1924045"/>
              <a:gd name="connsiteY0" fmla="*/ 6149527 h 9535332"/>
              <a:gd name="connsiteX1" fmla="*/ 890821 w 1924045"/>
              <a:gd name="connsiteY1" fmla="*/ 2679555 h 9535332"/>
              <a:gd name="connsiteX2" fmla="*/ 621215 w 1924045"/>
              <a:gd name="connsiteY2" fmla="*/ 9535332 h 9535332"/>
              <a:gd name="connsiteX0" fmla="*/ 1035722 w 1035722"/>
              <a:gd name="connsiteY0" fmla="*/ 0 h 3385805"/>
              <a:gd name="connsiteX1" fmla="*/ 0 w 1035722"/>
              <a:gd name="connsiteY1" fmla="*/ 3385805 h 3385805"/>
              <a:gd name="connsiteX0" fmla="*/ 2080727 w 2080727"/>
              <a:gd name="connsiteY0" fmla="*/ 0 h 2879561"/>
              <a:gd name="connsiteX1" fmla="*/ 0 w 2080727"/>
              <a:gd name="connsiteY1" fmla="*/ 2879561 h 2879561"/>
              <a:gd name="connsiteX0" fmla="*/ 2080727 w 2080727"/>
              <a:gd name="connsiteY0" fmla="*/ 11577192 h 14456753"/>
              <a:gd name="connsiteX1" fmla="*/ 0 w 2080727"/>
              <a:gd name="connsiteY1" fmla="*/ 14456753 h 14456753"/>
              <a:gd name="connsiteX0" fmla="*/ 2314252 w 2314252"/>
              <a:gd name="connsiteY0" fmla="*/ 11577192 h 14456753"/>
              <a:gd name="connsiteX1" fmla="*/ 233525 w 2314252"/>
              <a:gd name="connsiteY1" fmla="*/ 14456753 h 14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14252" h="14456753">
                <a:moveTo>
                  <a:pt x="2314252" y="11577192"/>
                </a:moveTo>
                <a:cubicBezTo>
                  <a:pt x="1734384" y="0"/>
                  <a:pt x="0" y="8409584"/>
                  <a:pt x="233525" y="14456753"/>
                </a:cubicBezTo>
              </a:path>
            </a:pathLst>
          </a:custGeom>
          <a:ln w="12700">
            <a:solidFill>
              <a:schemeClr val="tx1"/>
            </a:soli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 rot="15544037">
            <a:off x="4918026" y="1040733"/>
            <a:ext cx="83420" cy="664739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234279"/>
              <a:gd name="connsiteY0" fmla="*/ 855239 h 855239"/>
              <a:gd name="connsiteX1" fmla="*/ 2069951 w 2234279"/>
              <a:gd name="connsiteY1" fmla="*/ 810882 h 855239"/>
              <a:gd name="connsiteX2" fmla="*/ 2234279 w 2234279"/>
              <a:gd name="connsiteY2" fmla="*/ 0 h 855239"/>
              <a:gd name="connsiteX0" fmla="*/ 0 w 2360173"/>
              <a:gd name="connsiteY0" fmla="*/ 855239 h 1396019"/>
              <a:gd name="connsiteX1" fmla="*/ 2360173 w 2360173"/>
              <a:gd name="connsiteY1" fmla="*/ 1396019 h 1396019"/>
              <a:gd name="connsiteX2" fmla="*/ 2234279 w 2360173"/>
              <a:gd name="connsiteY2" fmla="*/ 0 h 1396019"/>
              <a:gd name="connsiteX0" fmla="*/ 68081 w 125894"/>
              <a:gd name="connsiteY0" fmla="*/ 1972290 h 1972290"/>
              <a:gd name="connsiteX1" fmla="*/ 125894 w 125894"/>
              <a:gd name="connsiteY1" fmla="*/ 1396019 h 1972290"/>
              <a:gd name="connsiteX2" fmla="*/ 0 w 125894"/>
              <a:gd name="connsiteY2" fmla="*/ 0 h 197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894" h="1972290">
                <a:moveTo>
                  <a:pt x="68081" y="1972290"/>
                </a:moveTo>
                <a:lnTo>
                  <a:pt x="125894" y="1396019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2552700" y="3219450"/>
            <a:ext cx="74295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Group 7"/>
          <p:cNvGrpSpPr/>
          <p:nvPr/>
        </p:nvGrpSpPr>
        <p:grpSpPr>
          <a:xfrm>
            <a:off x="2143262" y="1714593"/>
            <a:ext cx="267206" cy="464044"/>
            <a:chOff x="2143262" y="1714593"/>
            <a:chExt cx="267206" cy="464044"/>
          </a:xfrm>
        </p:grpSpPr>
        <p:sp>
          <p:nvSpPr>
            <p:cNvPr id="42" name="Freeform 41"/>
            <p:cNvSpPr/>
            <p:nvPr/>
          </p:nvSpPr>
          <p:spPr>
            <a:xfrm rot="15544037" flipV="1">
              <a:off x="2044843" y="1813012"/>
              <a:ext cx="464044" cy="267206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215167 w 258062"/>
                <a:gd name="connsiteY0" fmla="*/ 979004 h 979004"/>
                <a:gd name="connsiteX1" fmla="*/ -1 w 258062"/>
                <a:gd name="connsiteY1" fmla="*/ 18351 h 979004"/>
                <a:gd name="connsiteX2" fmla="*/ 258061 w 258062"/>
                <a:gd name="connsiteY2" fmla="*/ 0 h 979004"/>
                <a:gd name="connsiteX0" fmla="*/ 161592 w 204487"/>
                <a:gd name="connsiteY0" fmla="*/ 979004 h 979004"/>
                <a:gd name="connsiteX1" fmla="*/ -1 w 204487"/>
                <a:gd name="connsiteY1" fmla="*/ 8250 h 979004"/>
                <a:gd name="connsiteX2" fmla="*/ 204486 w 204487"/>
                <a:gd name="connsiteY2" fmla="*/ 0 h 979004"/>
                <a:gd name="connsiteX0" fmla="*/ 161592 w 268550"/>
                <a:gd name="connsiteY0" fmla="*/ 1165823 h 1165823"/>
                <a:gd name="connsiteX1" fmla="*/ -1 w 268550"/>
                <a:gd name="connsiteY1" fmla="*/ 195069 h 1165823"/>
                <a:gd name="connsiteX2" fmla="*/ 268550 w 268550"/>
                <a:gd name="connsiteY2" fmla="*/ 0 h 1165823"/>
                <a:gd name="connsiteX0" fmla="*/ 171166 w 278124"/>
                <a:gd name="connsiteY0" fmla="*/ 1165823 h 1165823"/>
                <a:gd name="connsiteX1" fmla="*/ 0 w 278124"/>
                <a:gd name="connsiteY1" fmla="*/ 183324 h 1165823"/>
                <a:gd name="connsiteX2" fmla="*/ 278124 w 278124"/>
                <a:gd name="connsiteY2" fmla="*/ 0 h 1165823"/>
                <a:gd name="connsiteX0" fmla="*/ 171166 w 236322"/>
                <a:gd name="connsiteY0" fmla="*/ 1142133 h 1142133"/>
                <a:gd name="connsiteX1" fmla="*/ 0 w 236322"/>
                <a:gd name="connsiteY1" fmla="*/ 159634 h 1142133"/>
                <a:gd name="connsiteX2" fmla="*/ 236322 w 236322"/>
                <a:gd name="connsiteY2" fmla="*/ 0 h 1142133"/>
                <a:gd name="connsiteX0" fmla="*/ 171166 w 214686"/>
                <a:gd name="connsiteY0" fmla="*/ 1127514 h 1127514"/>
                <a:gd name="connsiteX1" fmla="*/ 0 w 214686"/>
                <a:gd name="connsiteY1" fmla="*/ 145015 h 1127514"/>
                <a:gd name="connsiteX2" fmla="*/ 214685 w 214686"/>
                <a:gd name="connsiteY2" fmla="*/ 0 h 1127514"/>
                <a:gd name="connsiteX0" fmla="*/ 171166 w 230141"/>
                <a:gd name="connsiteY0" fmla="*/ 1137956 h 1137956"/>
                <a:gd name="connsiteX1" fmla="*/ 0 w 230141"/>
                <a:gd name="connsiteY1" fmla="*/ 155457 h 1137956"/>
                <a:gd name="connsiteX2" fmla="*/ 230141 w 230141"/>
                <a:gd name="connsiteY2" fmla="*/ 0 h 1137956"/>
                <a:gd name="connsiteX0" fmla="*/ 46474 w 105449"/>
                <a:gd name="connsiteY0" fmla="*/ 1137956 h 1137956"/>
                <a:gd name="connsiteX1" fmla="*/ 0 w 105449"/>
                <a:gd name="connsiteY1" fmla="*/ 528176 h 1137956"/>
                <a:gd name="connsiteX2" fmla="*/ 105449 w 105449"/>
                <a:gd name="connsiteY2" fmla="*/ 0 h 1137956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367350"/>
                <a:gd name="connsiteY0" fmla="*/ 1679586 h 1679586"/>
                <a:gd name="connsiteX1" fmla="*/ 0 w 367350"/>
                <a:gd name="connsiteY1" fmla="*/ 1069806 h 1679586"/>
                <a:gd name="connsiteX2" fmla="*/ 367350 w 367350"/>
                <a:gd name="connsiteY2" fmla="*/ 0 h 1679586"/>
                <a:gd name="connsiteX0" fmla="*/ 0 w 320876"/>
                <a:gd name="connsiteY0" fmla="*/ 1679586 h 1679586"/>
                <a:gd name="connsiteX1" fmla="*/ 225534 w 320876"/>
                <a:gd name="connsiteY1" fmla="*/ 230786 h 1679586"/>
                <a:gd name="connsiteX2" fmla="*/ 320876 w 320876"/>
                <a:gd name="connsiteY2" fmla="*/ 0 h 1679586"/>
                <a:gd name="connsiteX0" fmla="*/ 231573 w 552449"/>
                <a:gd name="connsiteY0" fmla="*/ 1679586 h 1679586"/>
                <a:gd name="connsiteX1" fmla="*/ 0 w 552449"/>
                <a:gd name="connsiteY1" fmla="*/ 1032243 h 1679586"/>
                <a:gd name="connsiteX2" fmla="*/ 552449 w 552449"/>
                <a:gd name="connsiteY2" fmla="*/ 0 h 1679586"/>
                <a:gd name="connsiteX0" fmla="*/ 231573 w 231573"/>
                <a:gd name="connsiteY0" fmla="*/ 1057245 h 1057245"/>
                <a:gd name="connsiteX1" fmla="*/ 0 w 231573"/>
                <a:gd name="connsiteY1" fmla="*/ 409902 h 1057245"/>
                <a:gd name="connsiteX2" fmla="*/ 159088 w 231573"/>
                <a:gd name="connsiteY2" fmla="*/ 0 h 1057245"/>
                <a:gd name="connsiteX0" fmla="*/ 485982 w 485982"/>
                <a:gd name="connsiteY0" fmla="*/ 1261794 h 1261794"/>
                <a:gd name="connsiteX1" fmla="*/ 0 w 485982"/>
                <a:gd name="connsiteY1" fmla="*/ 409902 h 1261794"/>
                <a:gd name="connsiteX2" fmla="*/ 159088 w 485982"/>
                <a:gd name="connsiteY2" fmla="*/ 0 h 1261794"/>
                <a:gd name="connsiteX0" fmla="*/ 348856 w 348856"/>
                <a:gd name="connsiteY0" fmla="*/ 1261794 h 1261794"/>
                <a:gd name="connsiteX1" fmla="*/ 0 w 348856"/>
                <a:gd name="connsiteY1" fmla="*/ 318061 h 1261794"/>
                <a:gd name="connsiteX2" fmla="*/ 21962 w 348856"/>
                <a:gd name="connsiteY2" fmla="*/ 0 h 1261794"/>
                <a:gd name="connsiteX0" fmla="*/ 348856 w 348856"/>
                <a:gd name="connsiteY0" fmla="*/ 1491272 h 1491272"/>
                <a:gd name="connsiteX1" fmla="*/ 0 w 348856"/>
                <a:gd name="connsiteY1" fmla="*/ 547539 h 1491272"/>
                <a:gd name="connsiteX2" fmla="*/ 194573 w 348856"/>
                <a:gd name="connsiteY2" fmla="*/ 0 h 1491272"/>
                <a:gd name="connsiteX0" fmla="*/ 228408 w 228408"/>
                <a:gd name="connsiteY0" fmla="*/ 1491272 h 1491272"/>
                <a:gd name="connsiteX1" fmla="*/ 0 w 228408"/>
                <a:gd name="connsiteY1" fmla="*/ 737196 h 1491272"/>
                <a:gd name="connsiteX2" fmla="*/ 74125 w 228408"/>
                <a:gd name="connsiteY2" fmla="*/ 0 h 1491272"/>
                <a:gd name="connsiteX0" fmla="*/ 0 w 153120"/>
                <a:gd name="connsiteY0" fmla="*/ 2720147 h 2720147"/>
                <a:gd name="connsiteX1" fmla="*/ 78995 w 153120"/>
                <a:gd name="connsiteY1" fmla="*/ 737196 h 2720147"/>
                <a:gd name="connsiteX2" fmla="*/ 153120 w 153120"/>
                <a:gd name="connsiteY2" fmla="*/ 0 h 2720147"/>
                <a:gd name="connsiteX0" fmla="*/ 0 w 171040"/>
                <a:gd name="connsiteY0" fmla="*/ 3051548 h 3051548"/>
                <a:gd name="connsiteX1" fmla="*/ 78995 w 171040"/>
                <a:gd name="connsiteY1" fmla="*/ 1068597 h 3051548"/>
                <a:gd name="connsiteX2" fmla="*/ 171040 w 171040"/>
                <a:gd name="connsiteY2" fmla="*/ 0 h 3051548"/>
                <a:gd name="connsiteX0" fmla="*/ 50244 w 92045"/>
                <a:gd name="connsiteY0" fmla="*/ 3971317 h 3971317"/>
                <a:gd name="connsiteX1" fmla="*/ 0 w 92045"/>
                <a:gd name="connsiteY1" fmla="*/ 1068597 h 3971317"/>
                <a:gd name="connsiteX2" fmla="*/ 92045 w 92045"/>
                <a:gd name="connsiteY2" fmla="*/ 0 h 3971317"/>
                <a:gd name="connsiteX0" fmla="*/ 50244 w 1091256"/>
                <a:gd name="connsiteY0" fmla="*/ 2902720 h 2902720"/>
                <a:gd name="connsiteX1" fmla="*/ 0 w 1091256"/>
                <a:gd name="connsiteY1" fmla="*/ 0 h 2902720"/>
                <a:gd name="connsiteX2" fmla="*/ 1091256 w 1091256"/>
                <a:gd name="connsiteY2" fmla="*/ 980287 h 2902720"/>
                <a:gd name="connsiteX0" fmla="*/ 0 w 1041012"/>
                <a:gd name="connsiteY0" fmla="*/ 1922433 h 1922433"/>
                <a:gd name="connsiteX1" fmla="*/ 955915 w 1041012"/>
                <a:gd name="connsiteY1" fmla="*/ 898537 h 1922433"/>
                <a:gd name="connsiteX2" fmla="*/ 1041012 w 1041012"/>
                <a:gd name="connsiteY2" fmla="*/ 0 h 1922433"/>
                <a:gd name="connsiteX0" fmla="*/ 0 w 2155048"/>
                <a:gd name="connsiteY0" fmla="*/ 942894 h 942894"/>
                <a:gd name="connsiteX1" fmla="*/ 2069951 w 2155048"/>
                <a:gd name="connsiteY1" fmla="*/ 898537 h 942894"/>
                <a:gd name="connsiteX2" fmla="*/ 2155048 w 2155048"/>
                <a:gd name="connsiteY2" fmla="*/ 0 h 942894"/>
                <a:gd name="connsiteX0" fmla="*/ 0 w 2274967"/>
                <a:gd name="connsiteY0" fmla="*/ 44360 h 1581343"/>
                <a:gd name="connsiteX1" fmla="*/ 2069951 w 2274967"/>
                <a:gd name="connsiteY1" fmla="*/ 3 h 1581343"/>
                <a:gd name="connsiteX2" fmla="*/ 2274967 w 2274967"/>
                <a:gd name="connsiteY2" fmla="*/ 1581343 h 1581343"/>
                <a:gd name="connsiteX0" fmla="*/ 0 w 2274967"/>
                <a:gd name="connsiteY0" fmla="*/ 0 h 1652356"/>
                <a:gd name="connsiteX1" fmla="*/ 2106150 w 2274967"/>
                <a:gd name="connsiteY1" fmla="*/ 1652356 h 1652356"/>
                <a:gd name="connsiteX2" fmla="*/ 2274967 w 2274967"/>
                <a:gd name="connsiteY2" fmla="*/ 1536983 h 1652356"/>
                <a:gd name="connsiteX0" fmla="*/ 0 w 700315"/>
                <a:gd name="connsiteY0" fmla="*/ 0 h 2424945"/>
                <a:gd name="connsiteX1" fmla="*/ 531498 w 700315"/>
                <a:gd name="connsiteY1" fmla="*/ 2424945 h 2424945"/>
                <a:gd name="connsiteX2" fmla="*/ 700315 w 700315"/>
                <a:gd name="connsiteY2" fmla="*/ 2309572 h 24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315" h="2424945">
                  <a:moveTo>
                    <a:pt x="0" y="0"/>
                  </a:moveTo>
                  <a:lnTo>
                    <a:pt x="531498" y="2424945"/>
                  </a:lnTo>
                  <a:lnTo>
                    <a:pt x="700315" y="2309572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5544037" flipV="1">
              <a:off x="2044843" y="1813012"/>
              <a:ext cx="464044" cy="267206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215167 w 258062"/>
                <a:gd name="connsiteY0" fmla="*/ 979004 h 979004"/>
                <a:gd name="connsiteX1" fmla="*/ -1 w 258062"/>
                <a:gd name="connsiteY1" fmla="*/ 18351 h 979004"/>
                <a:gd name="connsiteX2" fmla="*/ 258061 w 258062"/>
                <a:gd name="connsiteY2" fmla="*/ 0 h 979004"/>
                <a:gd name="connsiteX0" fmla="*/ 161592 w 204487"/>
                <a:gd name="connsiteY0" fmla="*/ 979004 h 979004"/>
                <a:gd name="connsiteX1" fmla="*/ -1 w 204487"/>
                <a:gd name="connsiteY1" fmla="*/ 8250 h 979004"/>
                <a:gd name="connsiteX2" fmla="*/ 204486 w 204487"/>
                <a:gd name="connsiteY2" fmla="*/ 0 h 979004"/>
                <a:gd name="connsiteX0" fmla="*/ 161592 w 268550"/>
                <a:gd name="connsiteY0" fmla="*/ 1165823 h 1165823"/>
                <a:gd name="connsiteX1" fmla="*/ -1 w 268550"/>
                <a:gd name="connsiteY1" fmla="*/ 195069 h 1165823"/>
                <a:gd name="connsiteX2" fmla="*/ 268550 w 268550"/>
                <a:gd name="connsiteY2" fmla="*/ 0 h 1165823"/>
                <a:gd name="connsiteX0" fmla="*/ 171166 w 278124"/>
                <a:gd name="connsiteY0" fmla="*/ 1165823 h 1165823"/>
                <a:gd name="connsiteX1" fmla="*/ 0 w 278124"/>
                <a:gd name="connsiteY1" fmla="*/ 183324 h 1165823"/>
                <a:gd name="connsiteX2" fmla="*/ 278124 w 278124"/>
                <a:gd name="connsiteY2" fmla="*/ 0 h 1165823"/>
                <a:gd name="connsiteX0" fmla="*/ 171166 w 236322"/>
                <a:gd name="connsiteY0" fmla="*/ 1142133 h 1142133"/>
                <a:gd name="connsiteX1" fmla="*/ 0 w 236322"/>
                <a:gd name="connsiteY1" fmla="*/ 159634 h 1142133"/>
                <a:gd name="connsiteX2" fmla="*/ 236322 w 236322"/>
                <a:gd name="connsiteY2" fmla="*/ 0 h 1142133"/>
                <a:gd name="connsiteX0" fmla="*/ 171166 w 214686"/>
                <a:gd name="connsiteY0" fmla="*/ 1127514 h 1127514"/>
                <a:gd name="connsiteX1" fmla="*/ 0 w 214686"/>
                <a:gd name="connsiteY1" fmla="*/ 145015 h 1127514"/>
                <a:gd name="connsiteX2" fmla="*/ 214685 w 214686"/>
                <a:gd name="connsiteY2" fmla="*/ 0 h 1127514"/>
                <a:gd name="connsiteX0" fmla="*/ 171166 w 230141"/>
                <a:gd name="connsiteY0" fmla="*/ 1137956 h 1137956"/>
                <a:gd name="connsiteX1" fmla="*/ 0 w 230141"/>
                <a:gd name="connsiteY1" fmla="*/ 155457 h 1137956"/>
                <a:gd name="connsiteX2" fmla="*/ 230141 w 230141"/>
                <a:gd name="connsiteY2" fmla="*/ 0 h 1137956"/>
                <a:gd name="connsiteX0" fmla="*/ 46474 w 105449"/>
                <a:gd name="connsiteY0" fmla="*/ 1137956 h 1137956"/>
                <a:gd name="connsiteX1" fmla="*/ 0 w 105449"/>
                <a:gd name="connsiteY1" fmla="*/ 528176 h 1137956"/>
                <a:gd name="connsiteX2" fmla="*/ 105449 w 105449"/>
                <a:gd name="connsiteY2" fmla="*/ 0 h 1137956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367350"/>
                <a:gd name="connsiteY0" fmla="*/ 1679586 h 1679586"/>
                <a:gd name="connsiteX1" fmla="*/ 0 w 367350"/>
                <a:gd name="connsiteY1" fmla="*/ 1069806 h 1679586"/>
                <a:gd name="connsiteX2" fmla="*/ 367350 w 367350"/>
                <a:gd name="connsiteY2" fmla="*/ 0 h 1679586"/>
                <a:gd name="connsiteX0" fmla="*/ 0 w 320876"/>
                <a:gd name="connsiteY0" fmla="*/ 1679586 h 1679586"/>
                <a:gd name="connsiteX1" fmla="*/ 225534 w 320876"/>
                <a:gd name="connsiteY1" fmla="*/ 230786 h 1679586"/>
                <a:gd name="connsiteX2" fmla="*/ 320876 w 320876"/>
                <a:gd name="connsiteY2" fmla="*/ 0 h 1679586"/>
                <a:gd name="connsiteX0" fmla="*/ 231573 w 552449"/>
                <a:gd name="connsiteY0" fmla="*/ 1679586 h 1679586"/>
                <a:gd name="connsiteX1" fmla="*/ 0 w 552449"/>
                <a:gd name="connsiteY1" fmla="*/ 1032243 h 1679586"/>
                <a:gd name="connsiteX2" fmla="*/ 552449 w 552449"/>
                <a:gd name="connsiteY2" fmla="*/ 0 h 1679586"/>
                <a:gd name="connsiteX0" fmla="*/ 231573 w 231573"/>
                <a:gd name="connsiteY0" fmla="*/ 1057245 h 1057245"/>
                <a:gd name="connsiteX1" fmla="*/ 0 w 231573"/>
                <a:gd name="connsiteY1" fmla="*/ 409902 h 1057245"/>
                <a:gd name="connsiteX2" fmla="*/ 159088 w 231573"/>
                <a:gd name="connsiteY2" fmla="*/ 0 h 1057245"/>
                <a:gd name="connsiteX0" fmla="*/ 485982 w 485982"/>
                <a:gd name="connsiteY0" fmla="*/ 1261794 h 1261794"/>
                <a:gd name="connsiteX1" fmla="*/ 0 w 485982"/>
                <a:gd name="connsiteY1" fmla="*/ 409902 h 1261794"/>
                <a:gd name="connsiteX2" fmla="*/ 159088 w 485982"/>
                <a:gd name="connsiteY2" fmla="*/ 0 h 1261794"/>
                <a:gd name="connsiteX0" fmla="*/ 348856 w 348856"/>
                <a:gd name="connsiteY0" fmla="*/ 1261794 h 1261794"/>
                <a:gd name="connsiteX1" fmla="*/ 0 w 348856"/>
                <a:gd name="connsiteY1" fmla="*/ 318061 h 1261794"/>
                <a:gd name="connsiteX2" fmla="*/ 21962 w 348856"/>
                <a:gd name="connsiteY2" fmla="*/ 0 h 1261794"/>
                <a:gd name="connsiteX0" fmla="*/ 348856 w 348856"/>
                <a:gd name="connsiteY0" fmla="*/ 1491272 h 1491272"/>
                <a:gd name="connsiteX1" fmla="*/ 0 w 348856"/>
                <a:gd name="connsiteY1" fmla="*/ 547539 h 1491272"/>
                <a:gd name="connsiteX2" fmla="*/ 194573 w 348856"/>
                <a:gd name="connsiteY2" fmla="*/ 0 h 1491272"/>
                <a:gd name="connsiteX0" fmla="*/ 228408 w 228408"/>
                <a:gd name="connsiteY0" fmla="*/ 1491272 h 1491272"/>
                <a:gd name="connsiteX1" fmla="*/ 0 w 228408"/>
                <a:gd name="connsiteY1" fmla="*/ 737196 h 1491272"/>
                <a:gd name="connsiteX2" fmla="*/ 74125 w 228408"/>
                <a:gd name="connsiteY2" fmla="*/ 0 h 1491272"/>
                <a:gd name="connsiteX0" fmla="*/ 0 w 153120"/>
                <a:gd name="connsiteY0" fmla="*/ 2720147 h 2720147"/>
                <a:gd name="connsiteX1" fmla="*/ 78995 w 153120"/>
                <a:gd name="connsiteY1" fmla="*/ 737196 h 2720147"/>
                <a:gd name="connsiteX2" fmla="*/ 153120 w 153120"/>
                <a:gd name="connsiteY2" fmla="*/ 0 h 2720147"/>
                <a:gd name="connsiteX0" fmla="*/ 0 w 171040"/>
                <a:gd name="connsiteY0" fmla="*/ 3051548 h 3051548"/>
                <a:gd name="connsiteX1" fmla="*/ 78995 w 171040"/>
                <a:gd name="connsiteY1" fmla="*/ 1068597 h 3051548"/>
                <a:gd name="connsiteX2" fmla="*/ 171040 w 171040"/>
                <a:gd name="connsiteY2" fmla="*/ 0 h 3051548"/>
                <a:gd name="connsiteX0" fmla="*/ 50244 w 92045"/>
                <a:gd name="connsiteY0" fmla="*/ 3971317 h 3971317"/>
                <a:gd name="connsiteX1" fmla="*/ 0 w 92045"/>
                <a:gd name="connsiteY1" fmla="*/ 1068597 h 3971317"/>
                <a:gd name="connsiteX2" fmla="*/ 92045 w 92045"/>
                <a:gd name="connsiteY2" fmla="*/ 0 h 3971317"/>
                <a:gd name="connsiteX0" fmla="*/ 50244 w 1091256"/>
                <a:gd name="connsiteY0" fmla="*/ 2902720 h 2902720"/>
                <a:gd name="connsiteX1" fmla="*/ 0 w 1091256"/>
                <a:gd name="connsiteY1" fmla="*/ 0 h 2902720"/>
                <a:gd name="connsiteX2" fmla="*/ 1091256 w 1091256"/>
                <a:gd name="connsiteY2" fmla="*/ 980287 h 2902720"/>
                <a:gd name="connsiteX0" fmla="*/ 0 w 1041012"/>
                <a:gd name="connsiteY0" fmla="*/ 1922433 h 1922433"/>
                <a:gd name="connsiteX1" fmla="*/ 955915 w 1041012"/>
                <a:gd name="connsiteY1" fmla="*/ 898537 h 1922433"/>
                <a:gd name="connsiteX2" fmla="*/ 1041012 w 1041012"/>
                <a:gd name="connsiteY2" fmla="*/ 0 h 1922433"/>
                <a:gd name="connsiteX0" fmla="*/ 0 w 2155048"/>
                <a:gd name="connsiteY0" fmla="*/ 942894 h 942894"/>
                <a:gd name="connsiteX1" fmla="*/ 2069951 w 2155048"/>
                <a:gd name="connsiteY1" fmla="*/ 898537 h 942894"/>
                <a:gd name="connsiteX2" fmla="*/ 2155048 w 2155048"/>
                <a:gd name="connsiteY2" fmla="*/ 0 h 942894"/>
                <a:gd name="connsiteX0" fmla="*/ 0 w 2274967"/>
                <a:gd name="connsiteY0" fmla="*/ 44360 h 1581343"/>
                <a:gd name="connsiteX1" fmla="*/ 2069951 w 2274967"/>
                <a:gd name="connsiteY1" fmla="*/ 3 h 1581343"/>
                <a:gd name="connsiteX2" fmla="*/ 2274967 w 2274967"/>
                <a:gd name="connsiteY2" fmla="*/ 1581343 h 1581343"/>
                <a:gd name="connsiteX0" fmla="*/ 0 w 2274967"/>
                <a:gd name="connsiteY0" fmla="*/ 0 h 1652356"/>
                <a:gd name="connsiteX1" fmla="*/ 2106150 w 2274967"/>
                <a:gd name="connsiteY1" fmla="*/ 1652356 h 1652356"/>
                <a:gd name="connsiteX2" fmla="*/ 2274967 w 2274967"/>
                <a:gd name="connsiteY2" fmla="*/ 1536983 h 1652356"/>
                <a:gd name="connsiteX0" fmla="*/ 0 w 700315"/>
                <a:gd name="connsiteY0" fmla="*/ 0 h 2424945"/>
                <a:gd name="connsiteX1" fmla="*/ 531498 w 700315"/>
                <a:gd name="connsiteY1" fmla="*/ 2424945 h 2424945"/>
                <a:gd name="connsiteX2" fmla="*/ 700315 w 700315"/>
                <a:gd name="connsiteY2" fmla="*/ 2309572 h 24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315" h="2424945">
                  <a:moveTo>
                    <a:pt x="0" y="0"/>
                  </a:moveTo>
                  <a:lnTo>
                    <a:pt x="531498" y="2424945"/>
                  </a:lnTo>
                  <a:lnTo>
                    <a:pt x="700315" y="2309572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Freeform 16"/>
          <p:cNvSpPr/>
          <p:nvPr/>
        </p:nvSpPr>
        <p:spPr>
          <a:xfrm rot="15544037">
            <a:off x="4918026" y="1040733"/>
            <a:ext cx="83420" cy="664739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234279"/>
              <a:gd name="connsiteY0" fmla="*/ 855239 h 855239"/>
              <a:gd name="connsiteX1" fmla="*/ 2069951 w 2234279"/>
              <a:gd name="connsiteY1" fmla="*/ 810882 h 855239"/>
              <a:gd name="connsiteX2" fmla="*/ 2234279 w 2234279"/>
              <a:gd name="connsiteY2" fmla="*/ 0 h 855239"/>
              <a:gd name="connsiteX0" fmla="*/ 0 w 2360173"/>
              <a:gd name="connsiteY0" fmla="*/ 855239 h 1396019"/>
              <a:gd name="connsiteX1" fmla="*/ 2360173 w 2360173"/>
              <a:gd name="connsiteY1" fmla="*/ 1396019 h 1396019"/>
              <a:gd name="connsiteX2" fmla="*/ 2234279 w 2360173"/>
              <a:gd name="connsiteY2" fmla="*/ 0 h 1396019"/>
              <a:gd name="connsiteX0" fmla="*/ 68081 w 125894"/>
              <a:gd name="connsiteY0" fmla="*/ 1972290 h 1972290"/>
              <a:gd name="connsiteX1" fmla="*/ 125894 w 125894"/>
              <a:gd name="connsiteY1" fmla="*/ 1396019 h 1972290"/>
              <a:gd name="connsiteX2" fmla="*/ 0 w 125894"/>
              <a:gd name="connsiteY2" fmla="*/ 0 h 197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894" h="1972290">
                <a:moveTo>
                  <a:pt x="68081" y="1972290"/>
                </a:moveTo>
                <a:lnTo>
                  <a:pt x="125894" y="1396019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552700" y="3219450"/>
            <a:ext cx="74295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2044857" y="3293268"/>
            <a:ext cx="1692005" cy="931786"/>
            <a:chOff x="2044857" y="3293268"/>
            <a:chExt cx="1692005" cy="931786"/>
          </a:xfrm>
        </p:grpSpPr>
        <p:sp>
          <p:nvSpPr>
            <p:cNvPr id="45" name="Freeform 44"/>
            <p:cNvSpPr/>
            <p:nvPr/>
          </p:nvSpPr>
          <p:spPr>
            <a:xfrm rot="15544037" flipV="1">
              <a:off x="2424967" y="2913158"/>
              <a:ext cx="931786" cy="1692005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215167 w 258062"/>
                <a:gd name="connsiteY0" fmla="*/ 979004 h 979004"/>
                <a:gd name="connsiteX1" fmla="*/ -1 w 258062"/>
                <a:gd name="connsiteY1" fmla="*/ 18351 h 979004"/>
                <a:gd name="connsiteX2" fmla="*/ 258061 w 258062"/>
                <a:gd name="connsiteY2" fmla="*/ 0 h 979004"/>
                <a:gd name="connsiteX0" fmla="*/ 161592 w 204487"/>
                <a:gd name="connsiteY0" fmla="*/ 979004 h 979004"/>
                <a:gd name="connsiteX1" fmla="*/ -1 w 204487"/>
                <a:gd name="connsiteY1" fmla="*/ 8250 h 979004"/>
                <a:gd name="connsiteX2" fmla="*/ 204486 w 204487"/>
                <a:gd name="connsiteY2" fmla="*/ 0 h 979004"/>
                <a:gd name="connsiteX0" fmla="*/ 161592 w 268550"/>
                <a:gd name="connsiteY0" fmla="*/ 1165823 h 1165823"/>
                <a:gd name="connsiteX1" fmla="*/ -1 w 268550"/>
                <a:gd name="connsiteY1" fmla="*/ 195069 h 1165823"/>
                <a:gd name="connsiteX2" fmla="*/ 268550 w 268550"/>
                <a:gd name="connsiteY2" fmla="*/ 0 h 1165823"/>
                <a:gd name="connsiteX0" fmla="*/ 171166 w 278124"/>
                <a:gd name="connsiteY0" fmla="*/ 1165823 h 1165823"/>
                <a:gd name="connsiteX1" fmla="*/ 0 w 278124"/>
                <a:gd name="connsiteY1" fmla="*/ 183324 h 1165823"/>
                <a:gd name="connsiteX2" fmla="*/ 278124 w 278124"/>
                <a:gd name="connsiteY2" fmla="*/ 0 h 1165823"/>
                <a:gd name="connsiteX0" fmla="*/ 171166 w 236322"/>
                <a:gd name="connsiteY0" fmla="*/ 1142133 h 1142133"/>
                <a:gd name="connsiteX1" fmla="*/ 0 w 236322"/>
                <a:gd name="connsiteY1" fmla="*/ 159634 h 1142133"/>
                <a:gd name="connsiteX2" fmla="*/ 236322 w 236322"/>
                <a:gd name="connsiteY2" fmla="*/ 0 h 1142133"/>
                <a:gd name="connsiteX0" fmla="*/ 171166 w 214686"/>
                <a:gd name="connsiteY0" fmla="*/ 1127514 h 1127514"/>
                <a:gd name="connsiteX1" fmla="*/ 0 w 214686"/>
                <a:gd name="connsiteY1" fmla="*/ 145015 h 1127514"/>
                <a:gd name="connsiteX2" fmla="*/ 214685 w 214686"/>
                <a:gd name="connsiteY2" fmla="*/ 0 h 1127514"/>
                <a:gd name="connsiteX0" fmla="*/ 171166 w 230141"/>
                <a:gd name="connsiteY0" fmla="*/ 1137956 h 1137956"/>
                <a:gd name="connsiteX1" fmla="*/ 0 w 230141"/>
                <a:gd name="connsiteY1" fmla="*/ 155457 h 1137956"/>
                <a:gd name="connsiteX2" fmla="*/ 230141 w 230141"/>
                <a:gd name="connsiteY2" fmla="*/ 0 h 1137956"/>
                <a:gd name="connsiteX0" fmla="*/ 46474 w 105449"/>
                <a:gd name="connsiteY0" fmla="*/ 1137956 h 1137956"/>
                <a:gd name="connsiteX1" fmla="*/ 0 w 105449"/>
                <a:gd name="connsiteY1" fmla="*/ 528176 h 1137956"/>
                <a:gd name="connsiteX2" fmla="*/ 105449 w 105449"/>
                <a:gd name="connsiteY2" fmla="*/ 0 h 1137956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367350"/>
                <a:gd name="connsiteY0" fmla="*/ 1679586 h 1679586"/>
                <a:gd name="connsiteX1" fmla="*/ 0 w 367350"/>
                <a:gd name="connsiteY1" fmla="*/ 1069806 h 1679586"/>
                <a:gd name="connsiteX2" fmla="*/ 367350 w 367350"/>
                <a:gd name="connsiteY2" fmla="*/ 0 h 1679586"/>
                <a:gd name="connsiteX0" fmla="*/ 0 w 320876"/>
                <a:gd name="connsiteY0" fmla="*/ 1679586 h 1679586"/>
                <a:gd name="connsiteX1" fmla="*/ 225534 w 320876"/>
                <a:gd name="connsiteY1" fmla="*/ 230786 h 1679586"/>
                <a:gd name="connsiteX2" fmla="*/ 320876 w 320876"/>
                <a:gd name="connsiteY2" fmla="*/ 0 h 1679586"/>
                <a:gd name="connsiteX0" fmla="*/ 231573 w 552449"/>
                <a:gd name="connsiteY0" fmla="*/ 1679586 h 1679586"/>
                <a:gd name="connsiteX1" fmla="*/ 0 w 552449"/>
                <a:gd name="connsiteY1" fmla="*/ 1032243 h 1679586"/>
                <a:gd name="connsiteX2" fmla="*/ 552449 w 552449"/>
                <a:gd name="connsiteY2" fmla="*/ 0 h 1679586"/>
                <a:gd name="connsiteX0" fmla="*/ 231573 w 231573"/>
                <a:gd name="connsiteY0" fmla="*/ 1057245 h 1057245"/>
                <a:gd name="connsiteX1" fmla="*/ 0 w 231573"/>
                <a:gd name="connsiteY1" fmla="*/ 409902 h 1057245"/>
                <a:gd name="connsiteX2" fmla="*/ 159088 w 231573"/>
                <a:gd name="connsiteY2" fmla="*/ 0 h 1057245"/>
                <a:gd name="connsiteX0" fmla="*/ 485982 w 485982"/>
                <a:gd name="connsiteY0" fmla="*/ 1261794 h 1261794"/>
                <a:gd name="connsiteX1" fmla="*/ 0 w 485982"/>
                <a:gd name="connsiteY1" fmla="*/ 409902 h 1261794"/>
                <a:gd name="connsiteX2" fmla="*/ 159088 w 485982"/>
                <a:gd name="connsiteY2" fmla="*/ 0 h 1261794"/>
                <a:gd name="connsiteX0" fmla="*/ 348856 w 348856"/>
                <a:gd name="connsiteY0" fmla="*/ 1261794 h 1261794"/>
                <a:gd name="connsiteX1" fmla="*/ 0 w 348856"/>
                <a:gd name="connsiteY1" fmla="*/ 318061 h 1261794"/>
                <a:gd name="connsiteX2" fmla="*/ 21962 w 348856"/>
                <a:gd name="connsiteY2" fmla="*/ 0 h 1261794"/>
                <a:gd name="connsiteX0" fmla="*/ 348856 w 348856"/>
                <a:gd name="connsiteY0" fmla="*/ 1491272 h 1491272"/>
                <a:gd name="connsiteX1" fmla="*/ 0 w 348856"/>
                <a:gd name="connsiteY1" fmla="*/ 547539 h 1491272"/>
                <a:gd name="connsiteX2" fmla="*/ 194573 w 348856"/>
                <a:gd name="connsiteY2" fmla="*/ 0 h 1491272"/>
                <a:gd name="connsiteX0" fmla="*/ 228408 w 228408"/>
                <a:gd name="connsiteY0" fmla="*/ 1491272 h 1491272"/>
                <a:gd name="connsiteX1" fmla="*/ 0 w 228408"/>
                <a:gd name="connsiteY1" fmla="*/ 737196 h 1491272"/>
                <a:gd name="connsiteX2" fmla="*/ 74125 w 228408"/>
                <a:gd name="connsiteY2" fmla="*/ 0 h 1491272"/>
                <a:gd name="connsiteX0" fmla="*/ 0 w 153120"/>
                <a:gd name="connsiteY0" fmla="*/ 2720147 h 2720147"/>
                <a:gd name="connsiteX1" fmla="*/ 78995 w 153120"/>
                <a:gd name="connsiteY1" fmla="*/ 737196 h 2720147"/>
                <a:gd name="connsiteX2" fmla="*/ 153120 w 153120"/>
                <a:gd name="connsiteY2" fmla="*/ 0 h 2720147"/>
                <a:gd name="connsiteX0" fmla="*/ 0 w 171040"/>
                <a:gd name="connsiteY0" fmla="*/ 3051548 h 3051548"/>
                <a:gd name="connsiteX1" fmla="*/ 78995 w 171040"/>
                <a:gd name="connsiteY1" fmla="*/ 1068597 h 3051548"/>
                <a:gd name="connsiteX2" fmla="*/ 171040 w 171040"/>
                <a:gd name="connsiteY2" fmla="*/ 0 h 3051548"/>
                <a:gd name="connsiteX0" fmla="*/ 50244 w 92045"/>
                <a:gd name="connsiteY0" fmla="*/ 3971317 h 3971317"/>
                <a:gd name="connsiteX1" fmla="*/ 0 w 92045"/>
                <a:gd name="connsiteY1" fmla="*/ 1068597 h 3971317"/>
                <a:gd name="connsiteX2" fmla="*/ 92045 w 92045"/>
                <a:gd name="connsiteY2" fmla="*/ 0 h 3971317"/>
                <a:gd name="connsiteX0" fmla="*/ 50244 w 1091256"/>
                <a:gd name="connsiteY0" fmla="*/ 2902720 h 2902720"/>
                <a:gd name="connsiteX1" fmla="*/ 0 w 1091256"/>
                <a:gd name="connsiteY1" fmla="*/ 0 h 2902720"/>
                <a:gd name="connsiteX2" fmla="*/ 1091256 w 1091256"/>
                <a:gd name="connsiteY2" fmla="*/ 980287 h 2902720"/>
                <a:gd name="connsiteX0" fmla="*/ 0 w 1041012"/>
                <a:gd name="connsiteY0" fmla="*/ 1922433 h 1922433"/>
                <a:gd name="connsiteX1" fmla="*/ 955915 w 1041012"/>
                <a:gd name="connsiteY1" fmla="*/ 898537 h 1922433"/>
                <a:gd name="connsiteX2" fmla="*/ 1041012 w 1041012"/>
                <a:gd name="connsiteY2" fmla="*/ 0 h 1922433"/>
                <a:gd name="connsiteX0" fmla="*/ 0 w 2155048"/>
                <a:gd name="connsiteY0" fmla="*/ 942894 h 942894"/>
                <a:gd name="connsiteX1" fmla="*/ 2069951 w 2155048"/>
                <a:gd name="connsiteY1" fmla="*/ 898537 h 942894"/>
                <a:gd name="connsiteX2" fmla="*/ 2155048 w 2155048"/>
                <a:gd name="connsiteY2" fmla="*/ 0 h 942894"/>
                <a:gd name="connsiteX0" fmla="*/ 0 w 2274967"/>
                <a:gd name="connsiteY0" fmla="*/ 44360 h 1581343"/>
                <a:gd name="connsiteX1" fmla="*/ 2069951 w 2274967"/>
                <a:gd name="connsiteY1" fmla="*/ 3 h 1581343"/>
                <a:gd name="connsiteX2" fmla="*/ 2274967 w 2274967"/>
                <a:gd name="connsiteY2" fmla="*/ 1581343 h 1581343"/>
                <a:gd name="connsiteX0" fmla="*/ 0 w 2274967"/>
                <a:gd name="connsiteY0" fmla="*/ 0 h 1652356"/>
                <a:gd name="connsiteX1" fmla="*/ 2106150 w 2274967"/>
                <a:gd name="connsiteY1" fmla="*/ 1652356 h 1652356"/>
                <a:gd name="connsiteX2" fmla="*/ 2274967 w 2274967"/>
                <a:gd name="connsiteY2" fmla="*/ 1536983 h 1652356"/>
                <a:gd name="connsiteX0" fmla="*/ 0 w 700315"/>
                <a:gd name="connsiteY0" fmla="*/ 0 h 2424945"/>
                <a:gd name="connsiteX1" fmla="*/ 531498 w 700315"/>
                <a:gd name="connsiteY1" fmla="*/ 2424945 h 2424945"/>
                <a:gd name="connsiteX2" fmla="*/ 700315 w 700315"/>
                <a:gd name="connsiteY2" fmla="*/ 2309572 h 2424945"/>
                <a:gd name="connsiteX0" fmla="*/ 0 w 767270"/>
                <a:gd name="connsiteY0" fmla="*/ 0 h 3596398"/>
                <a:gd name="connsiteX1" fmla="*/ 531498 w 767270"/>
                <a:gd name="connsiteY1" fmla="*/ 2424945 h 3596398"/>
                <a:gd name="connsiteX2" fmla="*/ 767270 w 767270"/>
                <a:gd name="connsiteY2" fmla="*/ 3596398 h 3596398"/>
                <a:gd name="connsiteX0" fmla="*/ 0 w 767270"/>
                <a:gd name="connsiteY0" fmla="*/ 0 h 3596398"/>
                <a:gd name="connsiteX1" fmla="*/ 682985 w 767270"/>
                <a:gd name="connsiteY1" fmla="*/ 532224 h 3596398"/>
                <a:gd name="connsiteX2" fmla="*/ 767270 w 767270"/>
                <a:gd name="connsiteY2" fmla="*/ 3596398 h 3596398"/>
                <a:gd name="connsiteX0" fmla="*/ 1406211 w 1406210"/>
                <a:gd name="connsiteY0" fmla="*/ 0 h 15355267"/>
                <a:gd name="connsiteX1" fmla="*/ 0 w 1406210"/>
                <a:gd name="connsiteY1" fmla="*/ 12291093 h 15355267"/>
                <a:gd name="connsiteX2" fmla="*/ 84285 w 1406210"/>
                <a:gd name="connsiteY2" fmla="*/ 15355267 h 1535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6210" h="15355267">
                  <a:moveTo>
                    <a:pt x="1406211" y="0"/>
                  </a:moveTo>
                  <a:lnTo>
                    <a:pt x="0" y="12291093"/>
                  </a:lnTo>
                  <a:lnTo>
                    <a:pt x="84285" y="15355267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5544037" flipV="1">
              <a:off x="2424967" y="2913158"/>
              <a:ext cx="931786" cy="1692005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215167 w 258062"/>
                <a:gd name="connsiteY0" fmla="*/ 979004 h 979004"/>
                <a:gd name="connsiteX1" fmla="*/ -1 w 258062"/>
                <a:gd name="connsiteY1" fmla="*/ 18351 h 979004"/>
                <a:gd name="connsiteX2" fmla="*/ 258061 w 258062"/>
                <a:gd name="connsiteY2" fmla="*/ 0 h 979004"/>
                <a:gd name="connsiteX0" fmla="*/ 161592 w 204487"/>
                <a:gd name="connsiteY0" fmla="*/ 979004 h 979004"/>
                <a:gd name="connsiteX1" fmla="*/ -1 w 204487"/>
                <a:gd name="connsiteY1" fmla="*/ 8250 h 979004"/>
                <a:gd name="connsiteX2" fmla="*/ 204486 w 204487"/>
                <a:gd name="connsiteY2" fmla="*/ 0 h 979004"/>
                <a:gd name="connsiteX0" fmla="*/ 161592 w 268550"/>
                <a:gd name="connsiteY0" fmla="*/ 1165823 h 1165823"/>
                <a:gd name="connsiteX1" fmla="*/ -1 w 268550"/>
                <a:gd name="connsiteY1" fmla="*/ 195069 h 1165823"/>
                <a:gd name="connsiteX2" fmla="*/ 268550 w 268550"/>
                <a:gd name="connsiteY2" fmla="*/ 0 h 1165823"/>
                <a:gd name="connsiteX0" fmla="*/ 171166 w 278124"/>
                <a:gd name="connsiteY0" fmla="*/ 1165823 h 1165823"/>
                <a:gd name="connsiteX1" fmla="*/ 0 w 278124"/>
                <a:gd name="connsiteY1" fmla="*/ 183324 h 1165823"/>
                <a:gd name="connsiteX2" fmla="*/ 278124 w 278124"/>
                <a:gd name="connsiteY2" fmla="*/ 0 h 1165823"/>
                <a:gd name="connsiteX0" fmla="*/ 171166 w 236322"/>
                <a:gd name="connsiteY0" fmla="*/ 1142133 h 1142133"/>
                <a:gd name="connsiteX1" fmla="*/ 0 w 236322"/>
                <a:gd name="connsiteY1" fmla="*/ 159634 h 1142133"/>
                <a:gd name="connsiteX2" fmla="*/ 236322 w 236322"/>
                <a:gd name="connsiteY2" fmla="*/ 0 h 1142133"/>
                <a:gd name="connsiteX0" fmla="*/ 171166 w 214686"/>
                <a:gd name="connsiteY0" fmla="*/ 1127514 h 1127514"/>
                <a:gd name="connsiteX1" fmla="*/ 0 w 214686"/>
                <a:gd name="connsiteY1" fmla="*/ 145015 h 1127514"/>
                <a:gd name="connsiteX2" fmla="*/ 214685 w 214686"/>
                <a:gd name="connsiteY2" fmla="*/ 0 h 1127514"/>
                <a:gd name="connsiteX0" fmla="*/ 171166 w 230141"/>
                <a:gd name="connsiteY0" fmla="*/ 1137956 h 1137956"/>
                <a:gd name="connsiteX1" fmla="*/ 0 w 230141"/>
                <a:gd name="connsiteY1" fmla="*/ 155457 h 1137956"/>
                <a:gd name="connsiteX2" fmla="*/ 230141 w 230141"/>
                <a:gd name="connsiteY2" fmla="*/ 0 h 1137956"/>
                <a:gd name="connsiteX0" fmla="*/ 46474 w 105449"/>
                <a:gd name="connsiteY0" fmla="*/ 1137956 h 1137956"/>
                <a:gd name="connsiteX1" fmla="*/ 0 w 105449"/>
                <a:gd name="connsiteY1" fmla="*/ 528176 h 1137956"/>
                <a:gd name="connsiteX2" fmla="*/ 105449 w 105449"/>
                <a:gd name="connsiteY2" fmla="*/ 0 h 1137956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367350"/>
                <a:gd name="connsiteY0" fmla="*/ 1679586 h 1679586"/>
                <a:gd name="connsiteX1" fmla="*/ 0 w 367350"/>
                <a:gd name="connsiteY1" fmla="*/ 1069806 h 1679586"/>
                <a:gd name="connsiteX2" fmla="*/ 367350 w 367350"/>
                <a:gd name="connsiteY2" fmla="*/ 0 h 1679586"/>
                <a:gd name="connsiteX0" fmla="*/ 0 w 320876"/>
                <a:gd name="connsiteY0" fmla="*/ 1679586 h 1679586"/>
                <a:gd name="connsiteX1" fmla="*/ 225534 w 320876"/>
                <a:gd name="connsiteY1" fmla="*/ 230786 h 1679586"/>
                <a:gd name="connsiteX2" fmla="*/ 320876 w 320876"/>
                <a:gd name="connsiteY2" fmla="*/ 0 h 1679586"/>
                <a:gd name="connsiteX0" fmla="*/ 231573 w 552449"/>
                <a:gd name="connsiteY0" fmla="*/ 1679586 h 1679586"/>
                <a:gd name="connsiteX1" fmla="*/ 0 w 552449"/>
                <a:gd name="connsiteY1" fmla="*/ 1032243 h 1679586"/>
                <a:gd name="connsiteX2" fmla="*/ 552449 w 552449"/>
                <a:gd name="connsiteY2" fmla="*/ 0 h 1679586"/>
                <a:gd name="connsiteX0" fmla="*/ 231573 w 231573"/>
                <a:gd name="connsiteY0" fmla="*/ 1057245 h 1057245"/>
                <a:gd name="connsiteX1" fmla="*/ 0 w 231573"/>
                <a:gd name="connsiteY1" fmla="*/ 409902 h 1057245"/>
                <a:gd name="connsiteX2" fmla="*/ 159088 w 231573"/>
                <a:gd name="connsiteY2" fmla="*/ 0 h 1057245"/>
                <a:gd name="connsiteX0" fmla="*/ 485982 w 485982"/>
                <a:gd name="connsiteY0" fmla="*/ 1261794 h 1261794"/>
                <a:gd name="connsiteX1" fmla="*/ 0 w 485982"/>
                <a:gd name="connsiteY1" fmla="*/ 409902 h 1261794"/>
                <a:gd name="connsiteX2" fmla="*/ 159088 w 485982"/>
                <a:gd name="connsiteY2" fmla="*/ 0 h 1261794"/>
                <a:gd name="connsiteX0" fmla="*/ 348856 w 348856"/>
                <a:gd name="connsiteY0" fmla="*/ 1261794 h 1261794"/>
                <a:gd name="connsiteX1" fmla="*/ 0 w 348856"/>
                <a:gd name="connsiteY1" fmla="*/ 318061 h 1261794"/>
                <a:gd name="connsiteX2" fmla="*/ 21962 w 348856"/>
                <a:gd name="connsiteY2" fmla="*/ 0 h 1261794"/>
                <a:gd name="connsiteX0" fmla="*/ 348856 w 348856"/>
                <a:gd name="connsiteY0" fmla="*/ 1491272 h 1491272"/>
                <a:gd name="connsiteX1" fmla="*/ 0 w 348856"/>
                <a:gd name="connsiteY1" fmla="*/ 547539 h 1491272"/>
                <a:gd name="connsiteX2" fmla="*/ 194573 w 348856"/>
                <a:gd name="connsiteY2" fmla="*/ 0 h 1491272"/>
                <a:gd name="connsiteX0" fmla="*/ 228408 w 228408"/>
                <a:gd name="connsiteY0" fmla="*/ 1491272 h 1491272"/>
                <a:gd name="connsiteX1" fmla="*/ 0 w 228408"/>
                <a:gd name="connsiteY1" fmla="*/ 737196 h 1491272"/>
                <a:gd name="connsiteX2" fmla="*/ 74125 w 228408"/>
                <a:gd name="connsiteY2" fmla="*/ 0 h 1491272"/>
                <a:gd name="connsiteX0" fmla="*/ 0 w 153120"/>
                <a:gd name="connsiteY0" fmla="*/ 2720147 h 2720147"/>
                <a:gd name="connsiteX1" fmla="*/ 78995 w 153120"/>
                <a:gd name="connsiteY1" fmla="*/ 737196 h 2720147"/>
                <a:gd name="connsiteX2" fmla="*/ 153120 w 153120"/>
                <a:gd name="connsiteY2" fmla="*/ 0 h 2720147"/>
                <a:gd name="connsiteX0" fmla="*/ 0 w 171040"/>
                <a:gd name="connsiteY0" fmla="*/ 3051548 h 3051548"/>
                <a:gd name="connsiteX1" fmla="*/ 78995 w 171040"/>
                <a:gd name="connsiteY1" fmla="*/ 1068597 h 3051548"/>
                <a:gd name="connsiteX2" fmla="*/ 171040 w 171040"/>
                <a:gd name="connsiteY2" fmla="*/ 0 h 3051548"/>
                <a:gd name="connsiteX0" fmla="*/ 50244 w 92045"/>
                <a:gd name="connsiteY0" fmla="*/ 3971317 h 3971317"/>
                <a:gd name="connsiteX1" fmla="*/ 0 w 92045"/>
                <a:gd name="connsiteY1" fmla="*/ 1068597 h 3971317"/>
                <a:gd name="connsiteX2" fmla="*/ 92045 w 92045"/>
                <a:gd name="connsiteY2" fmla="*/ 0 h 3971317"/>
                <a:gd name="connsiteX0" fmla="*/ 50244 w 1091256"/>
                <a:gd name="connsiteY0" fmla="*/ 2902720 h 2902720"/>
                <a:gd name="connsiteX1" fmla="*/ 0 w 1091256"/>
                <a:gd name="connsiteY1" fmla="*/ 0 h 2902720"/>
                <a:gd name="connsiteX2" fmla="*/ 1091256 w 1091256"/>
                <a:gd name="connsiteY2" fmla="*/ 980287 h 2902720"/>
                <a:gd name="connsiteX0" fmla="*/ 0 w 1041012"/>
                <a:gd name="connsiteY0" fmla="*/ 1922433 h 1922433"/>
                <a:gd name="connsiteX1" fmla="*/ 955915 w 1041012"/>
                <a:gd name="connsiteY1" fmla="*/ 898537 h 1922433"/>
                <a:gd name="connsiteX2" fmla="*/ 1041012 w 1041012"/>
                <a:gd name="connsiteY2" fmla="*/ 0 h 1922433"/>
                <a:gd name="connsiteX0" fmla="*/ 0 w 2155048"/>
                <a:gd name="connsiteY0" fmla="*/ 942894 h 942894"/>
                <a:gd name="connsiteX1" fmla="*/ 2069951 w 2155048"/>
                <a:gd name="connsiteY1" fmla="*/ 898537 h 942894"/>
                <a:gd name="connsiteX2" fmla="*/ 2155048 w 2155048"/>
                <a:gd name="connsiteY2" fmla="*/ 0 h 942894"/>
                <a:gd name="connsiteX0" fmla="*/ 0 w 2274967"/>
                <a:gd name="connsiteY0" fmla="*/ 44360 h 1581343"/>
                <a:gd name="connsiteX1" fmla="*/ 2069951 w 2274967"/>
                <a:gd name="connsiteY1" fmla="*/ 3 h 1581343"/>
                <a:gd name="connsiteX2" fmla="*/ 2274967 w 2274967"/>
                <a:gd name="connsiteY2" fmla="*/ 1581343 h 1581343"/>
                <a:gd name="connsiteX0" fmla="*/ 0 w 2274967"/>
                <a:gd name="connsiteY0" fmla="*/ 0 h 1652356"/>
                <a:gd name="connsiteX1" fmla="*/ 2106150 w 2274967"/>
                <a:gd name="connsiteY1" fmla="*/ 1652356 h 1652356"/>
                <a:gd name="connsiteX2" fmla="*/ 2274967 w 2274967"/>
                <a:gd name="connsiteY2" fmla="*/ 1536983 h 1652356"/>
                <a:gd name="connsiteX0" fmla="*/ 0 w 700315"/>
                <a:gd name="connsiteY0" fmla="*/ 0 h 2424945"/>
                <a:gd name="connsiteX1" fmla="*/ 531498 w 700315"/>
                <a:gd name="connsiteY1" fmla="*/ 2424945 h 2424945"/>
                <a:gd name="connsiteX2" fmla="*/ 700315 w 700315"/>
                <a:gd name="connsiteY2" fmla="*/ 2309572 h 2424945"/>
                <a:gd name="connsiteX0" fmla="*/ 0 w 767270"/>
                <a:gd name="connsiteY0" fmla="*/ 0 h 3596398"/>
                <a:gd name="connsiteX1" fmla="*/ 531498 w 767270"/>
                <a:gd name="connsiteY1" fmla="*/ 2424945 h 3596398"/>
                <a:gd name="connsiteX2" fmla="*/ 767270 w 767270"/>
                <a:gd name="connsiteY2" fmla="*/ 3596398 h 3596398"/>
                <a:gd name="connsiteX0" fmla="*/ 0 w 767270"/>
                <a:gd name="connsiteY0" fmla="*/ 0 h 3596398"/>
                <a:gd name="connsiteX1" fmla="*/ 682985 w 767270"/>
                <a:gd name="connsiteY1" fmla="*/ 532224 h 3596398"/>
                <a:gd name="connsiteX2" fmla="*/ 767270 w 767270"/>
                <a:gd name="connsiteY2" fmla="*/ 3596398 h 3596398"/>
                <a:gd name="connsiteX0" fmla="*/ 1406211 w 1406210"/>
                <a:gd name="connsiteY0" fmla="*/ 0 h 15355267"/>
                <a:gd name="connsiteX1" fmla="*/ 0 w 1406210"/>
                <a:gd name="connsiteY1" fmla="*/ 12291093 h 15355267"/>
                <a:gd name="connsiteX2" fmla="*/ 84285 w 1406210"/>
                <a:gd name="connsiteY2" fmla="*/ 15355267 h 1535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6210" h="15355267">
                  <a:moveTo>
                    <a:pt x="1406211" y="0"/>
                  </a:moveTo>
                  <a:lnTo>
                    <a:pt x="0" y="12291093"/>
                  </a:lnTo>
                  <a:lnTo>
                    <a:pt x="84285" y="15355267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00690" y="4760508"/>
            <a:ext cx="1138146" cy="1053958"/>
            <a:chOff x="4900690" y="4760508"/>
            <a:chExt cx="1138146" cy="1053958"/>
          </a:xfrm>
        </p:grpSpPr>
        <p:sp>
          <p:nvSpPr>
            <p:cNvPr id="47" name="Freeform 46"/>
            <p:cNvSpPr/>
            <p:nvPr/>
          </p:nvSpPr>
          <p:spPr>
            <a:xfrm rot="15544037">
              <a:off x="4942784" y="4718414"/>
              <a:ext cx="1053958" cy="1138146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215167 w 258062"/>
                <a:gd name="connsiteY0" fmla="*/ 979004 h 979004"/>
                <a:gd name="connsiteX1" fmla="*/ -1 w 258062"/>
                <a:gd name="connsiteY1" fmla="*/ 18351 h 979004"/>
                <a:gd name="connsiteX2" fmla="*/ 258061 w 258062"/>
                <a:gd name="connsiteY2" fmla="*/ 0 h 979004"/>
                <a:gd name="connsiteX0" fmla="*/ 161592 w 204487"/>
                <a:gd name="connsiteY0" fmla="*/ 979004 h 979004"/>
                <a:gd name="connsiteX1" fmla="*/ -1 w 204487"/>
                <a:gd name="connsiteY1" fmla="*/ 8250 h 979004"/>
                <a:gd name="connsiteX2" fmla="*/ 204486 w 204487"/>
                <a:gd name="connsiteY2" fmla="*/ 0 h 979004"/>
                <a:gd name="connsiteX0" fmla="*/ 161592 w 268550"/>
                <a:gd name="connsiteY0" fmla="*/ 1165823 h 1165823"/>
                <a:gd name="connsiteX1" fmla="*/ -1 w 268550"/>
                <a:gd name="connsiteY1" fmla="*/ 195069 h 1165823"/>
                <a:gd name="connsiteX2" fmla="*/ 268550 w 268550"/>
                <a:gd name="connsiteY2" fmla="*/ 0 h 1165823"/>
                <a:gd name="connsiteX0" fmla="*/ 171166 w 278124"/>
                <a:gd name="connsiteY0" fmla="*/ 1165823 h 1165823"/>
                <a:gd name="connsiteX1" fmla="*/ 0 w 278124"/>
                <a:gd name="connsiteY1" fmla="*/ 183324 h 1165823"/>
                <a:gd name="connsiteX2" fmla="*/ 278124 w 278124"/>
                <a:gd name="connsiteY2" fmla="*/ 0 h 1165823"/>
                <a:gd name="connsiteX0" fmla="*/ 171166 w 236322"/>
                <a:gd name="connsiteY0" fmla="*/ 1142133 h 1142133"/>
                <a:gd name="connsiteX1" fmla="*/ 0 w 236322"/>
                <a:gd name="connsiteY1" fmla="*/ 159634 h 1142133"/>
                <a:gd name="connsiteX2" fmla="*/ 236322 w 236322"/>
                <a:gd name="connsiteY2" fmla="*/ 0 h 1142133"/>
                <a:gd name="connsiteX0" fmla="*/ 171166 w 214686"/>
                <a:gd name="connsiteY0" fmla="*/ 1127514 h 1127514"/>
                <a:gd name="connsiteX1" fmla="*/ 0 w 214686"/>
                <a:gd name="connsiteY1" fmla="*/ 145015 h 1127514"/>
                <a:gd name="connsiteX2" fmla="*/ 214685 w 214686"/>
                <a:gd name="connsiteY2" fmla="*/ 0 h 1127514"/>
                <a:gd name="connsiteX0" fmla="*/ 171166 w 230141"/>
                <a:gd name="connsiteY0" fmla="*/ 1137956 h 1137956"/>
                <a:gd name="connsiteX1" fmla="*/ 0 w 230141"/>
                <a:gd name="connsiteY1" fmla="*/ 155457 h 1137956"/>
                <a:gd name="connsiteX2" fmla="*/ 230141 w 230141"/>
                <a:gd name="connsiteY2" fmla="*/ 0 h 1137956"/>
                <a:gd name="connsiteX0" fmla="*/ 46474 w 105449"/>
                <a:gd name="connsiteY0" fmla="*/ 1137956 h 1137956"/>
                <a:gd name="connsiteX1" fmla="*/ 0 w 105449"/>
                <a:gd name="connsiteY1" fmla="*/ 528176 h 1137956"/>
                <a:gd name="connsiteX2" fmla="*/ 105449 w 105449"/>
                <a:gd name="connsiteY2" fmla="*/ 0 h 1137956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367350"/>
                <a:gd name="connsiteY0" fmla="*/ 1679586 h 1679586"/>
                <a:gd name="connsiteX1" fmla="*/ 0 w 367350"/>
                <a:gd name="connsiteY1" fmla="*/ 1069806 h 1679586"/>
                <a:gd name="connsiteX2" fmla="*/ 367350 w 367350"/>
                <a:gd name="connsiteY2" fmla="*/ 0 h 1679586"/>
                <a:gd name="connsiteX0" fmla="*/ 0 w 320876"/>
                <a:gd name="connsiteY0" fmla="*/ 1679586 h 1679586"/>
                <a:gd name="connsiteX1" fmla="*/ 225534 w 320876"/>
                <a:gd name="connsiteY1" fmla="*/ 230786 h 1679586"/>
                <a:gd name="connsiteX2" fmla="*/ 320876 w 320876"/>
                <a:gd name="connsiteY2" fmla="*/ 0 h 1679586"/>
                <a:gd name="connsiteX0" fmla="*/ 231573 w 552449"/>
                <a:gd name="connsiteY0" fmla="*/ 1679586 h 1679586"/>
                <a:gd name="connsiteX1" fmla="*/ 0 w 552449"/>
                <a:gd name="connsiteY1" fmla="*/ 1032243 h 1679586"/>
                <a:gd name="connsiteX2" fmla="*/ 552449 w 552449"/>
                <a:gd name="connsiteY2" fmla="*/ 0 h 1679586"/>
                <a:gd name="connsiteX0" fmla="*/ 231573 w 231573"/>
                <a:gd name="connsiteY0" fmla="*/ 1057245 h 1057245"/>
                <a:gd name="connsiteX1" fmla="*/ 0 w 231573"/>
                <a:gd name="connsiteY1" fmla="*/ 409902 h 1057245"/>
                <a:gd name="connsiteX2" fmla="*/ 159088 w 231573"/>
                <a:gd name="connsiteY2" fmla="*/ 0 h 1057245"/>
                <a:gd name="connsiteX0" fmla="*/ 485982 w 485982"/>
                <a:gd name="connsiteY0" fmla="*/ 1261794 h 1261794"/>
                <a:gd name="connsiteX1" fmla="*/ 0 w 485982"/>
                <a:gd name="connsiteY1" fmla="*/ 409902 h 1261794"/>
                <a:gd name="connsiteX2" fmla="*/ 159088 w 485982"/>
                <a:gd name="connsiteY2" fmla="*/ 0 h 1261794"/>
                <a:gd name="connsiteX0" fmla="*/ 348856 w 348856"/>
                <a:gd name="connsiteY0" fmla="*/ 1261794 h 1261794"/>
                <a:gd name="connsiteX1" fmla="*/ 0 w 348856"/>
                <a:gd name="connsiteY1" fmla="*/ 318061 h 1261794"/>
                <a:gd name="connsiteX2" fmla="*/ 21962 w 348856"/>
                <a:gd name="connsiteY2" fmla="*/ 0 h 1261794"/>
                <a:gd name="connsiteX0" fmla="*/ 348856 w 348856"/>
                <a:gd name="connsiteY0" fmla="*/ 1491272 h 1491272"/>
                <a:gd name="connsiteX1" fmla="*/ 0 w 348856"/>
                <a:gd name="connsiteY1" fmla="*/ 547539 h 1491272"/>
                <a:gd name="connsiteX2" fmla="*/ 194573 w 348856"/>
                <a:gd name="connsiteY2" fmla="*/ 0 h 1491272"/>
                <a:gd name="connsiteX0" fmla="*/ 228408 w 228408"/>
                <a:gd name="connsiteY0" fmla="*/ 1491272 h 1491272"/>
                <a:gd name="connsiteX1" fmla="*/ 0 w 228408"/>
                <a:gd name="connsiteY1" fmla="*/ 737196 h 1491272"/>
                <a:gd name="connsiteX2" fmla="*/ 74125 w 228408"/>
                <a:gd name="connsiteY2" fmla="*/ 0 h 1491272"/>
                <a:gd name="connsiteX0" fmla="*/ 0 w 153120"/>
                <a:gd name="connsiteY0" fmla="*/ 2720147 h 2720147"/>
                <a:gd name="connsiteX1" fmla="*/ 78995 w 153120"/>
                <a:gd name="connsiteY1" fmla="*/ 737196 h 2720147"/>
                <a:gd name="connsiteX2" fmla="*/ 153120 w 153120"/>
                <a:gd name="connsiteY2" fmla="*/ 0 h 2720147"/>
                <a:gd name="connsiteX0" fmla="*/ 0 w 171040"/>
                <a:gd name="connsiteY0" fmla="*/ 3051548 h 3051548"/>
                <a:gd name="connsiteX1" fmla="*/ 78995 w 171040"/>
                <a:gd name="connsiteY1" fmla="*/ 1068597 h 3051548"/>
                <a:gd name="connsiteX2" fmla="*/ 171040 w 171040"/>
                <a:gd name="connsiteY2" fmla="*/ 0 h 3051548"/>
                <a:gd name="connsiteX0" fmla="*/ 50244 w 92045"/>
                <a:gd name="connsiteY0" fmla="*/ 3971317 h 3971317"/>
                <a:gd name="connsiteX1" fmla="*/ 0 w 92045"/>
                <a:gd name="connsiteY1" fmla="*/ 1068597 h 3971317"/>
                <a:gd name="connsiteX2" fmla="*/ 92045 w 92045"/>
                <a:gd name="connsiteY2" fmla="*/ 0 h 3971317"/>
                <a:gd name="connsiteX0" fmla="*/ 50244 w 1091256"/>
                <a:gd name="connsiteY0" fmla="*/ 2902720 h 2902720"/>
                <a:gd name="connsiteX1" fmla="*/ 0 w 1091256"/>
                <a:gd name="connsiteY1" fmla="*/ 0 h 2902720"/>
                <a:gd name="connsiteX2" fmla="*/ 1091256 w 1091256"/>
                <a:gd name="connsiteY2" fmla="*/ 980287 h 2902720"/>
                <a:gd name="connsiteX0" fmla="*/ 0 w 1041012"/>
                <a:gd name="connsiteY0" fmla="*/ 1922433 h 1922433"/>
                <a:gd name="connsiteX1" fmla="*/ 955915 w 1041012"/>
                <a:gd name="connsiteY1" fmla="*/ 898537 h 1922433"/>
                <a:gd name="connsiteX2" fmla="*/ 1041012 w 1041012"/>
                <a:gd name="connsiteY2" fmla="*/ 0 h 1922433"/>
                <a:gd name="connsiteX0" fmla="*/ 0 w 2155048"/>
                <a:gd name="connsiteY0" fmla="*/ 942894 h 942894"/>
                <a:gd name="connsiteX1" fmla="*/ 2069951 w 2155048"/>
                <a:gd name="connsiteY1" fmla="*/ 898537 h 942894"/>
                <a:gd name="connsiteX2" fmla="*/ 2155048 w 2155048"/>
                <a:gd name="connsiteY2" fmla="*/ 0 h 942894"/>
                <a:gd name="connsiteX0" fmla="*/ 0 w 2274967"/>
                <a:gd name="connsiteY0" fmla="*/ 44360 h 1581343"/>
                <a:gd name="connsiteX1" fmla="*/ 2069951 w 2274967"/>
                <a:gd name="connsiteY1" fmla="*/ 3 h 1581343"/>
                <a:gd name="connsiteX2" fmla="*/ 2274967 w 2274967"/>
                <a:gd name="connsiteY2" fmla="*/ 1581343 h 1581343"/>
                <a:gd name="connsiteX0" fmla="*/ 0 w 2274967"/>
                <a:gd name="connsiteY0" fmla="*/ 0 h 1652356"/>
                <a:gd name="connsiteX1" fmla="*/ 2106150 w 2274967"/>
                <a:gd name="connsiteY1" fmla="*/ 1652356 h 1652356"/>
                <a:gd name="connsiteX2" fmla="*/ 2274967 w 2274967"/>
                <a:gd name="connsiteY2" fmla="*/ 1536983 h 1652356"/>
                <a:gd name="connsiteX0" fmla="*/ 0 w 700315"/>
                <a:gd name="connsiteY0" fmla="*/ 0 h 2424945"/>
                <a:gd name="connsiteX1" fmla="*/ 531498 w 700315"/>
                <a:gd name="connsiteY1" fmla="*/ 2424945 h 2424945"/>
                <a:gd name="connsiteX2" fmla="*/ 700315 w 700315"/>
                <a:gd name="connsiteY2" fmla="*/ 2309572 h 2424945"/>
                <a:gd name="connsiteX0" fmla="*/ 0 w 767270"/>
                <a:gd name="connsiteY0" fmla="*/ 0 h 3596398"/>
                <a:gd name="connsiteX1" fmla="*/ 531498 w 767270"/>
                <a:gd name="connsiteY1" fmla="*/ 2424945 h 3596398"/>
                <a:gd name="connsiteX2" fmla="*/ 767270 w 767270"/>
                <a:gd name="connsiteY2" fmla="*/ 3596398 h 3596398"/>
                <a:gd name="connsiteX0" fmla="*/ 0 w 767270"/>
                <a:gd name="connsiteY0" fmla="*/ 0 h 3596398"/>
                <a:gd name="connsiteX1" fmla="*/ 682985 w 767270"/>
                <a:gd name="connsiteY1" fmla="*/ 532224 h 3596398"/>
                <a:gd name="connsiteX2" fmla="*/ 767270 w 767270"/>
                <a:gd name="connsiteY2" fmla="*/ 3596398 h 3596398"/>
                <a:gd name="connsiteX0" fmla="*/ 1406211 w 1406210"/>
                <a:gd name="connsiteY0" fmla="*/ 0 h 15355267"/>
                <a:gd name="connsiteX1" fmla="*/ 0 w 1406210"/>
                <a:gd name="connsiteY1" fmla="*/ 12291093 h 15355267"/>
                <a:gd name="connsiteX2" fmla="*/ 84285 w 1406210"/>
                <a:gd name="connsiteY2" fmla="*/ 15355267 h 15355267"/>
                <a:gd name="connsiteX0" fmla="*/ 1389909 w 1389910"/>
                <a:gd name="connsiteY0" fmla="*/ 0 h 15355267"/>
                <a:gd name="connsiteX1" fmla="*/ 0 w 1389910"/>
                <a:gd name="connsiteY1" fmla="*/ 13710126 h 15355267"/>
                <a:gd name="connsiteX2" fmla="*/ 67983 w 1389910"/>
                <a:gd name="connsiteY2" fmla="*/ 15355267 h 15355267"/>
                <a:gd name="connsiteX0" fmla="*/ 1502095 w 1502095"/>
                <a:gd name="connsiteY0" fmla="*/ 0 h 6241480"/>
                <a:gd name="connsiteX1" fmla="*/ 0 w 1502095"/>
                <a:gd name="connsiteY1" fmla="*/ 4596339 h 6241480"/>
                <a:gd name="connsiteX2" fmla="*/ 67983 w 1502095"/>
                <a:gd name="connsiteY2" fmla="*/ 6241480 h 6241480"/>
                <a:gd name="connsiteX0" fmla="*/ 1525695 w 1525695"/>
                <a:gd name="connsiteY0" fmla="*/ 0 h 11236987"/>
                <a:gd name="connsiteX1" fmla="*/ 0 w 1525695"/>
                <a:gd name="connsiteY1" fmla="*/ 11236987 h 11236987"/>
                <a:gd name="connsiteX2" fmla="*/ 91583 w 1525695"/>
                <a:gd name="connsiteY2" fmla="*/ 6241480 h 11236987"/>
                <a:gd name="connsiteX0" fmla="*/ 1590587 w 1590587"/>
                <a:gd name="connsiteY0" fmla="*/ 0 h 14181140"/>
                <a:gd name="connsiteX1" fmla="*/ 64892 w 1590587"/>
                <a:gd name="connsiteY1" fmla="*/ 11236987 h 14181140"/>
                <a:gd name="connsiteX2" fmla="*/ 0 w 1590587"/>
                <a:gd name="connsiteY2" fmla="*/ 14181140 h 1418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0587" h="14181140">
                  <a:moveTo>
                    <a:pt x="1590587" y="0"/>
                  </a:moveTo>
                  <a:lnTo>
                    <a:pt x="64892" y="11236987"/>
                  </a:lnTo>
                  <a:lnTo>
                    <a:pt x="0" y="1418114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15544037">
              <a:off x="4942784" y="4718414"/>
              <a:ext cx="1053958" cy="1138146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215167 w 258062"/>
                <a:gd name="connsiteY0" fmla="*/ 979004 h 979004"/>
                <a:gd name="connsiteX1" fmla="*/ -1 w 258062"/>
                <a:gd name="connsiteY1" fmla="*/ 18351 h 979004"/>
                <a:gd name="connsiteX2" fmla="*/ 258061 w 258062"/>
                <a:gd name="connsiteY2" fmla="*/ 0 h 979004"/>
                <a:gd name="connsiteX0" fmla="*/ 161592 w 204487"/>
                <a:gd name="connsiteY0" fmla="*/ 979004 h 979004"/>
                <a:gd name="connsiteX1" fmla="*/ -1 w 204487"/>
                <a:gd name="connsiteY1" fmla="*/ 8250 h 979004"/>
                <a:gd name="connsiteX2" fmla="*/ 204486 w 204487"/>
                <a:gd name="connsiteY2" fmla="*/ 0 h 979004"/>
                <a:gd name="connsiteX0" fmla="*/ 161592 w 268550"/>
                <a:gd name="connsiteY0" fmla="*/ 1165823 h 1165823"/>
                <a:gd name="connsiteX1" fmla="*/ -1 w 268550"/>
                <a:gd name="connsiteY1" fmla="*/ 195069 h 1165823"/>
                <a:gd name="connsiteX2" fmla="*/ 268550 w 268550"/>
                <a:gd name="connsiteY2" fmla="*/ 0 h 1165823"/>
                <a:gd name="connsiteX0" fmla="*/ 171166 w 278124"/>
                <a:gd name="connsiteY0" fmla="*/ 1165823 h 1165823"/>
                <a:gd name="connsiteX1" fmla="*/ 0 w 278124"/>
                <a:gd name="connsiteY1" fmla="*/ 183324 h 1165823"/>
                <a:gd name="connsiteX2" fmla="*/ 278124 w 278124"/>
                <a:gd name="connsiteY2" fmla="*/ 0 h 1165823"/>
                <a:gd name="connsiteX0" fmla="*/ 171166 w 236322"/>
                <a:gd name="connsiteY0" fmla="*/ 1142133 h 1142133"/>
                <a:gd name="connsiteX1" fmla="*/ 0 w 236322"/>
                <a:gd name="connsiteY1" fmla="*/ 159634 h 1142133"/>
                <a:gd name="connsiteX2" fmla="*/ 236322 w 236322"/>
                <a:gd name="connsiteY2" fmla="*/ 0 h 1142133"/>
                <a:gd name="connsiteX0" fmla="*/ 171166 w 214686"/>
                <a:gd name="connsiteY0" fmla="*/ 1127514 h 1127514"/>
                <a:gd name="connsiteX1" fmla="*/ 0 w 214686"/>
                <a:gd name="connsiteY1" fmla="*/ 145015 h 1127514"/>
                <a:gd name="connsiteX2" fmla="*/ 214685 w 214686"/>
                <a:gd name="connsiteY2" fmla="*/ 0 h 1127514"/>
                <a:gd name="connsiteX0" fmla="*/ 171166 w 230141"/>
                <a:gd name="connsiteY0" fmla="*/ 1137956 h 1137956"/>
                <a:gd name="connsiteX1" fmla="*/ 0 w 230141"/>
                <a:gd name="connsiteY1" fmla="*/ 155457 h 1137956"/>
                <a:gd name="connsiteX2" fmla="*/ 230141 w 230141"/>
                <a:gd name="connsiteY2" fmla="*/ 0 h 1137956"/>
                <a:gd name="connsiteX0" fmla="*/ 46474 w 105449"/>
                <a:gd name="connsiteY0" fmla="*/ 1137956 h 1137956"/>
                <a:gd name="connsiteX1" fmla="*/ 0 w 105449"/>
                <a:gd name="connsiteY1" fmla="*/ 528176 h 1137956"/>
                <a:gd name="connsiteX2" fmla="*/ 105449 w 105449"/>
                <a:gd name="connsiteY2" fmla="*/ 0 h 1137956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367350"/>
                <a:gd name="connsiteY0" fmla="*/ 1679586 h 1679586"/>
                <a:gd name="connsiteX1" fmla="*/ 0 w 367350"/>
                <a:gd name="connsiteY1" fmla="*/ 1069806 h 1679586"/>
                <a:gd name="connsiteX2" fmla="*/ 367350 w 367350"/>
                <a:gd name="connsiteY2" fmla="*/ 0 h 1679586"/>
                <a:gd name="connsiteX0" fmla="*/ 0 w 320876"/>
                <a:gd name="connsiteY0" fmla="*/ 1679586 h 1679586"/>
                <a:gd name="connsiteX1" fmla="*/ 225534 w 320876"/>
                <a:gd name="connsiteY1" fmla="*/ 230786 h 1679586"/>
                <a:gd name="connsiteX2" fmla="*/ 320876 w 320876"/>
                <a:gd name="connsiteY2" fmla="*/ 0 h 1679586"/>
                <a:gd name="connsiteX0" fmla="*/ 231573 w 552449"/>
                <a:gd name="connsiteY0" fmla="*/ 1679586 h 1679586"/>
                <a:gd name="connsiteX1" fmla="*/ 0 w 552449"/>
                <a:gd name="connsiteY1" fmla="*/ 1032243 h 1679586"/>
                <a:gd name="connsiteX2" fmla="*/ 552449 w 552449"/>
                <a:gd name="connsiteY2" fmla="*/ 0 h 1679586"/>
                <a:gd name="connsiteX0" fmla="*/ 231573 w 231573"/>
                <a:gd name="connsiteY0" fmla="*/ 1057245 h 1057245"/>
                <a:gd name="connsiteX1" fmla="*/ 0 w 231573"/>
                <a:gd name="connsiteY1" fmla="*/ 409902 h 1057245"/>
                <a:gd name="connsiteX2" fmla="*/ 159088 w 231573"/>
                <a:gd name="connsiteY2" fmla="*/ 0 h 1057245"/>
                <a:gd name="connsiteX0" fmla="*/ 485982 w 485982"/>
                <a:gd name="connsiteY0" fmla="*/ 1261794 h 1261794"/>
                <a:gd name="connsiteX1" fmla="*/ 0 w 485982"/>
                <a:gd name="connsiteY1" fmla="*/ 409902 h 1261794"/>
                <a:gd name="connsiteX2" fmla="*/ 159088 w 485982"/>
                <a:gd name="connsiteY2" fmla="*/ 0 h 1261794"/>
                <a:gd name="connsiteX0" fmla="*/ 348856 w 348856"/>
                <a:gd name="connsiteY0" fmla="*/ 1261794 h 1261794"/>
                <a:gd name="connsiteX1" fmla="*/ 0 w 348856"/>
                <a:gd name="connsiteY1" fmla="*/ 318061 h 1261794"/>
                <a:gd name="connsiteX2" fmla="*/ 21962 w 348856"/>
                <a:gd name="connsiteY2" fmla="*/ 0 h 1261794"/>
                <a:gd name="connsiteX0" fmla="*/ 348856 w 348856"/>
                <a:gd name="connsiteY0" fmla="*/ 1491272 h 1491272"/>
                <a:gd name="connsiteX1" fmla="*/ 0 w 348856"/>
                <a:gd name="connsiteY1" fmla="*/ 547539 h 1491272"/>
                <a:gd name="connsiteX2" fmla="*/ 194573 w 348856"/>
                <a:gd name="connsiteY2" fmla="*/ 0 h 1491272"/>
                <a:gd name="connsiteX0" fmla="*/ 228408 w 228408"/>
                <a:gd name="connsiteY0" fmla="*/ 1491272 h 1491272"/>
                <a:gd name="connsiteX1" fmla="*/ 0 w 228408"/>
                <a:gd name="connsiteY1" fmla="*/ 737196 h 1491272"/>
                <a:gd name="connsiteX2" fmla="*/ 74125 w 228408"/>
                <a:gd name="connsiteY2" fmla="*/ 0 h 1491272"/>
                <a:gd name="connsiteX0" fmla="*/ 0 w 153120"/>
                <a:gd name="connsiteY0" fmla="*/ 2720147 h 2720147"/>
                <a:gd name="connsiteX1" fmla="*/ 78995 w 153120"/>
                <a:gd name="connsiteY1" fmla="*/ 737196 h 2720147"/>
                <a:gd name="connsiteX2" fmla="*/ 153120 w 153120"/>
                <a:gd name="connsiteY2" fmla="*/ 0 h 2720147"/>
                <a:gd name="connsiteX0" fmla="*/ 0 w 171040"/>
                <a:gd name="connsiteY0" fmla="*/ 3051548 h 3051548"/>
                <a:gd name="connsiteX1" fmla="*/ 78995 w 171040"/>
                <a:gd name="connsiteY1" fmla="*/ 1068597 h 3051548"/>
                <a:gd name="connsiteX2" fmla="*/ 171040 w 171040"/>
                <a:gd name="connsiteY2" fmla="*/ 0 h 3051548"/>
                <a:gd name="connsiteX0" fmla="*/ 50244 w 92045"/>
                <a:gd name="connsiteY0" fmla="*/ 3971317 h 3971317"/>
                <a:gd name="connsiteX1" fmla="*/ 0 w 92045"/>
                <a:gd name="connsiteY1" fmla="*/ 1068597 h 3971317"/>
                <a:gd name="connsiteX2" fmla="*/ 92045 w 92045"/>
                <a:gd name="connsiteY2" fmla="*/ 0 h 3971317"/>
                <a:gd name="connsiteX0" fmla="*/ 50244 w 1091256"/>
                <a:gd name="connsiteY0" fmla="*/ 2902720 h 2902720"/>
                <a:gd name="connsiteX1" fmla="*/ 0 w 1091256"/>
                <a:gd name="connsiteY1" fmla="*/ 0 h 2902720"/>
                <a:gd name="connsiteX2" fmla="*/ 1091256 w 1091256"/>
                <a:gd name="connsiteY2" fmla="*/ 980287 h 2902720"/>
                <a:gd name="connsiteX0" fmla="*/ 0 w 1041012"/>
                <a:gd name="connsiteY0" fmla="*/ 1922433 h 1922433"/>
                <a:gd name="connsiteX1" fmla="*/ 955915 w 1041012"/>
                <a:gd name="connsiteY1" fmla="*/ 898537 h 1922433"/>
                <a:gd name="connsiteX2" fmla="*/ 1041012 w 1041012"/>
                <a:gd name="connsiteY2" fmla="*/ 0 h 1922433"/>
                <a:gd name="connsiteX0" fmla="*/ 0 w 2155048"/>
                <a:gd name="connsiteY0" fmla="*/ 942894 h 942894"/>
                <a:gd name="connsiteX1" fmla="*/ 2069951 w 2155048"/>
                <a:gd name="connsiteY1" fmla="*/ 898537 h 942894"/>
                <a:gd name="connsiteX2" fmla="*/ 2155048 w 2155048"/>
                <a:gd name="connsiteY2" fmla="*/ 0 h 942894"/>
                <a:gd name="connsiteX0" fmla="*/ 0 w 2274967"/>
                <a:gd name="connsiteY0" fmla="*/ 44360 h 1581343"/>
                <a:gd name="connsiteX1" fmla="*/ 2069951 w 2274967"/>
                <a:gd name="connsiteY1" fmla="*/ 3 h 1581343"/>
                <a:gd name="connsiteX2" fmla="*/ 2274967 w 2274967"/>
                <a:gd name="connsiteY2" fmla="*/ 1581343 h 1581343"/>
                <a:gd name="connsiteX0" fmla="*/ 0 w 2274967"/>
                <a:gd name="connsiteY0" fmla="*/ 0 h 1652356"/>
                <a:gd name="connsiteX1" fmla="*/ 2106150 w 2274967"/>
                <a:gd name="connsiteY1" fmla="*/ 1652356 h 1652356"/>
                <a:gd name="connsiteX2" fmla="*/ 2274967 w 2274967"/>
                <a:gd name="connsiteY2" fmla="*/ 1536983 h 1652356"/>
                <a:gd name="connsiteX0" fmla="*/ 0 w 700315"/>
                <a:gd name="connsiteY0" fmla="*/ 0 h 2424945"/>
                <a:gd name="connsiteX1" fmla="*/ 531498 w 700315"/>
                <a:gd name="connsiteY1" fmla="*/ 2424945 h 2424945"/>
                <a:gd name="connsiteX2" fmla="*/ 700315 w 700315"/>
                <a:gd name="connsiteY2" fmla="*/ 2309572 h 2424945"/>
                <a:gd name="connsiteX0" fmla="*/ 0 w 767270"/>
                <a:gd name="connsiteY0" fmla="*/ 0 h 3596398"/>
                <a:gd name="connsiteX1" fmla="*/ 531498 w 767270"/>
                <a:gd name="connsiteY1" fmla="*/ 2424945 h 3596398"/>
                <a:gd name="connsiteX2" fmla="*/ 767270 w 767270"/>
                <a:gd name="connsiteY2" fmla="*/ 3596398 h 3596398"/>
                <a:gd name="connsiteX0" fmla="*/ 0 w 767270"/>
                <a:gd name="connsiteY0" fmla="*/ 0 h 3596398"/>
                <a:gd name="connsiteX1" fmla="*/ 682985 w 767270"/>
                <a:gd name="connsiteY1" fmla="*/ 532224 h 3596398"/>
                <a:gd name="connsiteX2" fmla="*/ 767270 w 767270"/>
                <a:gd name="connsiteY2" fmla="*/ 3596398 h 3596398"/>
                <a:gd name="connsiteX0" fmla="*/ 1406211 w 1406210"/>
                <a:gd name="connsiteY0" fmla="*/ 0 h 15355267"/>
                <a:gd name="connsiteX1" fmla="*/ 0 w 1406210"/>
                <a:gd name="connsiteY1" fmla="*/ 12291093 h 15355267"/>
                <a:gd name="connsiteX2" fmla="*/ 84285 w 1406210"/>
                <a:gd name="connsiteY2" fmla="*/ 15355267 h 15355267"/>
                <a:gd name="connsiteX0" fmla="*/ 1389909 w 1389910"/>
                <a:gd name="connsiteY0" fmla="*/ 0 h 15355267"/>
                <a:gd name="connsiteX1" fmla="*/ 0 w 1389910"/>
                <a:gd name="connsiteY1" fmla="*/ 13710126 h 15355267"/>
                <a:gd name="connsiteX2" fmla="*/ 67983 w 1389910"/>
                <a:gd name="connsiteY2" fmla="*/ 15355267 h 15355267"/>
                <a:gd name="connsiteX0" fmla="*/ 1502095 w 1502095"/>
                <a:gd name="connsiteY0" fmla="*/ 0 h 6241480"/>
                <a:gd name="connsiteX1" fmla="*/ 0 w 1502095"/>
                <a:gd name="connsiteY1" fmla="*/ 4596339 h 6241480"/>
                <a:gd name="connsiteX2" fmla="*/ 67983 w 1502095"/>
                <a:gd name="connsiteY2" fmla="*/ 6241480 h 6241480"/>
                <a:gd name="connsiteX0" fmla="*/ 1525695 w 1525695"/>
                <a:gd name="connsiteY0" fmla="*/ 0 h 11236987"/>
                <a:gd name="connsiteX1" fmla="*/ 0 w 1525695"/>
                <a:gd name="connsiteY1" fmla="*/ 11236987 h 11236987"/>
                <a:gd name="connsiteX2" fmla="*/ 91583 w 1525695"/>
                <a:gd name="connsiteY2" fmla="*/ 6241480 h 11236987"/>
                <a:gd name="connsiteX0" fmla="*/ 1590587 w 1590587"/>
                <a:gd name="connsiteY0" fmla="*/ 0 h 14181140"/>
                <a:gd name="connsiteX1" fmla="*/ 64892 w 1590587"/>
                <a:gd name="connsiteY1" fmla="*/ 11236987 h 14181140"/>
                <a:gd name="connsiteX2" fmla="*/ 0 w 1590587"/>
                <a:gd name="connsiteY2" fmla="*/ 14181140 h 1418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0587" h="14181140">
                  <a:moveTo>
                    <a:pt x="1590587" y="0"/>
                  </a:moveTo>
                  <a:lnTo>
                    <a:pt x="64892" y="11236987"/>
                  </a:lnTo>
                  <a:lnTo>
                    <a:pt x="0" y="1418114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47600" y="3239490"/>
            <a:ext cx="1431196" cy="1861423"/>
            <a:chOff x="4847600" y="3239490"/>
            <a:chExt cx="1431196" cy="1861423"/>
          </a:xfrm>
        </p:grpSpPr>
        <p:sp>
          <p:nvSpPr>
            <p:cNvPr id="48" name="Freeform 47"/>
            <p:cNvSpPr/>
            <p:nvPr/>
          </p:nvSpPr>
          <p:spPr>
            <a:xfrm rot="15544037">
              <a:off x="4632486" y="3454604"/>
              <a:ext cx="1861423" cy="1431196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215167 w 258062"/>
                <a:gd name="connsiteY0" fmla="*/ 979004 h 979004"/>
                <a:gd name="connsiteX1" fmla="*/ -1 w 258062"/>
                <a:gd name="connsiteY1" fmla="*/ 18351 h 979004"/>
                <a:gd name="connsiteX2" fmla="*/ 258061 w 258062"/>
                <a:gd name="connsiteY2" fmla="*/ 0 h 979004"/>
                <a:gd name="connsiteX0" fmla="*/ 161592 w 204487"/>
                <a:gd name="connsiteY0" fmla="*/ 979004 h 979004"/>
                <a:gd name="connsiteX1" fmla="*/ -1 w 204487"/>
                <a:gd name="connsiteY1" fmla="*/ 8250 h 979004"/>
                <a:gd name="connsiteX2" fmla="*/ 204486 w 204487"/>
                <a:gd name="connsiteY2" fmla="*/ 0 h 979004"/>
                <a:gd name="connsiteX0" fmla="*/ 161592 w 268550"/>
                <a:gd name="connsiteY0" fmla="*/ 1165823 h 1165823"/>
                <a:gd name="connsiteX1" fmla="*/ -1 w 268550"/>
                <a:gd name="connsiteY1" fmla="*/ 195069 h 1165823"/>
                <a:gd name="connsiteX2" fmla="*/ 268550 w 268550"/>
                <a:gd name="connsiteY2" fmla="*/ 0 h 1165823"/>
                <a:gd name="connsiteX0" fmla="*/ 171166 w 278124"/>
                <a:gd name="connsiteY0" fmla="*/ 1165823 h 1165823"/>
                <a:gd name="connsiteX1" fmla="*/ 0 w 278124"/>
                <a:gd name="connsiteY1" fmla="*/ 183324 h 1165823"/>
                <a:gd name="connsiteX2" fmla="*/ 278124 w 278124"/>
                <a:gd name="connsiteY2" fmla="*/ 0 h 1165823"/>
                <a:gd name="connsiteX0" fmla="*/ 171166 w 236322"/>
                <a:gd name="connsiteY0" fmla="*/ 1142133 h 1142133"/>
                <a:gd name="connsiteX1" fmla="*/ 0 w 236322"/>
                <a:gd name="connsiteY1" fmla="*/ 159634 h 1142133"/>
                <a:gd name="connsiteX2" fmla="*/ 236322 w 236322"/>
                <a:gd name="connsiteY2" fmla="*/ 0 h 1142133"/>
                <a:gd name="connsiteX0" fmla="*/ 171166 w 214686"/>
                <a:gd name="connsiteY0" fmla="*/ 1127514 h 1127514"/>
                <a:gd name="connsiteX1" fmla="*/ 0 w 214686"/>
                <a:gd name="connsiteY1" fmla="*/ 145015 h 1127514"/>
                <a:gd name="connsiteX2" fmla="*/ 214685 w 214686"/>
                <a:gd name="connsiteY2" fmla="*/ 0 h 1127514"/>
                <a:gd name="connsiteX0" fmla="*/ 171166 w 230141"/>
                <a:gd name="connsiteY0" fmla="*/ 1137956 h 1137956"/>
                <a:gd name="connsiteX1" fmla="*/ 0 w 230141"/>
                <a:gd name="connsiteY1" fmla="*/ 155457 h 1137956"/>
                <a:gd name="connsiteX2" fmla="*/ 230141 w 230141"/>
                <a:gd name="connsiteY2" fmla="*/ 0 h 1137956"/>
                <a:gd name="connsiteX0" fmla="*/ 46474 w 105449"/>
                <a:gd name="connsiteY0" fmla="*/ 1137956 h 1137956"/>
                <a:gd name="connsiteX1" fmla="*/ 0 w 105449"/>
                <a:gd name="connsiteY1" fmla="*/ 528176 h 1137956"/>
                <a:gd name="connsiteX2" fmla="*/ 105449 w 105449"/>
                <a:gd name="connsiteY2" fmla="*/ 0 h 1137956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367350"/>
                <a:gd name="connsiteY0" fmla="*/ 1679586 h 1679586"/>
                <a:gd name="connsiteX1" fmla="*/ 0 w 367350"/>
                <a:gd name="connsiteY1" fmla="*/ 1069806 h 1679586"/>
                <a:gd name="connsiteX2" fmla="*/ 367350 w 367350"/>
                <a:gd name="connsiteY2" fmla="*/ 0 h 1679586"/>
                <a:gd name="connsiteX0" fmla="*/ 0 w 320876"/>
                <a:gd name="connsiteY0" fmla="*/ 1679586 h 1679586"/>
                <a:gd name="connsiteX1" fmla="*/ 225534 w 320876"/>
                <a:gd name="connsiteY1" fmla="*/ 230786 h 1679586"/>
                <a:gd name="connsiteX2" fmla="*/ 320876 w 320876"/>
                <a:gd name="connsiteY2" fmla="*/ 0 h 1679586"/>
                <a:gd name="connsiteX0" fmla="*/ 231573 w 552449"/>
                <a:gd name="connsiteY0" fmla="*/ 1679586 h 1679586"/>
                <a:gd name="connsiteX1" fmla="*/ 0 w 552449"/>
                <a:gd name="connsiteY1" fmla="*/ 1032243 h 1679586"/>
                <a:gd name="connsiteX2" fmla="*/ 552449 w 552449"/>
                <a:gd name="connsiteY2" fmla="*/ 0 h 1679586"/>
                <a:gd name="connsiteX0" fmla="*/ 231573 w 231573"/>
                <a:gd name="connsiteY0" fmla="*/ 1057245 h 1057245"/>
                <a:gd name="connsiteX1" fmla="*/ 0 w 231573"/>
                <a:gd name="connsiteY1" fmla="*/ 409902 h 1057245"/>
                <a:gd name="connsiteX2" fmla="*/ 159088 w 231573"/>
                <a:gd name="connsiteY2" fmla="*/ 0 h 1057245"/>
                <a:gd name="connsiteX0" fmla="*/ 485982 w 485982"/>
                <a:gd name="connsiteY0" fmla="*/ 1261794 h 1261794"/>
                <a:gd name="connsiteX1" fmla="*/ 0 w 485982"/>
                <a:gd name="connsiteY1" fmla="*/ 409902 h 1261794"/>
                <a:gd name="connsiteX2" fmla="*/ 159088 w 485982"/>
                <a:gd name="connsiteY2" fmla="*/ 0 h 1261794"/>
                <a:gd name="connsiteX0" fmla="*/ 348856 w 348856"/>
                <a:gd name="connsiteY0" fmla="*/ 1261794 h 1261794"/>
                <a:gd name="connsiteX1" fmla="*/ 0 w 348856"/>
                <a:gd name="connsiteY1" fmla="*/ 318061 h 1261794"/>
                <a:gd name="connsiteX2" fmla="*/ 21962 w 348856"/>
                <a:gd name="connsiteY2" fmla="*/ 0 h 1261794"/>
                <a:gd name="connsiteX0" fmla="*/ 348856 w 348856"/>
                <a:gd name="connsiteY0" fmla="*/ 1491272 h 1491272"/>
                <a:gd name="connsiteX1" fmla="*/ 0 w 348856"/>
                <a:gd name="connsiteY1" fmla="*/ 547539 h 1491272"/>
                <a:gd name="connsiteX2" fmla="*/ 194573 w 348856"/>
                <a:gd name="connsiteY2" fmla="*/ 0 h 1491272"/>
                <a:gd name="connsiteX0" fmla="*/ 228408 w 228408"/>
                <a:gd name="connsiteY0" fmla="*/ 1491272 h 1491272"/>
                <a:gd name="connsiteX1" fmla="*/ 0 w 228408"/>
                <a:gd name="connsiteY1" fmla="*/ 737196 h 1491272"/>
                <a:gd name="connsiteX2" fmla="*/ 74125 w 228408"/>
                <a:gd name="connsiteY2" fmla="*/ 0 h 1491272"/>
                <a:gd name="connsiteX0" fmla="*/ 0 w 153120"/>
                <a:gd name="connsiteY0" fmla="*/ 2720147 h 2720147"/>
                <a:gd name="connsiteX1" fmla="*/ 78995 w 153120"/>
                <a:gd name="connsiteY1" fmla="*/ 737196 h 2720147"/>
                <a:gd name="connsiteX2" fmla="*/ 153120 w 153120"/>
                <a:gd name="connsiteY2" fmla="*/ 0 h 2720147"/>
                <a:gd name="connsiteX0" fmla="*/ 0 w 171040"/>
                <a:gd name="connsiteY0" fmla="*/ 3051548 h 3051548"/>
                <a:gd name="connsiteX1" fmla="*/ 78995 w 171040"/>
                <a:gd name="connsiteY1" fmla="*/ 1068597 h 3051548"/>
                <a:gd name="connsiteX2" fmla="*/ 171040 w 171040"/>
                <a:gd name="connsiteY2" fmla="*/ 0 h 3051548"/>
                <a:gd name="connsiteX0" fmla="*/ 50244 w 92045"/>
                <a:gd name="connsiteY0" fmla="*/ 3971317 h 3971317"/>
                <a:gd name="connsiteX1" fmla="*/ 0 w 92045"/>
                <a:gd name="connsiteY1" fmla="*/ 1068597 h 3971317"/>
                <a:gd name="connsiteX2" fmla="*/ 92045 w 92045"/>
                <a:gd name="connsiteY2" fmla="*/ 0 h 3971317"/>
                <a:gd name="connsiteX0" fmla="*/ 50244 w 1091256"/>
                <a:gd name="connsiteY0" fmla="*/ 2902720 h 2902720"/>
                <a:gd name="connsiteX1" fmla="*/ 0 w 1091256"/>
                <a:gd name="connsiteY1" fmla="*/ 0 h 2902720"/>
                <a:gd name="connsiteX2" fmla="*/ 1091256 w 1091256"/>
                <a:gd name="connsiteY2" fmla="*/ 980287 h 2902720"/>
                <a:gd name="connsiteX0" fmla="*/ 0 w 1041012"/>
                <a:gd name="connsiteY0" fmla="*/ 1922433 h 1922433"/>
                <a:gd name="connsiteX1" fmla="*/ 955915 w 1041012"/>
                <a:gd name="connsiteY1" fmla="*/ 898537 h 1922433"/>
                <a:gd name="connsiteX2" fmla="*/ 1041012 w 1041012"/>
                <a:gd name="connsiteY2" fmla="*/ 0 h 1922433"/>
                <a:gd name="connsiteX0" fmla="*/ 0 w 2155048"/>
                <a:gd name="connsiteY0" fmla="*/ 942894 h 942894"/>
                <a:gd name="connsiteX1" fmla="*/ 2069951 w 2155048"/>
                <a:gd name="connsiteY1" fmla="*/ 898537 h 942894"/>
                <a:gd name="connsiteX2" fmla="*/ 2155048 w 2155048"/>
                <a:gd name="connsiteY2" fmla="*/ 0 h 942894"/>
                <a:gd name="connsiteX0" fmla="*/ 0 w 2274967"/>
                <a:gd name="connsiteY0" fmla="*/ 44360 h 1581343"/>
                <a:gd name="connsiteX1" fmla="*/ 2069951 w 2274967"/>
                <a:gd name="connsiteY1" fmla="*/ 3 h 1581343"/>
                <a:gd name="connsiteX2" fmla="*/ 2274967 w 2274967"/>
                <a:gd name="connsiteY2" fmla="*/ 1581343 h 1581343"/>
                <a:gd name="connsiteX0" fmla="*/ 0 w 2274967"/>
                <a:gd name="connsiteY0" fmla="*/ 0 h 1652356"/>
                <a:gd name="connsiteX1" fmla="*/ 2106150 w 2274967"/>
                <a:gd name="connsiteY1" fmla="*/ 1652356 h 1652356"/>
                <a:gd name="connsiteX2" fmla="*/ 2274967 w 2274967"/>
                <a:gd name="connsiteY2" fmla="*/ 1536983 h 1652356"/>
                <a:gd name="connsiteX0" fmla="*/ 0 w 700315"/>
                <a:gd name="connsiteY0" fmla="*/ 0 h 2424945"/>
                <a:gd name="connsiteX1" fmla="*/ 531498 w 700315"/>
                <a:gd name="connsiteY1" fmla="*/ 2424945 h 2424945"/>
                <a:gd name="connsiteX2" fmla="*/ 700315 w 700315"/>
                <a:gd name="connsiteY2" fmla="*/ 2309572 h 2424945"/>
                <a:gd name="connsiteX0" fmla="*/ 0 w 767270"/>
                <a:gd name="connsiteY0" fmla="*/ 0 h 3596398"/>
                <a:gd name="connsiteX1" fmla="*/ 531498 w 767270"/>
                <a:gd name="connsiteY1" fmla="*/ 2424945 h 3596398"/>
                <a:gd name="connsiteX2" fmla="*/ 767270 w 767270"/>
                <a:gd name="connsiteY2" fmla="*/ 3596398 h 3596398"/>
                <a:gd name="connsiteX0" fmla="*/ 0 w 767270"/>
                <a:gd name="connsiteY0" fmla="*/ 0 h 3596398"/>
                <a:gd name="connsiteX1" fmla="*/ 682985 w 767270"/>
                <a:gd name="connsiteY1" fmla="*/ 532224 h 3596398"/>
                <a:gd name="connsiteX2" fmla="*/ 767270 w 767270"/>
                <a:gd name="connsiteY2" fmla="*/ 3596398 h 3596398"/>
                <a:gd name="connsiteX0" fmla="*/ 1406211 w 1406210"/>
                <a:gd name="connsiteY0" fmla="*/ 0 h 15355267"/>
                <a:gd name="connsiteX1" fmla="*/ 0 w 1406210"/>
                <a:gd name="connsiteY1" fmla="*/ 12291093 h 15355267"/>
                <a:gd name="connsiteX2" fmla="*/ 84285 w 1406210"/>
                <a:gd name="connsiteY2" fmla="*/ 15355267 h 15355267"/>
                <a:gd name="connsiteX0" fmla="*/ 1389909 w 1389910"/>
                <a:gd name="connsiteY0" fmla="*/ 0 h 15355267"/>
                <a:gd name="connsiteX1" fmla="*/ 0 w 1389910"/>
                <a:gd name="connsiteY1" fmla="*/ 13710126 h 15355267"/>
                <a:gd name="connsiteX2" fmla="*/ 67983 w 1389910"/>
                <a:gd name="connsiteY2" fmla="*/ 15355267 h 15355267"/>
                <a:gd name="connsiteX0" fmla="*/ 1502095 w 1502095"/>
                <a:gd name="connsiteY0" fmla="*/ 0 h 6241480"/>
                <a:gd name="connsiteX1" fmla="*/ 0 w 1502095"/>
                <a:gd name="connsiteY1" fmla="*/ 4596339 h 6241480"/>
                <a:gd name="connsiteX2" fmla="*/ 67983 w 1502095"/>
                <a:gd name="connsiteY2" fmla="*/ 6241480 h 6241480"/>
                <a:gd name="connsiteX0" fmla="*/ 1535893 w 1535893"/>
                <a:gd name="connsiteY0" fmla="*/ 0 h 5481438"/>
                <a:gd name="connsiteX1" fmla="*/ 33798 w 1535893"/>
                <a:gd name="connsiteY1" fmla="*/ 4596339 h 5481438"/>
                <a:gd name="connsiteX2" fmla="*/ 0 w 1535893"/>
                <a:gd name="connsiteY2" fmla="*/ 5481438 h 54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5893" h="5481438">
                  <a:moveTo>
                    <a:pt x="1535893" y="0"/>
                  </a:moveTo>
                  <a:lnTo>
                    <a:pt x="33798" y="4596339"/>
                  </a:lnTo>
                  <a:lnTo>
                    <a:pt x="0" y="5481438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544037">
              <a:off x="4632486" y="3454604"/>
              <a:ext cx="1861423" cy="1431196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215167 w 258062"/>
                <a:gd name="connsiteY0" fmla="*/ 979004 h 979004"/>
                <a:gd name="connsiteX1" fmla="*/ -1 w 258062"/>
                <a:gd name="connsiteY1" fmla="*/ 18351 h 979004"/>
                <a:gd name="connsiteX2" fmla="*/ 258061 w 258062"/>
                <a:gd name="connsiteY2" fmla="*/ 0 h 979004"/>
                <a:gd name="connsiteX0" fmla="*/ 161592 w 204487"/>
                <a:gd name="connsiteY0" fmla="*/ 979004 h 979004"/>
                <a:gd name="connsiteX1" fmla="*/ -1 w 204487"/>
                <a:gd name="connsiteY1" fmla="*/ 8250 h 979004"/>
                <a:gd name="connsiteX2" fmla="*/ 204486 w 204487"/>
                <a:gd name="connsiteY2" fmla="*/ 0 h 979004"/>
                <a:gd name="connsiteX0" fmla="*/ 161592 w 268550"/>
                <a:gd name="connsiteY0" fmla="*/ 1165823 h 1165823"/>
                <a:gd name="connsiteX1" fmla="*/ -1 w 268550"/>
                <a:gd name="connsiteY1" fmla="*/ 195069 h 1165823"/>
                <a:gd name="connsiteX2" fmla="*/ 268550 w 268550"/>
                <a:gd name="connsiteY2" fmla="*/ 0 h 1165823"/>
                <a:gd name="connsiteX0" fmla="*/ 171166 w 278124"/>
                <a:gd name="connsiteY0" fmla="*/ 1165823 h 1165823"/>
                <a:gd name="connsiteX1" fmla="*/ 0 w 278124"/>
                <a:gd name="connsiteY1" fmla="*/ 183324 h 1165823"/>
                <a:gd name="connsiteX2" fmla="*/ 278124 w 278124"/>
                <a:gd name="connsiteY2" fmla="*/ 0 h 1165823"/>
                <a:gd name="connsiteX0" fmla="*/ 171166 w 236322"/>
                <a:gd name="connsiteY0" fmla="*/ 1142133 h 1142133"/>
                <a:gd name="connsiteX1" fmla="*/ 0 w 236322"/>
                <a:gd name="connsiteY1" fmla="*/ 159634 h 1142133"/>
                <a:gd name="connsiteX2" fmla="*/ 236322 w 236322"/>
                <a:gd name="connsiteY2" fmla="*/ 0 h 1142133"/>
                <a:gd name="connsiteX0" fmla="*/ 171166 w 214686"/>
                <a:gd name="connsiteY0" fmla="*/ 1127514 h 1127514"/>
                <a:gd name="connsiteX1" fmla="*/ 0 w 214686"/>
                <a:gd name="connsiteY1" fmla="*/ 145015 h 1127514"/>
                <a:gd name="connsiteX2" fmla="*/ 214685 w 214686"/>
                <a:gd name="connsiteY2" fmla="*/ 0 h 1127514"/>
                <a:gd name="connsiteX0" fmla="*/ 171166 w 230141"/>
                <a:gd name="connsiteY0" fmla="*/ 1137956 h 1137956"/>
                <a:gd name="connsiteX1" fmla="*/ 0 w 230141"/>
                <a:gd name="connsiteY1" fmla="*/ 155457 h 1137956"/>
                <a:gd name="connsiteX2" fmla="*/ 230141 w 230141"/>
                <a:gd name="connsiteY2" fmla="*/ 0 h 1137956"/>
                <a:gd name="connsiteX0" fmla="*/ 46474 w 105449"/>
                <a:gd name="connsiteY0" fmla="*/ 1137956 h 1137956"/>
                <a:gd name="connsiteX1" fmla="*/ 0 w 105449"/>
                <a:gd name="connsiteY1" fmla="*/ 528176 h 1137956"/>
                <a:gd name="connsiteX2" fmla="*/ 105449 w 105449"/>
                <a:gd name="connsiteY2" fmla="*/ 0 h 1137956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367350"/>
                <a:gd name="connsiteY0" fmla="*/ 1679586 h 1679586"/>
                <a:gd name="connsiteX1" fmla="*/ 0 w 367350"/>
                <a:gd name="connsiteY1" fmla="*/ 1069806 h 1679586"/>
                <a:gd name="connsiteX2" fmla="*/ 367350 w 367350"/>
                <a:gd name="connsiteY2" fmla="*/ 0 h 1679586"/>
                <a:gd name="connsiteX0" fmla="*/ 0 w 320876"/>
                <a:gd name="connsiteY0" fmla="*/ 1679586 h 1679586"/>
                <a:gd name="connsiteX1" fmla="*/ 225534 w 320876"/>
                <a:gd name="connsiteY1" fmla="*/ 230786 h 1679586"/>
                <a:gd name="connsiteX2" fmla="*/ 320876 w 320876"/>
                <a:gd name="connsiteY2" fmla="*/ 0 h 1679586"/>
                <a:gd name="connsiteX0" fmla="*/ 231573 w 552449"/>
                <a:gd name="connsiteY0" fmla="*/ 1679586 h 1679586"/>
                <a:gd name="connsiteX1" fmla="*/ 0 w 552449"/>
                <a:gd name="connsiteY1" fmla="*/ 1032243 h 1679586"/>
                <a:gd name="connsiteX2" fmla="*/ 552449 w 552449"/>
                <a:gd name="connsiteY2" fmla="*/ 0 h 1679586"/>
                <a:gd name="connsiteX0" fmla="*/ 231573 w 231573"/>
                <a:gd name="connsiteY0" fmla="*/ 1057245 h 1057245"/>
                <a:gd name="connsiteX1" fmla="*/ 0 w 231573"/>
                <a:gd name="connsiteY1" fmla="*/ 409902 h 1057245"/>
                <a:gd name="connsiteX2" fmla="*/ 159088 w 231573"/>
                <a:gd name="connsiteY2" fmla="*/ 0 h 1057245"/>
                <a:gd name="connsiteX0" fmla="*/ 485982 w 485982"/>
                <a:gd name="connsiteY0" fmla="*/ 1261794 h 1261794"/>
                <a:gd name="connsiteX1" fmla="*/ 0 w 485982"/>
                <a:gd name="connsiteY1" fmla="*/ 409902 h 1261794"/>
                <a:gd name="connsiteX2" fmla="*/ 159088 w 485982"/>
                <a:gd name="connsiteY2" fmla="*/ 0 h 1261794"/>
                <a:gd name="connsiteX0" fmla="*/ 348856 w 348856"/>
                <a:gd name="connsiteY0" fmla="*/ 1261794 h 1261794"/>
                <a:gd name="connsiteX1" fmla="*/ 0 w 348856"/>
                <a:gd name="connsiteY1" fmla="*/ 318061 h 1261794"/>
                <a:gd name="connsiteX2" fmla="*/ 21962 w 348856"/>
                <a:gd name="connsiteY2" fmla="*/ 0 h 1261794"/>
                <a:gd name="connsiteX0" fmla="*/ 348856 w 348856"/>
                <a:gd name="connsiteY0" fmla="*/ 1491272 h 1491272"/>
                <a:gd name="connsiteX1" fmla="*/ 0 w 348856"/>
                <a:gd name="connsiteY1" fmla="*/ 547539 h 1491272"/>
                <a:gd name="connsiteX2" fmla="*/ 194573 w 348856"/>
                <a:gd name="connsiteY2" fmla="*/ 0 h 1491272"/>
                <a:gd name="connsiteX0" fmla="*/ 228408 w 228408"/>
                <a:gd name="connsiteY0" fmla="*/ 1491272 h 1491272"/>
                <a:gd name="connsiteX1" fmla="*/ 0 w 228408"/>
                <a:gd name="connsiteY1" fmla="*/ 737196 h 1491272"/>
                <a:gd name="connsiteX2" fmla="*/ 74125 w 228408"/>
                <a:gd name="connsiteY2" fmla="*/ 0 h 1491272"/>
                <a:gd name="connsiteX0" fmla="*/ 0 w 153120"/>
                <a:gd name="connsiteY0" fmla="*/ 2720147 h 2720147"/>
                <a:gd name="connsiteX1" fmla="*/ 78995 w 153120"/>
                <a:gd name="connsiteY1" fmla="*/ 737196 h 2720147"/>
                <a:gd name="connsiteX2" fmla="*/ 153120 w 153120"/>
                <a:gd name="connsiteY2" fmla="*/ 0 h 2720147"/>
                <a:gd name="connsiteX0" fmla="*/ 0 w 171040"/>
                <a:gd name="connsiteY0" fmla="*/ 3051548 h 3051548"/>
                <a:gd name="connsiteX1" fmla="*/ 78995 w 171040"/>
                <a:gd name="connsiteY1" fmla="*/ 1068597 h 3051548"/>
                <a:gd name="connsiteX2" fmla="*/ 171040 w 171040"/>
                <a:gd name="connsiteY2" fmla="*/ 0 h 3051548"/>
                <a:gd name="connsiteX0" fmla="*/ 50244 w 92045"/>
                <a:gd name="connsiteY0" fmla="*/ 3971317 h 3971317"/>
                <a:gd name="connsiteX1" fmla="*/ 0 w 92045"/>
                <a:gd name="connsiteY1" fmla="*/ 1068597 h 3971317"/>
                <a:gd name="connsiteX2" fmla="*/ 92045 w 92045"/>
                <a:gd name="connsiteY2" fmla="*/ 0 h 3971317"/>
                <a:gd name="connsiteX0" fmla="*/ 50244 w 1091256"/>
                <a:gd name="connsiteY0" fmla="*/ 2902720 h 2902720"/>
                <a:gd name="connsiteX1" fmla="*/ 0 w 1091256"/>
                <a:gd name="connsiteY1" fmla="*/ 0 h 2902720"/>
                <a:gd name="connsiteX2" fmla="*/ 1091256 w 1091256"/>
                <a:gd name="connsiteY2" fmla="*/ 980287 h 2902720"/>
                <a:gd name="connsiteX0" fmla="*/ 0 w 1041012"/>
                <a:gd name="connsiteY0" fmla="*/ 1922433 h 1922433"/>
                <a:gd name="connsiteX1" fmla="*/ 955915 w 1041012"/>
                <a:gd name="connsiteY1" fmla="*/ 898537 h 1922433"/>
                <a:gd name="connsiteX2" fmla="*/ 1041012 w 1041012"/>
                <a:gd name="connsiteY2" fmla="*/ 0 h 1922433"/>
                <a:gd name="connsiteX0" fmla="*/ 0 w 2155048"/>
                <a:gd name="connsiteY0" fmla="*/ 942894 h 942894"/>
                <a:gd name="connsiteX1" fmla="*/ 2069951 w 2155048"/>
                <a:gd name="connsiteY1" fmla="*/ 898537 h 942894"/>
                <a:gd name="connsiteX2" fmla="*/ 2155048 w 2155048"/>
                <a:gd name="connsiteY2" fmla="*/ 0 h 942894"/>
                <a:gd name="connsiteX0" fmla="*/ 0 w 2274967"/>
                <a:gd name="connsiteY0" fmla="*/ 44360 h 1581343"/>
                <a:gd name="connsiteX1" fmla="*/ 2069951 w 2274967"/>
                <a:gd name="connsiteY1" fmla="*/ 3 h 1581343"/>
                <a:gd name="connsiteX2" fmla="*/ 2274967 w 2274967"/>
                <a:gd name="connsiteY2" fmla="*/ 1581343 h 1581343"/>
                <a:gd name="connsiteX0" fmla="*/ 0 w 2274967"/>
                <a:gd name="connsiteY0" fmla="*/ 0 h 1652356"/>
                <a:gd name="connsiteX1" fmla="*/ 2106150 w 2274967"/>
                <a:gd name="connsiteY1" fmla="*/ 1652356 h 1652356"/>
                <a:gd name="connsiteX2" fmla="*/ 2274967 w 2274967"/>
                <a:gd name="connsiteY2" fmla="*/ 1536983 h 1652356"/>
                <a:gd name="connsiteX0" fmla="*/ 0 w 700315"/>
                <a:gd name="connsiteY0" fmla="*/ 0 h 2424945"/>
                <a:gd name="connsiteX1" fmla="*/ 531498 w 700315"/>
                <a:gd name="connsiteY1" fmla="*/ 2424945 h 2424945"/>
                <a:gd name="connsiteX2" fmla="*/ 700315 w 700315"/>
                <a:gd name="connsiteY2" fmla="*/ 2309572 h 2424945"/>
                <a:gd name="connsiteX0" fmla="*/ 0 w 767270"/>
                <a:gd name="connsiteY0" fmla="*/ 0 h 3596398"/>
                <a:gd name="connsiteX1" fmla="*/ 531498 w 767270"/>
                <a:gd name="connsiteY1" fmla="*/ 2424945 h 3596398"/>
                <a:gd name="connsiteX2" fmla="*/ 767270 w 767270"/>
                <a:gd name="connsiteY2" fmla="*/ 3596398 h 3596398"/>
                <a:gd name="connsiteX0" fmla="*/ 0 w 767270"/>
                <a:gd name="connsiteY0" fmla="*/ 0 h 3596398"/>
                <a:gd name="connsiteX1" fmla="*/ 682985 w 767270"/>
                <a:gd name="connsiteY1" fmla="*/ 532224 h 3596398"/>
                <a:gd name="connsiteX2" fmla="*/ 767270 w 767270"/>
                <a:gd name="connsiteY2" fmla="*/ 3596398 h 3596398"/>
                <a:gd name="connsiteX0" fmla="*/ 1406211 w 1406210"/>
                <a:gd name="connsiteY0" fmla="*/ 0 h 15355267"/>
                <a:gd name="connsiteX1" fmla="*/ 0 w 1406210"/>
                <a:gd name="connsiteY1" fmla="*/ 12291093 h 15355267"/>
                <a:gd name="connsiteX2" fmla="*/ 84285 w 1406210"/>
                <a:gd name="connsiteY2" fmla="*/ 15355267 h 15355267"/>
                <a:gd name="connsiteX0" fmla="*/ 1389909 w 1389910"/>
                <a:gd name="connsiteY0" fmla="*/ 0 h 15355267"/>
                <a:gd name="connsiteX1" fmla="*/ 0 w 1389910"/>
                <a:gd name="connsiteY1" fmla="*/ 13710126 h 15355267"/>
                <a:gd name="connsiteX2" fmla="*/ 67983 w 1389910"/>
                <a:gd name="connsiteY2" fmla="*/ 15355267 h 15355267"/>
                <a:gd name="connsiteX0" fmla="*/ 1502095 w 1502095"/>
                <a:gd name="connsiteY0" fmla="*/ 0 h 6241480"/>
                <a:gd name="connsiteX1" fmla="*/ 0 w 1502095"/>
                <a:gd name="connsiteY1" fmla="*/ 4596339 h 6241480"/>
                <a:gd name="connsiteX2" fmla="*/ 67983 w 1502095"/>
                <a:gd name="connsiteY2" fmla="*/ 6241480 h 6241480"/>
                <a:gd name="connsiteX0" fmla="*/ 1535893 w 1535893"/>
                <a:gd name="connsiteY0" fmla="*/ 0 h 5481438"/>
                <a:gd name="connsiteX1" fmla="*/ 33798 w 1535893"/>
                <a:gd name="connsiteY1" fmla="*/ 4596339 h 5481438"/>
                <a:gd name="connsiteX2" fmla="*/ 0 w 1535893"/>
                <a:gd name="connsiteY2" fmla="*/ 5481438 h 54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5893" h="5481438">
                  <a:moveTo>
                    <a:pt x="1535893" y="0"/>
                  </a:moveTo>
                  <a:lnTo>
                    <a:pt x="33798" y="4596339"/>
                  </a:lnTo>
                  <a:lnTo>
                    <a:pt x="0" y="5481438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88625" y="3537442"/>
            <a:ext cx="1319518" cy="1343093"/>
            <a:chOff x="2888625" y="3537442"/>
            <a:chExt cx="1319518" cy="1343093"/>
          </a:xfrm>
        </p:grpSpPr>
        <p:sp>
          <p:nvSpPr>
            <p:cNvPr id="46" name="Freeform 45"/>
            <p:cNvSpPr/>
            <p:nvPr/>
          </p:nvSpPr>
          <p:spPr>
            <a:xfrm rot="15544037" flipV="1">
              <a:off x="2733238" y="4022796"/>
              <a:ext cx="1013126" cy="702351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215167 w 258062"/>
                <a:gd name="connsiteY0" fmla="*/ 979004 h 979004"/>
                <a:gd name="connsiteX1" fmla="*/ -1 w 258062"/>
                <a:gd name="connsiteY1" fmla="*/ 18351 h 979004"/>
                <a:gd name="connsiteX2" fmla="*/ 258061 w 258062"/>
                <a:gd name="connsiteY2" fmla="*/ 0 h 979004"/>
                <a:gd name="connsiteX0" fmla="*/ 161592 w 204487"/>
                <a:gd name="connsiteY0" fmla="*/ 979004 h 979004"/>
                <a:gd name="connsiteX1" fmla="*/ -1 w 204487"/>
                <a:gd name="connsiteY1" fmla="*/ 8250 h 979004"/>
                <a:gd name="connsiteX2" fmla="*/ 204486 w 204487"/>
                <a:gd name="connsiteY2" fmla="*/ 0 h 979004"/>
                <a:gd name="connsiteX0" fmla="*/ 161592 w 268550"/>
                <a:gd name="connsiteY0" fmla="*/ 1165823 h 1165823"/>
                <a:gd name="connsiteX1" fmla="*/ -1 w 268550"/>
                <a:gd name="connsiteY1" fmla="*/ 195069 h 1165823"/>
                <a:gd name="connsiteX2" fmla="*/ 268550 w 268550"/>
                <a:gd name="connsiteY2" fmla="*/ 0 h 1165823"/>
                <a:gd name="connsiteX0" fmla="*/ 171166 w 278124"/>
                <a:gd name="connsiteY0" fmla="*/ 1165823 h 1165823"/>
                <a:gd name="connsiteX1" fmla="*/ 0 w 278124"/>
                <a:gd name="connsiteY1" fmla="*/ 183324 h 1165823"/>
                <a:gd name="connsiteX2" fmla="*/ 278124 w 278124"/>
                <a:gd name="connsiteY2" fmla="*/ 0 h 1165823"/>
                <a:gd name="connsiteX0" fmla="*/ 171166 w 236322"/>
                <a:gd name="connsiteY0" fmla="*/ 1142133 h 1142133"/>
                <a:gd name="connsiteX1" fmla="*/ 0 w 236322"/>
                <a:gd name="connsiteY1" fmla="*/ 159634 h 1142133"/>
                <a:gd name="connsiteX2" fmla="*/ 236322 w 236322"/>
                <a:gd name="connsiteY2" fmla="*/ 0 h 1142133"/>
                <a:gd name="connsiteX0" fmla="*/ 171166 w 214686"/>
                <a:gd name="connsiteY0" fmla="*/ 1127514 h 1127514"/>
                <a:gd name="connsiteX1" fmla="*/ 0 w 214686"/>
                <a:gd name="connsiteY1" fmla="*/ 145015 h 1127514"/>
                <a:gd name="connsiteX2" fmla="*/ 214685 w 214686"/>
                <a:gd name="connsiteY2" fmla="*/ 0 h 1127514"/>
                <a:gd name="connsiteX0" fmla="*/ 171166 w 230141"/>
                <a:gd name="connsiteY0" fmla="*/ 1137956 h 1137956"/>
                <a:gd name="connsiteX1" fmla="*/ 0 w 230141"/>
                <a:gd name="connsiteY1" fmla="*/ 155457 h 1137956"/>
                <a:gd name="connsiteX2" fmla="*/ 230141 w 230141"/>
                <a:gd name="connsiteY2" fmla="*/ 0 h 1137956"/>
                <a:gd name="connsiteX0" fmla="*/ 46474 w 105449"/>
                <a:gd name="connsiteY0" fmla="*/ 1137956 h 1137956"/>
                <a:gd name="connsiteX1" fmla="*/ 0 w 105449"/>
                <a:gd name="connsiteY1" fmla="*/ 528176 h 1137956"/>
                <a:gd name="connsiteX2" fmla="*/ 105449 w 105449"/>
                <a:gd name="connsiteY2" fmla="*/ 0 h 1137956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367350"/>
                <a:gd name="connsiteY0" fmla="*/ 1679586 h 1679586"/>
                <a:gd name="connsiteX1" fmla="*/ 0 w 367350"/>
                <a:gd name="connsiteY1" fmla="*/ 1069806 h 1679586"/>
                <a:gd name="connsiteX2" fmla="*/ 367350 w 367350"/>
                <a:gd name="connsiteY2" fmla="*/ 0 h 1679586"/>
                <a:gd name="connsiteX0" fmla="*/ 0 w 320876"/>
                <a:gd name="connsiteY0" fmla="*/ 1679586 h 1679586"/>
                <a:gd name="connsiteX1" fmla="*/ 225534 w 320876"/>
                <a:gd name="connsiteY1" fmla="*/ 230786 h 1679586"/>
                <a:gd name="connsiteX2" fmla="*/ 320876 w 320876"/>
                <a:gd name="connsiteY2" fmla="*/ 0 h 1679586"/>
                <a:gd name="connsiteX0" fmla="*/ 231573 w 552449"/>
                <a:gd name="connsiteY0" fmla="*/ 1679586 h 1679586"/>
                <a:gd name="connsiteX1" fmla="*/ 0 w 552449"/>
                <a:gd name="connsiteY1" fmla="*/ 1032243 h 1679586"/>
                <a:gd name="connsiteX2" fmla="*/ 552449 w 552449"/>
                <a:gd name="connsiteY2" fmla="*/ 0 h 1679586"/>
                <a:gd name="connsiteX0" fmla="*/ 231573 w 231573"/>
                <a:gd name="connsiteY0" fmla="*/ 1057245 h 1057245"/>
                <a:gd name="connsiteX1" fmla="*/ 0 w 231573"/>
                <a:gd name="connsiteY1" fmla="*/ 409902 h 1057245"/>
                <a:gd name="connsiteX2" fmla="*/ 159088 w 231573"/>
                <a:gd name="connsiteY2" fmla="*/ 0 h 1057245"/>
                <a:gd name="connsiteX0" fmla="*/ 485982 w 485982"/>
                <a:gd name="connsiteY0" fmla="*/ 1261794 h 1261794"/>
                <a:gd name="connsiteX1" fmla="*/ 0 w 485982"/>
                <a:gd name="connsiteY1" fmla="*/ 409902 h 1261794"/>
                <a:gd name="connsiteX2" fmla="*/ 159088 w 485982"/>
                <a:gd name="connsiteY2" fmla="*/ 0 h 1261794"/>
                <a:gd name="connsiteX0" fmla="*/ 348856 w 348856"/>
                <a:gd name="connsiteY0" fmla="*/ 1261794 h 1261794"/>
                <a:gd name="connsiteX1" fmla="*/ 0 w 348856"/>
                <a:gd name="connsiteY1" fmla="*/ 318061 h 1261794"/>
                <a:gd name="connsiteX2" fmla="*/ 21962 w 348856"/>
                <a:gd name="connsiteY2" fmla="*/ 0 h 1261794"/>
                <a:gd name="connsiteX0" fmla="*/ 348856 w 348856"/>
                <a:gd name="connsiteY0" fmla="*/ 1491272 h 1491272"/>
                <a:gd name="connsiteX1" fmla="*/ 0 w 348856"/>
                <a:gd name="connsiteY1" fmla="*/ 547539 h 1491272"/>
                <a:gd name="connsiteX2" fmla="*/ 194573 w 348856"/>
                <a:gd name="connsiteY2" fmla="*/ 0 h 1491272"/>
                <a:gd name="connsiteX0" fmla="*/ 228408 w 228408"/>
                <a:gd name="connsiteY0" fmla="*/ 1491272 h 1491272"/>
                <a:gd name="connsiteX1" fmla="*/ 0 w 228408"/>
                <a:gd name="connsiteY1" fmla="*/ 737196 h 1491272"/>
                <a:gd name="connsiteX2" fmla="*/ 74125 w 228408"/>
                <a:gd name="connsiteY2" fmla="*/ 0 h 1491272"/>
                <a:gd name="connsiteX0" fmla="*/ 0 w 153120"/>
                <a:gd name="connsiteY0" fmla="*/ 2720147 h 2720147"/>
                <a:gd name="connsiteX1" fmla="*/ 78995 w 153120"/>
                <a:gd name="connsiteY1" fmla="*/ 737196 h 2720147"/>
                <a:gd name="connsiteX2" fmla="*/ 153120 w 153120"/>
                <a:gd name="connsiteY2" fmla="*/ 0 h 2720147"/>
                <a:gd name="connsiteX0" fmla="*/ 0 w 171040"/>
                <a:gd name="connsiteY0" fmla="*/ 3051548 h 3051548"/>
                <a:gd name="connsiteX1" fmla="*/ 78995 w 171040"/>
                <a:gd name="connsiteY1" fmla="*/ 1068597 h 3051548"/>
                <a:gd name="connsiteX2" fmla="*/ 171040 w 171040"/>
                <a:gd name="connsiteY2" fmla="*/ 0 h 3051548"/>
                <a:gd name="connsiteX0" fmla="*/ 50244 w 92045"/>
                <a:gd name="connsiteY0" fmla="*/ 3971317 h 3971317"/>
                <a:gd name="connsiteX1" fmla="*/ 0 w 92045"/>
                <a:gd name="connsiteY1" fmla="*/ 1068597 h 3971317"/>
                <a:gd name="connsiteX2" fmla="*/ 92045 w 92045"/>
                <a:gd name="connsiteY2" fmla="*/ 0 h 3971317"/>
                <a:gd name="connsiteX0" fmla="*/ 50244 w 1091256"/>
                <a:gd name="connsiteY0" fmla="*/ 2902720 h 2902720"/>
                <a:gd name="connsiteX1" fmla="*/ 0 w 1091256"/>
                <a:gd name="connsiteY1" fmla="*/ 0 h 2902720"/>
                <a:gd name="connsiteX2" fmla="*/ 1091256 w 1091256"/>
                <a:gd name="connsiteY2" fmla="*/ 980287 h 2902720"/>
                <a:gd name="connsiteX0" fmla="*/ 0 w 1041012"/>
                <a:gd name="connsiteY0" fmla="*/ 1922433 h 1922433"/>
                <a:gd name="connsiteX1" fmla="*/ 955915 w 1041012"/>
                <a:gd name="connsiteY1" fmla="*/ 898537 h 1922433"/>
                <a:gd name="connsiteX2" fmla="*/ 1041012 w 1041012"/>
                <a:gd name="connsiteY2" fmla="*/ 0 h 1922433"/>
                <a:gd name="connsiteX0" fmla="*/ 0 w 2155048"/>
                <a:gd name="connsiteY0" fmla="*/ 942894 h 942894"/>
                <a:gd name="connsiteX1" fmla="*/ 2069951 w 2155048"/>
                <a:gd name="connsiteY1" fmla="*/ 898537 h 942894"/>
                <a:gd name="connsiteX2" fmla="*/ 2155048 w 2155048"/>
                <a:gd name="connsiteY2" fmla="*/ 0 h 942894"/>
                <a:gd name="connsiteX0" fmla="*/ 0 w 2274967"/>
                <a:gd name="connsiteY0" fmla="*/ 44360 h 1581343"/>
                <a:gd name="connsiteX1" fmla="*/ 2069951 w 2274967"/>
                <a:gd name="connsiteY1" fmla="*/ 3 h 1581343"/>
                <a:gd name="connsiteX2" fmla="*/ 2274967 w 2274967"/>
                <a:gd name="connsiteY2" fmla="*/ 1581343 h 1581343"/>
                <a:gd name="connsiteX0" fmla="*/ 0 w 2274967"/>
                <a:gd name="connsiteY0" fmla="*/ 0 h 1652356"/>
                <a:gd name="connsiteX1" fmla="*/ 2106150 w 2274967"/>
                <a:gd name="connsiteY1" fmla="*/ 1652356 h 1652356"/>
                <a:gd name="connsiteX2" fmla="*/ 2274967 w 2274967"/>
                <a:gd name="connsiteY2" fmla="*/ 1536983 h 1652356"/>
                <a:gd name="connsiteX0" fmla="*/ 0 w 700315"/>
                <a:gd name="connsiteY0" fmla="*/ 0 h 2424945"/>
                <a:gd name="connsiteX1" fmla="*/ 531498 w 700315"/>
                <a:gd name="connsiteY1" fmla="*/ 2424945 h 2424945"/>
                <a:gd name="connsiteX2" fmla="*/ 700315 w 700315"/>
                <a:gd name="connsiteY2" fmla="*/ 2309572 h 2424945"/>
                <a:gd name="connsiteX0" fmla="*/ 0 w 767270"/>
                <a:gd name="connsiteY0" fmla="*/ 0 h 3596398"/>
                <a:gd name="connsiteX1" fmla="*/ 531498 w 767270"/>
                <a:gd name="connsiteY1" fmla="*/ 2424945 h 3596398"/>
                <a:gd name="connsiteX2" fmla="*/ 767270 w 767270"/>
                <a:gd name="connsiteY2" fmla="*/ 3596398 h 3596398"/>
                <a:gd name="connsiteX0" fmla="*/ 0 w 767270"/>
                <a:gd name="connsiteY0" fmla="*/ 0 h 3596398"/>
                <a:gd name="connsiteX1" fmla="*/ 682985 w 767270"/>
                <a:gd name="connsiteY1" fmla="*/ 532224 h 3596398"/>
                <a:gd name="connsiteX2" fmla="*/ 767270 w 767270"/>
                <a:gd name="connsiteY2" fmla="*/ 3596398 h 3596398"/>
                <a:gd name="connsiteX0" fmla="*/ 1406211 w 1406210"/>
                <a:gd name="connsiteY0" fmla="*/ 0 h 15355267"/>
                <a:gd name="connsiteX1" fmla="*/ 0 w 1406210"/>
                <a:gd name="connsiteY1" fmla="*/ 12291093 h 15355267"/>
                <a:gd name="connsiteX2" fmla="*/ 84285 w 1406210"/>
                <a:gd name="connsiteY2" fmla="*/ 15355267 h 15355267"/>
                <a:gd name="connsiteX0" fmla="*/ 1389909 w 1389910"/>
                <a:gd name="connsiteY0" fmla="*/ 0 h 15355267"/>
                <a:gd name="connsiteX1" fmla="*/ 0 w 1389910"/>
                <a:gd name="connsiteY1" fmla="*/ 13710126 h 15355267"/>
                <a:gd name="connsiteX2" fmla="*/ 67983 w 1389910"/>
                <a:gd name="connsiteY2" fmla="*/ 15355267 h 15355267"/>
                <a:gd name="connsiteX0" fmla="*/ 1502095 w 1502095"/>
                <a:gd name="connsiteY0" fmla="*/ 0 h 6241480"/>
                <a:gd name="connsiteX1" fmla="*/ 0 w 1502095"/>
                <a:gd name="connsiteY1" fmla="*/ 4596339 h 6241480"/>
                <a:gd name="connsiteX2" fmla="*/ 67983 w 1502095"/>
                <a:gd name="connsiteY2" fmla="*/ 6241480 h 624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2095" h="6241480">
                  <a:moveTo>
                    <a:pt x="1502095" y="0"/>
                  </a:moveTo>
                  <a:lnTo>
                    <a:pt x="0" y="4596339"/>
                  </a:lnTo>
                  <a:lnTo>
                    <a:pt x="67983" y="624148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 rot="15544037" flipV="1">
              <a:off x="3657579" y="3242811"/>
              <a:ext cx="255933" cy="845195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215167 w 258062"/>
                <a:gd name="connsiteY0" fmla="*/ 979004 h 979004"/>
                <a:gd name="connsiteX1" fmla="*/ -1 w 258062"/>
                <a:gd name="connsiteY1" fmla="*/ 18351 h 979004"/>
                <a:gd name="connsiteX2" fmla="*/ 258061 w 258062"/>
                <a:gd name="connsiteY2" fmla="*/ 0 h 979004"/>
                <a:gd name="connsiteX0" fmla="*/ 161592 w 204487"/>
                <a:gd name="connsiteY0" fmla="*/ 979004 h 979004"/>
                <a:gd name="connsiteX1" fmla="*/ -1 w 204487"/>
                <a:gd name="connsiteY1" fmla="*/ 8250 h 979004"/>
                <a:gd name="connsiteX2" fmla="*/ 204486 w 204487"/>
                <a:gd name="connsiteY2" fmla="*/ 0 h 979004"/>
                <a:gd name="connsiteX0" fmla="*/ 161592 w 268550"/>
                <a:gd name="connsiteY0" fmla="*/ 1165823 h 1165823"/>
                <a:gd name="connsiteX1" fmla="*/ -1 w 268550"/>
                <a:gd name="connsiteY1" fmla="*/ 195069 h 1165823"/>
                <a:gd name="connsiteX2" fmla="*/ 268550 w 268550"/>
                <a:gd name="connsiteY2" fmla="*/ 0 h 1165823"/>
                <a:gd name="connsiteX0" fmla="*/ 171166 w 278124"/>
                <a:gd name="connsiteY0" fmla="*/ 1165823 h 1165823"/>
                <a:gd name="connsiteX1" fmla="*/ 0 w 278124"/>
                <a:gd name="connsiteY1" fmla="*/ 183324 h 1165823"/>
                <a:gd name="connsiteX2" fmla="*/ 278124 w 278124"/>
                <a:gd name="connsiteY2" fmla="*/ 0 h 1165823"/>
                <a:gd name="connsiteX0" fmla="*/ 171166 w 236322"/>
                <a:gd name="connsiteY0" fmla="*/ 1142133 h 1142133"/>
                <a:gd name="connsiteX1" fmla="*/ 0 w 236322"/>
                <a:gd name="connsiteY1" fmla="*/ 159634 h 1142133"/>
                <a:gd name="connsiteX2" fmla="*/ 236322 w 236322"/>
                <a:gd name="connsiteY2" fmla="*/ 0 h 1142133"/>
                <a:gd name="connsiteX0" fmla="*/ 171166 w 214686"/>
                <a:gd name="connsiteY0" fmla="*/ 1127514 h 1127514"/>
                <a:gd name="connsiteX1" fmla="*/ 0 w 214686"/>
                <a:gd name="connsiteY1" fmla="*/ 145015 h 1127514"/>
                <a:gd name="connsiteX2" fmla="*/ 214685 w 214686"/>
                <a:gd name="connsiteY2" fmla="*/ 0 h 1127514"/>
                <a:gd name="connsiteX0" fmla="*/ 171166 w 230141"/>
                <a:gd name="connsiteY0" fmla="*/ 1137956 h 1137956"/>
                <a:gd name="connsiteX1" fmla="*/ 0 w 230141"/>
                <a:gd name="connsiteY1" fmla="*/ 155457 h 1137956"/>
                <a:gd name="connsiteX2" fmla="*/ 230141 w 230141"/>
                <a:gd name="connsiteY2" fmla="*/ 0 h 1137956"/>
                <a:gd name="connsiteX0" fmla="*/ 46474 w 105449"/>
                <a:gd name="connsiteY0" fmla="*/ 1137956 h 1137956"/>
                <a:gd name="connsiteX1" fmla="*/ 0 w 105449"/>
                <a:gd name="connsiteY1" fmla="*/ 528176 h 1137956"/>
                <a:gd name="connsiteX2" fmla="*/ 105449 w 105449"/>
                <a:gd name="connsiteY2" fmla="*/ 0 h 1137956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367350"/>
                <a:gd name="connsiteY0" fmla="*/ 1679586 h 1679586"/>
                <a:gd name="connsiteX1" fmla="*/ 0 w 367350"/>
                <a:gd name="connsiteY1" fmla="*/ 1069806 h 1679586"/>
                <a:gd name="connsiteX2" fmla="*/ 367350 w 367350"/>
                <a:gd name="connsiteY2" fmla="*/ 0 h 1679586"/>
                <a:gd name="connsiteX0" fmla="*/ 0 w 320876"/>
                <a:gd name="connsiteY0" fmla="*/ 1679586 h 1679586"/>
                <a:gd name="connsiteX1" fmla="*/ 225534 w 320876"/>
                <a:gd name="connsiteY1" fmla="*/ 230786 h 1679586"/>
                <a:gd name="connsiteX2" fmla="*/ 320876 w 320876"/>
                <a:gd name="connsiteY2" fmla="*/ 0 h 1679586"/>
                <a:gd name="connsiteX0" fmla="*/ 231573 w 552449"/>
                <a:gd name="connsiteY0" fmla="*/ 1679586 h 1679586"/>
                <a:gd name="connsiteX1" fmla="*/ 0 w 552449"/>
                <a:gd name="connsiteY1" fmla="*/ 1032243 h 1679586"/>
                <a:gd name="connsiteX2" fmla="*/ 552449 w 552449"/>
                <a:gd name="connsiteY2" fmla="*/ 0 h 1679586"/>
                <a:gd name="connsiteX0" fmla="*/ 231573 w 231573"/>
                <a:gd name="connsiteY0" fmla="*/ 1057245 h 1057245"/>
                <a:gd name="connsiteX1" fmla="*/ 0 w 231573"/>
                <a:gd name="connsiteY1" fmla="*/ 409902 h 1057245"/>
                <a:gd name="connsiteX2" fmla="*/ 159088 w 231573"/>
                <a:gd name="connsiteY2" fmla="*/ 0 h 1057245"/>
                <a:gd name="connsiteX0" fmla="*/ 485982 w 485982"/>
                <a:gd name="connsiteY0" fmla="*/ 1261794 h 1261794"/>
                <a:gd name="connsiteX1" fmla="*/ 0 w 485982"/>
                <a:gd name="connsiteY1" fmla="*/ 409902 h 1261794"/>
                <a:gd name="connsiteX2" fmla="*/ 159088 w 485982"/>
                <a:gd name="connsiteY2" fmla="*/ 0 h 1261794"/>
                <a:gd name="connsiteX0" fmla="*/ 348856 w 348856"/>
                <a:gd name="connsiteY0" fmla="*/ 1261794 h 1261794"/>
                <a:gd name="connsiteX1" fmla="*/ 0 w 348856"/>
                <a:gd name="connsiteY1" fmla="*/ 318061 h 1261794"/>
                <a:gd name="connsiteX2" fmla="*/ 21962 w 348856"/>
                <a:gd name="connsiteY2" fmla="*/ 0 h 1261794"/>
                <a:gd name="connsiteX0" fmla="*/ 348856 w 348856"/>
                <a:gd name="connsiteY0" fmla="*/ 1491272 h 1491272"/>
                <a:gd name="connsiteX1" fmla="*/ 0 w 348856"/>
                <a:gd name="connsiteY1" fmla="*/ 547539 h 1491272"/>
                <a:gd name="connsiteX2" fmla="*/ 194573 w 348856"/>
                <a:gd name="connsiteY2" fmla="*/ 0 h 1491272"/>
                <a:gd name="connsiteX0" fmla="*/ 228408 w 228408"/>
                <a:gd name="connsiteY0" fmla="*/ 1491272 h 1491272"/>
                <a:gd name="connsiteX1" fmla="*/ 0 w 228408"/>
                <a:gd name="connsiteY1" fmla="*/ 737196 h 1491272"/>
                <a:gd name="connsiteX2" fmla="*/ 74125 w 228408"/>
                <a:gd name="connsiteY2" fmla="*/ 0 h 1491272"/>
                <a:gd name="connsiteX0" fmla="*/ 0 w 153120"/>
                <a:gd name="connsiteY0" fmla="*/ 2720147 h 2720147"/>
                <a:gd name="connsiteX1" fmla="*/ 78995 w 153120"/>
                <a:gd name="connsiteY1" fmla="*/ 737196 h 2720147"/>
                <a:gd name="connsiteX2" fmla="*/ 153120 w 153120"/>
                <a:gd name="connsiteY2" fmla="*/ 0 h 2720147"/>
                <a:gd name="connsiteX0" fmla="*/ 0 w 171040"/>
                <a:gd name="connsiteY0" fmla="*/ 3051548 h 3051548"/>
                <a:gd name="connsiteX1" fmla="*/ 78995 w 171040"/>
                <a:gd name="connsiteY1" fmla="*/ 1068597 h 3051548"/>
                <a:gd name="connsiteX2" fmla="*/ 171040 w 171040"/>
                <a:gd name="connsiteY2" fmla="*/ 0 h 3051548"/>
                <a:gd name="connsiteX0" fmla="*/ 50244 w 92045"/>
                <a:gd name="connsiteY0" fmla="*/ 3971317 h 3971317"/>
                <a:gd name="connsiteX1" fmla="*/ 0 w 92045"/>
                <a:gd name="connsiteY1" fmla="*/ 1068597 h 3971317"/>
                <a:gd name="connsiteX2" fmla="*/ 92045 w 92045"/>
                <a:gd name="connsiteY2" fmla="*/ 0 h 3971317"/>
                <a:gd name="connsiteX0" fmla="*/ 50244 w 1091256"/>
                <a:gd name="connsiteY0" fmla="*/ 2902720 h 2902720"/>
                <a:gd name="connsiteX1" fmla="*/ 0 w 1091256"/>
                <a:gd name="connsiteY1" fmla="*/ 0 h 2902720"/>
                <a:gd name="connsiteX2" fmla="*/ 1091256 w 1091256"/>
                <a:gd name="connsiteY2" fmla="*/ 980287 h 2902720"/>
                <a:gd name="connsiteX0" fmla="*/ 0 w 1041012"/>
                <a:gd name="connsiteY0" fmla="*/ 1922433 h 1922433"/>
                <a:gd name="connsiteX1" fmla="*/ 955915 w 1041012"/>
                <a:gd name="connsiteY1" fmla="*/ 898537 h 1922433"/>
                <a:gd name="connsiteX2" fmla="*/ 1041012 w 1041012"/>
                <a:gd name="connsiteY2" fmla="*/ 0 h 1922433"/>
                <a:gd name="connsiteX0" fmla="*/ 0 w 2155048"/>
                <a:gd name="connsiteY0" fmla="*/ 942894 h 942894"/>
                <a:gd name="connsiteX1" fmla="*/ 2069951 w 2155048"/>
                <a:gd name="connsiteY1" fmla="*/ 898537 h 942894"/>
                <a:gd name="connsiteX2" fmla="*/ 2155048 w 2155048"/>
                <a:gd name="connsiteY2" fmla="*/ 0 h 942894"/>
                <a:gd name="connsiteX0" fmla="*/ 0 w 2274967"/>
                <a:gd name="connsiteY0" fmla="*/ 44360 h 1581343"/>
                <a:gd name="connsiteX1" fmla="*/ 2069951 w 2274967"/>
                <a:gd name="connsiteY1" fmla="*/ 3 h 1581343"/>
                <a:gd name="connsiteX2" fmla="*/ 2274967 w 2274967"/>
                <a:gd name="connsiteY2" fmla="*/ 1581343 h 1581343"/>
                <a:gd name="connsiteX0" fmla="*/ 0 w 2274967"/>
                <a:gd name="connsiteY0" fmla="*/ 0 h 1652356"/>
                <a:gd name="connsiteX1" fmla="*/ 2106150 w 2274967"/>
                <a:gd name="connsiteY1" fmla="*/ 1652356 h 1652356"/>
                <a:gd name="connsiteX2" fmla="*/ 2274967 w 2274967"/>
                <a:gd name="connsiteY2" fmla="*/ 1536983 h 1652356"/>
                <a:gd name="connsiteX0" fmla="*/ 0 w 700315"/>
                <a:gd name="connsiteY0" fmla="*/ 0 h 2424945"/>
                <a:gd name="connsiteX1" fmla="*/ 531498 w 700315"/>
                <a:gd name="connsiteY1" fmla="*/ 2424945 h 2424945"/>
                <a:gd name="connsiteX2" fmla="*/ 700315 w 700315"/>
                <a:gd name="connsiteY2" fmla="*/ 2309572 h 2424945"/>
                <a:gd name="connsiteX0" fmla="*/ 0 w 767270"/>
                <a:gd name="connsiteY0" fmla="*/ 0 h 3596398"/>
                <a:gd name="connsiteX1" fmla="*/ 531498 w 767270"/>
                <a:gd name="connsiteY1" fmla="*/ 2424945 h 3596398"/>
                <a:gd name="connsiteX2" fmla="*/ 767270 w 767270"/>
                <a:gd name="connsiteY2" fmla="*/ 3596398 h 3596398"/>
                <a:gd name="connsiteX0" fmla="*/ 0 w 767270"/>
                <a:gd name="connsiteY0" fmla="*/ 0 h 3596398"/>
                <a:gd name="connsiteX1" fmla="*/ 682985 w 767270"/>
                <a:gd name="connsiteY1" fmla="*/ 532224 h 3596398"/>
                <a:gd name="connsiteX2" fmla="*/ 767270 w 767270"/>
                <a:gd name="connsiteY2" fmla="*/ 3596398 h 3596398"/>
                <a:gd name="connsiteX0" fmla="*/ 1406211 w 1406210"/>
                <a:gd name="connsiteY0" fmla="*/ 0 h 15355267"/>
                <a:gd name="connsiteX1" fmla="*/ 0 w 1406210"/>
                <a:gd name="connsiteY1" fmla="*/ 12291093 h 15355267"/>
                <a:gd name="connsiteX2" fmla="*/ 84285 w 1406210"/>
                <a:gd name="connsiteY2" fmla="*/ 15355267 h 15355267"/>
                <a:gd name="connsiteX0" fmla="*/ 1048507 w 1048507"/>
                <a:gd name="connsiteY0" fmla="*/ 0 h 17375522"/>
                <a:gd name="connsiteX1" fmla="*/ 0 w 1048507"/>
                <a:gd name="connsiteY1" fmla="*/ 14311348 h 17375522"/>
                <a:gd name="connsiteX2" fmla="*/ 84285 w 1048507"/>
                <a:gd name="connsiteY2" fmla="*/ 17375522 h 17375522"/>
                <a:gd name="connsiteX0" fmla="*/ 1048507 w 1048507"/>
                <a:gd name="connsiteY0" fmla="*/ 0 h 14311348"/>
                <a:gd name="connsiteX1" fmla="*/ 0 w 1048507"/>
                <a:gd name="connsiteY1" fmla="*/ 14311348 h 14311348"/>
                <a:gd name="connsiteX2" fmla="*/ 924199 w 1048507"/>
                <a:gd name="connsiteY2" fmla="*/ 5541756 h 14311348"/>
                <a:gd name="connsiteX0" fmla="*/ 339414 w 339414"/>
                <a:gd name="connsiteY0" fmla="*/ 0 h 5541756"/>
                <a:gd name="connsiteX1" fmla="*/ 0 w 339414"/>
                <a:gd name="connsiteY1" fmla="*/ 2658886 h 5541756"/>
                <a:gd name="connsiteX2" fmla="*/ 215106 w 339414"/>
                <a:gd name="connsiteY2" fmla="*/ 5541756 h 5541756"/>
                <a:gd name="connsiteX0" fmla="*/ 379722 w 379722"/>
                <a:gd name="connsiteY0" fmla="*/ 0 h 6361772"/>
                <a:gd name="connsiteX1" fmla="*/ 40308 w 379722"/>
                <a:gd name="connsiteY1" fmla="*/ 2658886 h 6361772"/>
                <a:gd name="connsiteX2" fmla="*/ 255414 w 379722"/>
                <a:gd name="connsiteY2" fmla="*/ 5541756 h 6361772"/>
                <a:gd name="connsiteX0" fmla="*/ 379722 w 379722"/>
                <a:gd name="connsiteY0" fmla="*/ 610887 h 6972659"/>
                <a:gd name="connsiteX1" fmla="*/ 40308 w 379722"/>
                <a:gd name="connsiteY1" fmla="*/ 3269773 h 6972659"/>
                <a:gd name="connsiteX2" fmla="*/ 255414 w 379722"/>
                <a:gd name="connsiteY2" fmla="*/ 6152643 h 6972659"/>
                <a:gd name="connsiteX0" fmla="*/ 379722 w 379722"/>
                <a:gd name="connsiteY0" fmla="*/ 610887 h 7106128"/>
                <a:gd name="connsiteX1" fmla="*/ 40308 w 379722"/>
                <a:gd name="connsiteY1" fmla="*/ 3269773 h 7106128"/>
                <a:gd name="connsiteX2" fmla="*/ 255414 w 379722"/>
                <a:gd name="connsiteY2" fmla="*/ 6152643 h 7106128"/>
                <a:gd name="connsiteX0" fmla="*/ 379722 w 379722"/>
                <a:gd name="connsiteY0" fmla="*/ 1175064 h 7670305"/>
                <a:gd name="connsiteX1" fmla="*/ 40308 w 379722"/>
                <a:gd name="connsiteY1" fmla="*/ 3833950 h 7670305"/>
                <a:gd name="connsiteX2" fmla="*/ 255414 w 379722"/>
                <a:gd name="connsiteY2" fmla="*/ 6716820 h 7670305"/>
                <a:gd name="connsiteX0" fmla="*/ 379722 w 379722"/>
                <a:gd name="connsiteY0" fmla="*/ 1175064 h 7670305"/>
                <a:gd name="connsiteX1" fmla="*/ 40308 w 379722"/>
                <a:gd name="connsiteY1" fmla="*/ 3833950 h 7670305"/>
                <a:gd name="connsiteX2" fmla="*/ 255414 w 379722"/>
                <a:gd name="connsiteY2" fmla="*/ 6716820 h 7670305"/>
                <a:gd name="connsiteX0" fmla="*/ 379722 w 379722"/>
                <a:gd name="connsiteY0" fmla="*/ 1175064 h 7670305"/>
                <a:gd name="connsiteX1" fmla="*/ 40308 w 379722"/>
                <a:gd name="connsiteY1" fmla="*/ 3833950 h 7670305"/>
                <a:gd name="connsiteX2" fmla="*/ 255414 w 379722"/>
                <a:gd name="connsiteY2" fmla="*/ 6716820 h 7670305"/>
                <a:gd name="connsiteX0" fmla="*/ 357107 w 357107"/>
                <a:gd name="connsiteY0" fmla="*/ 1175064 h 7670305"/>
                <a:gd name="connsiteX1" fmla="*/ 17693 w 357107"/>
                <a:gd name="connsiteY1" fmla="*/ 3833950 h 7670305"/>
                <a:gd name="connsiteX2" fmla="*/ 232799 w 357107"/>
                <a:gd name="connsiteY2" fmla="*/ 6716820 h 7670305"/>
                <a:gd name="connsiteX0" fmla="*/ 386243 w 386243"/>
                <a:gd name="connsiteY0" fmla="*/ 1175064 h 7670305"/>
                <a:gd name="connsiteX1" fmla="*/ 46829 w 386243"/>
                <a:gd name="connsiteY1" fmla="*/ 3833950 h 7670305"/>
                <a:gd name="connsiteX2" fmla="*/ 261935 w 386243"/>
                <a:gd name="connsiteY2" fmla="*/ 6716820 h 767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243" h="7670305">
                  <a:moveTo>
                    <a:pt x="386243" y="1175064"/>
                  </a:moveTo>
                  <a:cubicBezTo>
                    <a:pt x="304492" y="0"/>
                    <a:pt x="146157" y="297276"/>
                    <a:pt x="46829" y="3833950"/>
                  </a:cubicBezTo>
                  <a:cubicBezTo>
                    <a:pt x="0" y="7485716"/>
                    <a:pt x="159006" y="7670305"/>
                    <a:pt x="261935" y="6716820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rot="15544037" flipV="1">
              <a:off x="2733238" y="4022796"/>
              <a:ext cx="1013126" cy="702351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215167 w 258062"/>
                <a:gd name="connsiteY0" fmla="*/ 979004 h 979004"/>
                <a:gd name="connsiteX1" fmla="*/ -1 w 258062"/>
                <a:gd name="connsiteY1" fmla="*/ 18351 h 979004"/>
                <a:gd name="connsiteX2" fmla="*/ 258061 w 258062"/>
                <a:gd name="connsiteY2" fmla="*/ 0 h 979004"/>
                <a:gd name="connsiteX0" fmla="*/ 161592 w 204487"/>
                <a:gd name="connsiteY0" fmla="*/ 979004 h 979004"/>
                <a:gd name="connsiteX1" fmla="*/ -1 w 204487"/>
                <a:gd name="connsiteY1" fmla="*/ 8250 h 979004"/>
                <a:gd name="connsiteX2" fmla="*/ 204486 w 204487"/>
                <a:gd name="connsiteY2" fmla="*/ 0 h 979004"/>
                <a:gd name="connsiteX0" fmla="*/ 161592 w 268550"/>
                <a:gd name="connsiteY0" fmla="*/ 1165823 h 1165823"/>
                <a:gd name="connsiteX1" fmla="*/ -1 w 268550"/>
                <a:gd name="connsiteY1" fmla="*/ 195069 h 1165823"/>
                <a:gd name="connsiteX2" fmla="*/ 268550 w 268550"/>
                <a:gd name="connsiteY2" fmla="*/ 0 h 1165823"/>
                <a:gd name="connsiteX0" fmla="*/ 171166 w 278124"/>
                <a:gd name="connsiteY0" fmla="*/ 1165823 h 1165823"/>
                <a:gd name="connsiteX1" fmla="*/ 0 w 278124"/>
                <a:gd name="connsiteY1" fmla="*/ 183324 h 1165823"/>
                <a:gd name="connsiteX2" fmla="*/ 278124 w 278124"/>
                <a:gd name="connsiteY2" fmla="*/ 0 h 1165823"/>
                <a:gd name="connsiteX0" fmla="*/ 171166 w 236322"/>
                <a:gd name="connsiteY0" fmla="*/ 1142133 h 1142133"/>
                <a:gd name="connsiteX1" fmla="*/ 0 w 236322"/>
                <a:gd name="connsiteY1" fmla="*/ 159634 h 1142133"/>
                <a:gd name="connsiteX2" fmla="*/ 236322 w 236322"/>
                <a:gd name="connsiteY2" fmla="*/ 0 h 1142133"/>
                <a:gd name="connsiteX0" fmla="*/ 171166 w 214686"/>
                <a:gd name="connsiteY0" fmla="*/ 1127514 h 1127514"/>
                <a:gd name="connsiteX1" fmla="*/ 0 w 214686"/>
                <a:gd name="connsiteY1" fmla="*/ 145015 h 1127514"/>
                <a:gd name="connsiteX2" fmla="*/ 214685 w 214686"/>
                <a:gd name="connsiteY2" fmla="*/ 0 h 1127514"/>
                <a:gd name="connsiteX0" fmla="*/ 171166 w 230141"/>
                <a:gd name="connsiteY0" fmla="*/ 1137956 h 1137956"/>
                <a:gd name="connsiteX1" fmla="*/ 0 w 230141"/>
                <a:gd name="connsiteY1" fmla="*/ 155457 h 1137956"/>
                <a:gd name="connsiteX2" fmla="*/ 230141 w 230141"/>
                <a:gd name="connsiteY2" fmla="*/ 0 h 1137956"/>
                <a:gd name="connsiteX0" fmla="*/ 46474 w 105449"/>
                <a:gd name="connsiteY0" fmla="*/ 1137956 h 1137956"/>
                <a:gd name="connsiteX1" fmla="*/ 0 w 105449"/>
                <a:gd name="connsiteY1" fmla="*/ 528176 h 1137956"/>
                <a:gd name="connsiteX2" fmla="*/ 105449 w 105449"/>
                <a:gd name="connsiteY2" fmla="*/ 0 h 1137956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367350"/>
                <a:gd name="connsiteY0" fmla="*/ 1679586 h 1679586"/>
                <a:gd name="connsiteX1" fmla="*/ 0 w 367350"/>
                <a:gd name="connsiteY1" fmla="*/ 1069806 h 1679586"/>
                <a:gd name="connsiteX2" fmla="*/ 367350 w 367350"/>
                <a:gd name="connsiteY2" fmla="*/ 0 h 1679586"/>
                <a:gd name="connsiteX0" fmla="*/ 0 w 320876"/>
                <a:gd name="connsiteY0" fmla="*/ 1679586 h 1679586"/>
                <a:gd name="connsiteX1" fmla="*/ 225534 w 320876"/>
                <a:gd name="connsiteY1" fmla="*/ 230786 h 1679586"/>
                <a:gd name="connsiteX2" fmla="*/ 320876 w 320876"/>
                <a:gd name="connsiteY2" fmla="*/ 0 h 1679586"/>
                <a:gd name="connsiteX0" fmla="*/ 231573 w 552449"/>
                <a:gd name="connsiteY0" fmla="*/ 1679586 h 1679586"/>
                <a:gd name="connsiteX1" fmla="*/ 0 w 552449"/>
                <a:gd name="connsiteY1" fmla="*/ 1032243 h 1679586"/>
                <a:gd name="connsiteX2" fmla="*/ 552449 w 552449"/>
                <a:gd name="connsiteY2" fmla="*/ 0 h 1679586"/>
                <a:gd name="connsiteX0" fmla="*/ 231573 w 231573"/>
                <a:gd name="connsiteY0" fmla="*/ 1057245 h 1057245"/>
                <a:gd name="connsiteX1" fmla="*/ 0 w 231573"/>
                <a:gd name="connsiteY1" fmla="*/ 409902 h 1057245"/>
                <a:gd name="connsiteX2" fmla="*/ 159088 w 231573"/>
                <a:gd name="connsiteY2" fmla="*/ 0 h 1057245"/>
                <a:gd name="connsiteX0" fmla="*/ 485982 w 485982"/>
                <a:gd name="connsiteY0" fmla="*/ 1261794 h 1261794"/>
                <a:gd name="connsiteX1" fmla="*/ 0 w 485982"/>
                <a:gd name="connsiteY1" fmla="*/ 409902 h 1261794"/>
                <a:gd name="connsiteX2" fmla="*/ 159088 w 485982"/>
                <a:gd name="connsiteY2" fmla="*/ 0 h 1261794"/>
                <a:gd name="connsiteX0" fmla="*/ 348856 w 348856"/>
                <a:gd name="connsiteY0" fmla="*/ 1261794 h 1261794"/>
                <a:gd name="connsiteX1" fmla="*/ 0 w 348856"/>
                <a:gd name="connsiteY1" fmla="*/ 318061 h 1261794"/>
                <a:gd name="connsiteX2" fmla="*/ 21962 w 348856"/>
                <a:gd name="connsiteY2" fmla="*/ 0 h 1261794"/>
                <a:gd name="connsiteX0" fmla="*/ 348856 w 348856"/>
                <a:gd name="connsiteY0" fmla="*/ 1491272 h 1491272"/>
                <a:gd name="connsiteX1" fmla="*/ 0 w 348856"/>
                <a:gd name="connsiteY1" fmla="*/ 547539 h 1491272"/>
                <a:gd name="connsiteX2" fmla="*/ 194573 w 348856"/>
                <a:gd name="connsiteY2" fmla="*/ 0 h 1491272"/>
                <a:gd name="connsiteX0" fmla="*/ 228408 w 228408"/>
                <a:gd name="connsiteY0" fmla="*/ 1491272 h 1491272"/>
                <a:gd name="connsiteX1" fmla="*/ 0 w 228408"/>
                <a:gd name="connsiteY1" fmla="*/ 737196 h 1491272"/>
                <a:gd name="connsiteX2" fmla="*/ 74125 w 228408"/>
                <a:gd name="connsiteY2" fmla="*/ 0 h 1491272"/>
                <a:gd name="connsiteX0" fmla="*/ 0 w 153120"/>
                <a:gd name="connsiteY0" fmla="*/ 2720147 h 2720147"/>
                <a:gd name="connsiteX1" fmla="*/ 78995 w 153120"/>
                <a:gd name="connsiteY1" fmla="*/ 737196 h 2720147"/>
                <a:gd name="connsiteX2" fmla="*/ 153120 w 153120"/>
                <a:gd name="connsiteY2" fmla="*/ 0 h 2720147"/>
                <a:gd name="connsiteX0" fmla="*/ 0 w 171040"/>
                <a:gd name="connsiteY0" fmla="*/ 3051548 h 3051548"/>
                <a:gd name="connsiteX1" fmla="*/ 78995 w 171040"/>
                <a:gd name="connsiteY1" fmla="*/ 1068597 h 3051548"/>
                <a:gd name="connsiteX2" fmla="*/ 171040 w 171040"/>
                <a:gd name="connsiteY2" fmla="*/ 0 h 3051548"/>
                <a:gd name="connsiteX0" fmla="*/ 50244 w 92045"/>
                <a:gd name="connsiteY0" fmla="*/ 3971317 h 3971317"/>
                <a:gd name="connsiteX1" fmla="*/ 0 w 92045"/>
                <a:gd name="connsiteY1" fmla="*/ 1068597 h 3971317"/>
                <a:gd name="connsiteX2" fmla="*/ 92045 w 92045"/>
                <a:gd name="connsiteY2" fmla="*/ 0 h 3971317"/>
                <a:gd name="connsiteX0" fmla="*/ 50244 w 1091256"/>
                <a:gd name="connsiteY0" fmla="*/ 2902720 h 2902720"/>
                <a:gd name="connsiteX1" fmla="*/ 0 w 1091256"/>
                <a:gd name="connsiteY1" fmla="*/ 0 h 2902720"/>
                <a:gd name="connsiteX2" fmla="*/ 1091256 w 1091256"/>
                <a:gd name="connsiteY2" fmla="*/ 980287 h 2902720"/>
                <a:gd name="connsiteX0" fmla="*/ 0 w 1041012"/>
                <a:gd name="connsiteY0" fmla="*/ 1922433 h 1922433"/>
                <a:gd name="connsiteX1" fmla="*/ 955915 w 1041012"/>
                <a:gd name="connsiteY1" fmla="*/ 898537 h 1922433"/>
                <a:gd name="connsiteX2" fmla="*/ 1041012 w 1041012"/>
                <a:gd name="connsiteY2" fmla="*/ 0 h 1922433"/>
                <a:gd name="connsiteX0" fmla="*/ 0 w 2155048"/>
                <a:gd name="connsiteY0" fmla="*/ 942894 h 942894"/>
                <a:gd name="connsiteX1" fmla="*/ 2069951 w 2155048"/>
                <a:gd name="connsiteY1" fmla="*/ 898537 h 942894"/>
                <a:gd name="connsiteX2" fmla="*/ 2155048 w 2155048"/>
                <a:gd name="connsiteY2" fmla="*/ 0 h 942894"/>
                <a:gd name="connsiteX0" fmla="*/ 0 w 2274967"/>
                <a:gd name="connsiteY0" fmla="*/ 44360 h 1581343"/>
                <a:gd name="connsiteX1" fmla="*/ 2069951 w 2274967"/>
                <a:gd name="connsiteY1" fmla="*/ 3 h 1581343"/>
                <a:gd name="connsiteX2" fmla="*/ 2274967 w 2274967"/>
                <a:gd name="connsiteY2" fmla="*/ 1581343 h 1581343"/>
                <a:gd name="connsiteX0" fmla="*/ 0 w 2274967"/>
                <a:gd name="connsiteY0" fmla="*/ 0 h 1652356"/>
                <a:gd name="connsiteX1" fmla="*/ 2106150 w 2274967"/>
                <a:gd name="connsiteY1" fmla="*/ 1652356 h 1652356"/>
                <a:gd name="connsiteX2" fmla="*/ 2274967 w 2274967"/>
                <a:gd name="connsiteY2" fmla="*/ 1536983 h 1652356"/>
                <a:gd name="connsiteX0" fmla="*/ 0 w 700315"/>
                <a:gd name="connsiteY0" fmla="*/ 0 h 2424945"/>
                <a:gd name="connsiteX1" fmla="*/ 531498 w 700315"/>
                <a:gd name="connsiteY1" fmla="*/ 2424945 h 2424945"/>
                <a:gd name="connsiteX2" fmla="*/ 700315 w 700315"/>
                <a:gd name="connsiteY2" fmla="*/ 2309572 h 2424945"/>
                <a:gd name="connsiteX0" fmla="*/ 0 w 767270"/>
                <a:gd name="connsiteY0" fmla="*/ 0 h 3596398"/>
                <a:gd name="connsiteX1" fmla="*/ 531498 w 767270"/>
                <a:gd name="connsiteY1" fmla="*/ 2424945 h 3596398"/>
                <a:gd name="connsiteX2" fmla="*/ 767270 w 767270"/>
                <a:gd name="connsiteY2" fmla="*/ 3596398 h 3596398"/>
                <a:gd name="connsiteX0" fmla="*/ 0 w 767270"/>
                <a:gd name="connsiteY0" fmla="*/ 0 h 3596398"/>
                <a:gd name="connsiteX1" fmla="*/ 682985 w 767270"/>
                <a:gd name="connsiteY1" fmla="*/ 532224 h 3596398"/>
                <a:gd name="connsiteX2" fmla="*/ 767270 w 767270"/>
                <a:gd name="connsiteY2" fmla="*/ 3596398 h 3596398"/>
                <a:gd name="connsiteX0" fmla="*/ 1406211 w 1406210"/>
                <a:gd name="connsiteY0" fmla="*/ 0 h 15355267"/>
                <a:gd name="connsiteX1" fmla="*/ 0 w 1406210"/>
                <a:gd name="connsiteY1" fmla="*/ 12291093 h 15355267"/>
                <a:gd name="connsiteX2" fmla="*/ 84285 w 1406210"/>
                <a:gd name="connsiteY2" fmla="*/ 15355267 h 15355267"/>
                <a:gd name="connsiteX0" fmla="*/ 1389909 w 1389910"/>
                <a:gd name="connsiteY0" fmla="*/ 0 h 15355267"/>
                <a:gd name="connsiteX1" fmla="*/ 0 w 1389910"/>
                <a:gd name="connsiteY1" fmla="*/ 13710126 h 15355267"/>
                <a:gd name="connsiteX2" fmla="*/ 67983 w 1389910"/>
                <a:gd name="connsiteY2" fmla="*/ 15355267 h 15355267"/>
                <a:gd name="connsiteX0" fmla="*/ 1502095 w 1502095"/>
                <a:gd name="connsiteY0" fmla="*/ 0 h 6241480"/>
                <a:gd name="connsiteX1" fmla="*/ 0 w 1502095"/>
                <a:gd name="connsiteY1" fmla="*/ 4596339 h 6241480"/>
                <a:gd name="connsiteX2" fmla="*/ 67983 w 1502095"/>
                <a:gd name="connsiteY2" fmla="*/ 6241480 h 624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2095" h="6241480">
                  <a:moveTo>
                    <a:pt x="1502095" y="0"/>
                  </a:moveTo>
                  <a:lnTo>
                    <a:pt x="0" y="4596339"/>
                  </a:lnTo>
                  <a:lnTo>
                    <a:pt x="67983" y="624148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 rot="15544037" flipV="1">
              <a:off x="3657579" y="3242811"/>
              <a:ext cx="255933" cy="845195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215167 w 258062"/>
                <a:gd name="connsiteY0" fmla="*/ 979004 h 979004"/>
                <a:gd name="connsiteX1" fmla="*/ -1 w 258062"/>
                <a:gd name="connsiteY1" fmla="*/ 18351 h 979004"/>
                <a:gd name="connsiteX2" fmla="*/ 258061 w 258062"/>
                <a:gd name="connsiteY2" fmla="*/ 0 h 979004"/>
                <a:gd name="connsiteX0" fmla="*/ 161592 w 204487"/>
                <a:gd name="connsiteY0" fmla="*/ 979004 h 979004"/>
                <a:gd name="connsiteX1" fmla="*/ -1 w 204487"/>
                <a:gd name="connsiteY1" fmla="*/ 8250 h 979004"/>
                <a:gd name="connsiteX2" fmla="*/ 204486 w 204487"/>
                <a:gd name="connsiteY2" fmla="*/ 0 h 979004"/>
                <a:gd name="connsiteX0" fmla="*/ 161592 w 268550"/>
                <a:gd name="connsiteY0" fmla="*/ 1165823 h 1165823"/>
                <a:gd name="connsiteX1" fmla="*/ -1 w 268550"/>
                <a:gd name="connsiteY1" fmla="*/ 195069 h 1165823"/>
                <a:gd name="connsiteX2" fmla="*/ 268550 w 268550"/>
                <a:gd name="connsiteY2" fmla="*/ 0 h 1165823"/>
                <a:gd name="connsiteX0" fmla="*/ 171166 w 278124"/>
                <a:gd name="connsiteY0" fmla="*/ 1165823 h 1165823"/>
                <a:gd name="connsiteX1" fmla="*/ 0 w 278124"/>
                <a:gd name="connsiteY1" fmla="*/ 183324 h 1165823"/>
                <a:gd name="connsiteX2" fmla="*/ 278124 w 278124"/>
                <a:gd name="connsiteY2" fmla="*/ 0 h 1165823"/>
                <a:gd name="connsiteX0" fmla="*/ 171166 w 236322"/>
                <a:gd name="connsiteY0" fmla="*/ 1142133 h 1142133"/>
                <a:gd name="connsiteX1" fmla="*/ 0 w 236322"/>
                <a:gd name="connsiteY1" fmla="*/ 159634 h 1142133"/>
                <a:gd name="connsiteX2" fmla="*/ 236322 w 236322"/>
                <a:gd name="connsiteY2" fmla="*/ 0 h 1142133"/>
                <a:gd name="connsiteX0" fmla="*/ 171166 w 214686"/>
                <a:gd name="connsiteY0" fmla="*/ 1127514 h 1127514"/>
                <a:gd name="connsiteX1" fmla="*/ 0 w 214686"/>
                <a:gd name="connsiteY1" fmla="*/ 145015 h 1127514"/>
                <a:gd name="connsiteX2" fmla="*/ 214685 w 214686"/>
                <a:gd name="connsiteY2" fmla="*/ 0 h 1127514"/>
                <a:gd name="connsiteX0" fmla="*/ 171166 w 230141"/>
                <a:gd name="connsiteY0" fmla="*/ 1137956 h 1137956"/>
                <a:gd name="connsiteX1" fmla="*/ 0 w 230141"/>
                <a:gd name="connsiteY1" fmla="*/ 155457 h 1137956"/>
                <a:gd name="connsiteX2" fmla="*/ 230141 w 230141"/>
                <a:gd name="connsiteY2" fmla="*/ 0 h 1137956"/>
                <a:gd name="connsiteX0" fmla="*/ 46474 w 105449"/>
                <a:gd name="connsiteY0" fmla="*/ 1137956 h 1137956"/>
                <a:gd name="connsiteX1" fmla="*/ 0 w 105449"/>
                <a:gd name="connsiteY1" fmla="*/ 528176 h 1137956"/>
                <a:gd name="connsiteX2" fmla="*/ 105449 w 105449"/>
                <a:gd name="connsiteY2" fmla="*/ 0 h 1137956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217363"/>
                <a:gd name="connsiteY0" fmla="*/ 1117453 h 1117453"/>
                <a:gd name="connsiteX1" fmla="*/ 0 w 217363"/>
                <a:gd name="connsiteY1" fmla="*/ 507673 h 1117453"/>
                <a:gd name="connsiteX2" fmla="*/ 217363 w 217363"/>
                <a:gd name="connsiteY2" fmla="*/ 0 h 1117453"/>
                <a:gd name="connsiteX0" fmla="*/ 46474 w 367350"/>
                <a:gd name="connsiteY0" fmla="*/ 1679586 h 1679586"/>
                <a:gd name="connsiteX1" fmla="*/ 0 w 367350"/>
                <a:gd name="connsiteY1" fmla="*/ 1069806 h 1679586"/>
                <a:gd name="connsiteX2" fmla="*/ 367350 w 367350"/>
                <a:gd name="connsiteY2" fmla="*/ 0 h 1679586"/>
                <a:gd name="connsiteX0" fmla="*/ 0 w 320876"/>
                <a:gd name="connsiteY0" fmla="*/ 1679586 h 1679586"/>
                <a:gd name="connsiteX1" fmla="*/ 225534 w 320876"/>
                <a:gd name="connsiteY1" fmla="*/ 230786 h 1679586"/>
                <a:gd name="connsiteX2" fmla="*/ 320876 w 320876"/>
                <a:gd name="connsiteY2" fmla="*/ 0 h 1679586"/>
                <a:gd name="connsiteX0" fmla="*/ 231573 w 552449"/>
                <a:gd name="connsiteY0" fmla="*/ 1679586 h 1679586"/>
                <a:gd name="connsiteX1" fmla="*/ 0 w 552449"/>
                <a:gd name="connsiteY1" fmla="*/ 1032243 h 1679586"/>
                <a:gd name="connsiteX2" fmla="*/ 552449 w 552449"/>
                <a:gd name="connsiteY2" fmla="*/ 0 h 1679586"/>
                <a:gd name="connsiteX0" fmla="*/ 231573 w 231573"/>
                <a:gd name="connsiteY0" fmla="*/ 1057245 h 1057245"/>
                <a:gd name="connsiteX1" fmla="*/ 0 w 231573"/>
                <a:gd name="connsiteY1" fmla="*/ 409902 h 1057245"/>
                <a:gd name="connsiteX2" fmla="*/ 159088 w 231573"/>
                <a:gd name="connsiteY2" fmla="*/ 0 h 1057245"/>
                <a:gd name="connsiteX0" fmla="*/ 485982 w 485982"/>
                <a:gd name="connsiteY0" fmla="*/ 1261794 h 1261794"/>
                <a:gd name="connsiteX1" fmla="*/ 0 w 485982"/>
                <a:gd name="connsiteY1" fmla="*/ 409902 h 1261794"/>
                <a:gd name="connsiteX2" fmla="*/ 159088 w 485982"/>
                <a:gd name="connsiteY2" fmla="*/ 0 h 1261794"/>
                <a:gd name="connsiteX0" fmla="*/ 348856 w 348856"/>
                <a:gd name="connsiteY0" fmla="*/ 1261794 h 1261794"/>
                <a:gd name="connsiteX1" fmla="*/ 0 w 348856"/>
                <a:gd name="connsiteY1" fmla="*/ 318061 h 1261794"/>
                <a:gd name="connsiteX2" fmla="*/ 21962 w 348856"/>
                <a:gd name="connsiteY2" fmla="*/ 0 h 1261794"/>
                <a:gd name="connsiteX0" fmla="*/ 348856 w 348856"/>
                <a:gd name="connsiteY0" fmla="*/ 1491272 h 1491272"/>
                <a:gd name="connsiteX1" fmla="*/ 0 w 348856"/>
                <a:gd name="connsiteY1" fmla="*/ 547539 h 1491272"/>
                <a:gd name="connsiteX2" fmla="*/ 194573 w 348856"/>
                <a:gd name="connsiteY2" fmla="*/ 0 h 1491272"/>
                <a:gd name="connsiteX0" fmla="*/ 228408 w 228408"/>
                <a:gd name="connsiteY0" fmla="*/ 1491272 h 1491272"/>
                <a:gd name="connsiteX1" fmla="*/ 0 w 228408"/>
                <a:gd name="connsiteY1" fmla="*/ 737196 h 1491272"/>
                <a:gd name="connsiteX2" fmla="*/ 74125 w 228408"/>
                <a:gd name="connsiteY2" fmla="*/ 0 h 1491272"/>
                <a:gd name="connsiteX0" fmla="*/ 0 w 153120"/>
                <a:gd name="connsiteY0" fmla="*/ 2720147 h 2720147"/>
                <a:gd name="connsiteX1" fmla="*/ 78995 w 153120"/>
                <a:gd name="connsiteY1" fmla="*/ 737196 h 2720147"/>
                <a:gd name="connsiteX2" fmla="*/ 153120 w 153120"/>
                <a:gd name="connsiteY2" fmla="*/ 0 h 2720147"/>
                <a:gd name="connsiteX0" fmla="*/ 0 w 171040"/>
                <a:gd name="connsiteY0" fmla="*/ 3051548 h 3051548"/>
                <a:gd name="connsiteX1" fmla="*/ 78995 w 171040"/>
                <a:gd name="connsiteY1" fmla="*/ 1068597 h 3051548"/>
                <a:gd name="connsiteX2" fmla="*/ 171040 w 171040"/>
                <a:gd name="connsiteY2" fmla="*/ 0 h 3051548"/>
                <a:gd name="connsiteX0" fmla="*/ 50244 w 92045"/>
                <a:gd name="connsiteY0" fmla="*/ 3971317 h 3971317"/>
                <a:gd name="connsiteX1" fmla="*/ 0 w 92045"/>
                <a:gd name="connsiteY1" fmla="*/ 1068597 h 3971317"/>
                <a:gd name="connsiteX2" fmla="*/ 92045 w 92045"/>
                <a:gd name="connsiteY2" fmla="*/ 0 h 3971317"/>
                <a:gd name="connsiteX0" fmla="*/ 50244 w 1091256"/>
                <a:gd name="connsiteY0" fmla="*/ 2902720 h 2902720"/>
                <a:gd name="connsiteX1" fmla="*/ 0 w 1091256"/>
                <a:gd name="connsiteY1" fmla="*/ 0 h 2902720"/>
                <a:gd name="connsiteX2" fmla="*/ 1091256 w 1091256"/>
                <a:gd name="connsiteY2" fmla="*/ 980287 h 2902720"/>
                <a:gd name="connsiteX0" fmla="*/ 0 w 1041012"/>
                <a:gd name="connsiteY0" fmla="*/ 1922433 h 1922433"/>
                <a:gd name="connsiteX1" fmla="*/ 955915 w 1041012"/>
                <a:gd name="connsiteY1" fmla="*/ 898537 h 1922433"/>
                <a:gd name="connsiteX2" fmla="*/ 1041012 w 1041012"/>
                <a:gd name="connsiteY2" fmla="*/ 0 h 1922433"/>
                <a:gd name="connsiteX0" fmla="*/ 0 w 2155048"/>
                <a:gd name="connsiteY0" fmla="*/ 942894 h 942894"/>
                <a:gd name="connsiteX1" fmla="*/ 2069951 w 2155048"/>
                <a:gd name="connsiteY1" fmla="*/ 898537 h 942894"/>
                <a:gd name="connsiteX2" fmla="*/ 2155048 w 2155048"/>
                <a:gd name="connsiteY2" fmla="*/ 0 h 942894"/>
                <a:gd name="connsiteX0" fmla="*/ 0 w 2274967"/>
                <a:gd name="connsiteY0" fmla="*/ 44360 h 1581343"/>
                <a:gd name="connsiteX1" fmla="*/ 2069951 w 2274967"/>
                <a:gd name="connsiteY1" fmla="*/ 3 h 1581343"/>
                <a:gd name="connsiteX2" fmla="*/ 2274967 w 2274967"/>
                <a:gd name="connsiteY2" fmla="*/ 1581343 h 1581343"/>
                <a:gd name="connsiteX0" fmla="*/ 0 w 2274967"/>
                <a:gd name="connsiteY0" fmla="*/ 0 h 1652356"/>
                <a:gd name="connsiteX1" fmla="*/ 2106150 w 2274967"/>
                <a:gd name="connsiteY1" fmla="*/ 1652356 h 1652356"/>
                <a:gd name="connsiteX2" fmla="*/ 2274967 w 2274967"/>
                <a:gd name="connsiteY2" fmla="*/ 1536983 h 1652356"/>
                <a:gd name="connsiteX0" fmla="*/ 0 w 700315"/>
                <a:gd name="connsiteY0" fmla="*/ 0 h 2424945"/>
                <a:gd name="connsiteX1" fmla="*/ 531498 w 700315"/>
                <a:gd name="connsiteY1" fmla="*/ 2424945 h 2424945"/>
                <a:gd name="connsiteX2" fmla="*/ 700315 w 700315"/>
                <a:gd name="connsiteY2" fmla="*/ 2309572 h 2424945"/>
                <a:gd name="connsiteX0" fmla="*/ 0 w 767270"/>
                <a:gd name="connsiteY0" fmla="*/ 0 h 3596398"/>
                <a:gd name="connsiteX1" fmla="*/ 531498 w 767270"/>
                <a:gd name="connsiteY1" fmla="*/ 2424945 h 3596398"/>
                <a:gd name="connsiteX2" fmla="*/ 767270 w 767270"/>
                <a:gd name="connsiteY2" fmla="*/ 3596398 h 3596398"/>
                <a:gd name="connsiteX0" fmla="*/ 0 w 767270"/>
                <a:gd name="connsiteY0" fmla="*/ 0 h 3596398"/>
                <a:gd name="connsiteX1" fmla="*/ 682985 w 767270"/>
                <a:gd name="connsiteY1" fmla="*/ 532224 h 3596398"/>
                <a:gd name="connsiteX2" fmla="*/ 767270 w 767270"/>
                <a:gd name="connsiteY2" fmla="*/ 3596398 h 3596398"/>
                <a:gd name="connsiteX0" fmla="*/ 1406211 w 1406210"/>
                <a:gd name="connsiteY0" fmla="*/ 0 h 15355267"/>
                <a:gd name="connsiteX1" fmla="*/ 0 w 1406210"/>
                <a:gd name="connsiteY1" fmla="*/ 12291093 h 15355267"/>
                <a:gd name="connsiteX2" fmla="*/ 84285 w 1406210"/>
                <a:gd name="connsiteY2" fmla="*/ 15355267 h 15355267"/>
                <a:gd name="connsiteX0" fmla="*/ 1048507 w 1048507"/>
                <a:gd name="connsiteY0" fmla="*/ 0 h 17375522"/>
                <a:gd name="connsiteX1" fmla="*/ 0 w 1048507"/>
                <a:gd name="connsiteY1" fmla="*/ 14311348 h 17375522"/>
                <a:gd name="connsiteX2" fmla="*/ 84285 w 1048507"/>
                <a:gd name="connsiteY2" fmla="*/ 17375522 h 17375522"/>
                <a:gd name="connsiteX0" fmla="*/ 1048507 w 1048507"/>
                <a:gd name="connsiteY0" fmla="*/ 0 h 14311348"/>
                <a:gd name="connsiteX1" fmla="*/ 0 w 1048507"/>
                <a:gd name="connsiteY1" fmla="*/ 14311348 h 14311348"/>
                <a:gd name="connsiteX2" fmla="*/ 924199 w 1048507"/>
                <a:gd name="connsiteY2" fmla="*/ 5541756 h 14311348"/>
                <a:gd name="connsiteX0" fmla="*/ 339414 w 339414"/>
                <a:gd name="connsiteY0" fmla="*/ 0 h 5541756"/>
                <a:gd name="connsiteX1" fmla="*/ 0 w 339414"/>
                <a:gd name="connsiteY1" fmla="*/ 2658886 h 5541756"/>
                <a:gd name="connsiteX2" fmla="*/ 215106 w 339414"/>
                <a:gd name="connsiteY2" fmla="*/ 5541756 h 5541756"/>
                <a:gd name="connsiteX0" fmla="*/ 379722 w 379722"/>
                <a:gd name="connsiteY0" fmla="*/ 0 h 6361772"/>
                <a:gd name="connsiteX1" fmla="*/ 40308 w 379722"/>
                <a:gd name="connsiteY1" fmla="*/ 2658886 h 6361772"/>
                <a:gd name="connsiteX2" fmla="*/ 255414 w 379722"/>
                <a:gd name="connsiteY2" fmla="*/ 5541756 h 6361772"/>
                <a:gd name="connsiteX0" fmla="*/ 379722 w 379722"/>
                <a:gd name="connsiteY0" fmla="*/ 610887 h 6972659"/>
                <a:gd name="connsiteX1" fmla="*/ 40308 w 379722"/>
                <a:gd name="connsiteY1" fmla="*/ 3269773 h 6972659"/>
                <a:gd name="connsiteX2" fmla="*/ 255414 w 379722"/>
                <a:gd name="connsiteY2" fmla="*/ 6152643 h 6972659"/>
                <a:gd name="connsiteX0" fmla="*/ 379722 w 379722"/>
                <a:gd name="connsiteY0" fmla="*/ 610887 h 7106128"/>
                <a:gd name="connsiteX1" fmla="*/ 40308 w 379722"/>
                <a:gd name="connsiteY1" fmla="*/ 3269773 h 7106128"/>
                <a:gd name="connsiteX2" fmla="*/ 255414 w 379722"/>
                <a:gd name="connsiteY2" fmla="*/ 6152643 h 7106128"/>
                <a:gd name="connsiteX0" fmla="*/ 379722 w 379722"/>
                <a:gd name="connsiteY0" fmla="*/ 1175064 h 7670305"/>
                <a:gd name="connsiteX1" fmla="*/ 40308 w 379722"/>
                <a:gd name="connsiteY1" fmla="*/ 3833950 h 7670305"/>
                <a:gd name="connsiteX2" fmla="*/ 255414 w 379722"/>
                <a:gd name="connsiteY2" fmla="*/ 6716820 h 7670305"/>
                <a:gd name="connsiteX0" fmla="*/ 379722 w 379722"/>
                <a:gd name="connsiteY0" fmla="*/ 1175064 h 7670305"/>
                <a:gd name="connsiteX1" fmla="*/ 40308 w 379722"/>
                <a:gd name="connsiteY1" fmla="*/ 3833950 h 7670305"/>
                <a:gd name="connsiteX2" fmla="*/ 255414 w 379722"/>
                <a:gd name="connsiteY2" fmla="*/ 6716820 h 7670305"/>
                <a:gd name="connsiteX0" fmla="*/ 379722 w 379722"/>
                <a:gd name="connsiteY0" fmla="*/ 1175064 h 7670305"/>
                <a:gd name="connsiteX1" fmla="*/ 40308 w 379722"/>
                <a:gd name="connsiteY1" fmla="*/ 3833950 h 7670305"/>
                <a:gd name="connsiteX2" fmla="*/ 255414 w 379722"/>
                <a:gd name="connsiteY2" fmla="*/ 6716820 h 7670305"/>
                <a:gd name="connsiteX0" fmla="*/ 357107 w 357107"/>
                <a:gd name="connsiteY0" fmla="*/ 1175064 h 7670305"/>
                <a:gd name="connsiteX1" fmla="*/ 17693 w 357107"/>
                <a:gd name="connsiteY1" fmla="*/ 3833950 h 7670305"/>
                <a:gd name="connsiteX2" fmla="*/ 232799 w 357107"/>
                <a:gd name="connsiteY2" fmla="*/ 6716820 h 7670305"/>
                <a:gd name="connsiteX0" fmla="*/ 386243 w 386243"/>
                <a:gd name="connsiteY0" fmla="*/ 1175064 h 7670305"/>
                <a:gd name="connsiteX1" fmla="*/ 46829 w 386243"/>
                <a:gd name="connsiteY1" fmla="*/ 3833950 h 7670305"/>
                <a:gd name="connsiteX2" fmla="*/ 261935 w 386243"/>
                <a:gd name="connsiteY2" fmla="*/ 6716820 h 767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243" h="7670305">
                  <a:moveTo>
                    <a:pt x="386243" y="1175064"/>
                  </a:moveTo>
                  <a:cubicBezTo>
                    <a:pt x="304492" y="0"/>
                    <a:pt x="146157" y="297276"/>
                    <a:pt x="46829" y="3833950"/>
                  </a:cubicBezTo>
                  <a:cubicBezTo>
                    <a:pt x="0" y="7485716"/>
                    <a:pt x="159006" y="7670305"/>
                    <a:pt x="261935" y="6716820"/>
                  </a:cubicBez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2" name="Arc 51"/>
          <p:cNvSpPr/>
          <p:nvPr/>
        </p:nvSpPr>
        <p:spPr>
          <a:xfrm rot="14099520">
            <a:off x="3666570" y="2336128"/>
            <a:ext cx="975825" cy="528473"/>
          </a:xfrm>
          <a:prstGeom prst="arc">
            <a:avLst>
              <a:gd name="adj1" fmla="val 9004427"/>
              <a:gd name="adj2" fmla="val 1885394"/>
            </a:avLst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53" name="Arc 52"/>
          <p:cNvSpPr/>
          <p:nvPr/>
        </p:nvSpPr>
        <p:spPr>
          <a:xfrm rot="14099520">
            <a:off x="3668626" y="2338094"/>
            <a:ext cx="975825" cy="528473"/>
          </a:xfrm>
          <a:prstGeom prst="arc">
            <a:avLst>
              <a:gd name="adj1" fmla="val 9004427"/>
              <a:gd name="adj2" fmla="val 1885394"/>
            </a:avLst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41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EE865-30FE-904D-86CD-B7AE7B514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692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225296" y="213360"/>
            <a:ext cx="6693408" cy="64312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924050" y="1295243"/>
            <a:ext cx="3270250" cy="4585654"/>
            <a:chOff x="2076450" y="1446849"/>
            <a:chExt cx="3270250" cy="4585654"/>
          </a:xfrm>
        </p:grpSpPr>
        <p:sp>
          <p:nvSpPr>
            <p:cNvPr id="6" name="Freeform 3"/>
            <p:cNvSpPr/>
            <p:nvPr/>
          </p:nvSpPr>
          <p:spPr>
            <a:xfrm>
              <a:off x="2166400" y="1845095"/>
              <a:ext cx="367250" cy="450430"/>
            </a:xfrm>
            <a:custGeom>
              <a:avLst/>
              <a:gdLst>
                <a:gd name="connsiteX0" fmla="*/ 6350 w 516788"/>
                <a:gd name="connsiteY0" fmla="*/ 6350 h 623379"/>
                <a:gd name="connsiteX1" fmla="*/ 136258 w 516788"/>
                <a:gd name="connsiteY1" fmla="*/ 6350 h 623379"/>
                <a:gd name="connsiteX2" fmla="*/ 510438 w 516788"/>
                <a:gd name="connsiteY2" fmla="*/ 617029 h 623379"/>
                <a:gd name="connsiteX0" fmla="*/ 67776 w 220923"/>
                <a:gd name="connsiteY0" fmla="*/ 0 h 615366"/>
                <a:gd name="connsiteX1" fmla="*/ 197684 w 220923"/>
                <a:gd name="connsiteY1" fmla="*/ 0 h 615366"/>
                <a:gd name="connsiteX2" fmla="*/ 23239 w 220923"/>
                <a:gd name="connsiteY2" fmla="*/ 615366 h 615366"/>
                <a:gd name="connsiteX0" fmla="*/ 59898 w 460836"/>
                <a:gd name="connsiteY0" fmla="*/ 0 h 615366"/>
                <a:gd name="connsiteX1" fmla="*/ 445476 w 460836"/>
                <a:gd name="connsiteY1" fmla="*/ 60932 h 615366"/>
                <a:gd name="connsiteX2" fmla="*/ 15361 w 460836"/>
                <a:gd name="connsiteY2" fmla="*/ 615366 h 615366"/>
                <a:gd name="connsiteX0" fmla="*/ 64151 w 449728"/>
                <a:gd name="connsiteY0" fmla="*/ 0 h 615366"/>
                <a:gd name="connsiteX1" fmla="*/ 449729 w 449728"/>
                <a:gd name="connsiteY1" fmla="*/ 60932 h 615366"/>
                <a:gd name="connsiteX2" fmla="*/ 19614 w 449728"/>
                <a:gd name="connsiteY2" fmla="*/ 615366 h 615366"/>
                <a:gd name="connsiteX0" fmla="*/ 44537 w 430115"/>
                <a:gd name="connsiteY0" fmla="*/ 0 h 615366"/>
                <a:gd name="connsiteX1" fmla="*/ 430115 w 430115"/>
                <a:gd name="connsiteY1" fmla="*/ 60932 h 615366"/>
                <a:gd name="connsiteX2" fmla="*/ 0 w 430115"/>
                <a:gd name="connsiteY2" fmla="*/ 615366 h 615366"/>
                <a:gd name="connsiteX0" fmla="*/ 705017 w 705017"/>
                <a:gd name="connsiteY0" fmla="*/ 9374 h 554434"/>
                <a:gd name="connsiteX1" fmla="*/ 430115 w 705017"/>
                <a:gd name="connsiteY1" fmla="*/ 0 h 554434"/>
                <a:gd name="connsiteX2" fmla="*/ 0 w 705017"/>
                <a:gd name="connsiteY2" fmla="*/ 554434 h 554434"/>
                <a:gd name="connsiteX0" fmla="*/ 710343 w 710343"/>
                <a:gd name="connsiteY0" fmla="*/ 0 h 559121"/>
                <a:gd name="connsiteX1" fmla="*/ 430115 w 710343"/>
                <a:gd name="connsiteY1" fmla="*/ 4687 h 559121"/>
                <a:gd name="connsiteX2" fmla="*/ 0 w 710343"/>
                <a:gd name="connsiteY2" fmla="*/ 559121 h 559121"/>
                <a:gd name="connsiteX0" fmla="*/ 284526 w 284526"/>
                <a:gd name="connsiteY0" fmla="*/ 70562 h 180222"/>
                <a:gd name="connsiteX1" fmla="*/ 4298 w 284526"/>
                <a:gd name="connsiteY1" fmla="*/ 75249 h 180222"/>
                <a:gd name="connsiteX2" fmla="*/ 13676 w 284526"/>
                <a:gd name="connsiteY2" fmla="*/ 180222 h 180222"/>
                <a:gd name="connsiteX0" fmla="*/ 412565 w 412565"/>
                <a:gd name="connsiteY0" fmla="*/ 60104 h 169764"/>
                <a:gd name="connsiteX1" fmla="*/ 3162 w 412565"/>
                <a:gd name="connsiteY1" fmla="*/ 100068 h 169764"/>
                <a:gd name="connsiteX2" fmla="*/ 141715 w 412565"/>
                <a:gd name="connsiteY2" fmla="*/ 169764 h 169764"/>
                <a:gd name="connsiteX0" fmla="*/ 542 w 234317"/>
                <a:gd name="connsiteY0" fmla="*/ 0 h 172376"/>
                <a:gd name="connsiteX1" fmla="*/ 3162 w 234317"/>
                <a:gd name="connsiteY1" fmla="*/ 102680 h 172376"/>
                <a:gd name="connsiteX2" fmla="*/ 141715 w 234317"/>
                <a:gd name="connsiteY2" fmla="*/ 172376 h 172376"/>
                <a:gd name="connsiteX0" fmla="*/ 2755 w 236218"/>
                <a:gd name="connsiteY0" fmla="*/ 0 h 172376"/>
                <a:gd name="connsiteX1" fmla="*/ 3148 w 236218"/>
                <a:gd name="connsiteY1" fmla="*/ 104639 h 172376"/>
                <a:gd name="connsiteX2" fmla="*/ 143928 w 236218"/>
                <a:gd name="connsiteY2" fmla="*/ 172376 h 172376"/>
                <a:gd name="connsiteX0" fmla="*/ 0 w 244326"/>
                <a:gd name="connsiteY0" fmla="*/ 10533 h 182909"/>
                <a:gd name="connsiteX1" fmla="*/ 393 w 244326"/>
                <a:gd name="connsiteY1" fmla="*/ 115172 h 182909"/>
                <a:gd name="connsiteX2" fmla="*/ 141173 w 244326"/>
                <a:gd name="connsiteY2" fmla="*/ 182909 h 182909"/>
                <a:gd name="connsiteX0" fmla="*/ 0 w 253588"/>
                <a:gd name="connsiteY0" fmla="*/ 18644 h 179261"/>
                <a:gd name="connsiteX1" fmla="*/ 393 w 253588"/>
                <a:gd name="connsiteY1" fmla="*/ 123283 h 179261"/>
                <a:gd name="connsiteX2" fmla="*/ 152308 w 253588"/>
                <a:gd name="connsiteY2" fmla="*/ 179261 h 179261"/>
                <a:gd name="connsiteX0" fmla="*/ 0 w 152308"/>
                <a:gd name="connsiteY0" fmla="*/ 0 h 160617"/>
                <a:gd name="connsiteX1" fmla="*/ 393 w 152308"/>
                <a:gd name="connsiteY1" fmla="*/ 104639 h 160617"/>
                <a:gd name="connsiteX2" fmla="*/ 152308 w 152308"/>
                <a:gd name="connsiteY2" fmla="*/ 160617 h 16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308" h="160617">
                  <a:moveTo>
                    <a:pt x="0" y="0"/>
                  </a:moveTo>
                  <a:cubicBezTo>
                    <a:pt x="873" y="34227"/>
                    <a:pt x="-480" y="70412"/>
                    <a:pt x="393" y="104639"/>
                  </a:cubicBezTo>
                  <a:cubicBezTo>
                    <a:pt x="32624" y="112711"/>
                    <a:pt x="88053" y="141096"/>
                    <a:pt x="152308" y="160617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4370936" y="1446849"/>
              <a:ext cx="915439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4058516" y="2749550"/>
              <a:ext cx="1231034" cy="190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4007716" y="4076700"/>
              <a:ext cx="1326284" cy="317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Freeform 3"/>
            <p:cNvSpPr/>
            <p:nvPr/>
          </p:nvSpPr>
          <p:spPr>
            <a:xfrm>
              <a:off x="2076450" y="4800600"/>
              <a:ext cx="762671" cy="627064"/>
            </a:xfrm>
            <a:custGeom>
              <a:avLst/>
              <a:gdLst>
                <a:gd name="connsiteX0" fmla="*/ 6350 w 516788"/>
                <a:gd name="connsiteY0" fmla="*/ 6350 h 623379"/>
                <a:gd name="connsiteX1" fmla="*/ 136258 w 516788"/>
                <a:gd name="connsiteY1" fmla="*/ 6350 h 623379"/>
                <a:gd name="connsiteX2" fmla="*/ 510438 w 516788"/>
                <a:gd name="connsiteY2" fmla="*/ 617029 h 623379"/>
                <a:gd name="connsiteX0" fmla="*/ 67776 w 220923"/>
                <a:gd name="connsiteY0" fmla="*/ 0 h 615366"/>
                <a:gd name="connsiteX1" fmla="*/ 197684 w 220923"/>
                <a:gd name="connsiteY1" fmla="*/ 0 h 615366"/>
                <a:gd name="connsiteX2" fmla="*/ 23239 w 220923"/>
                <a:gd name="connsiteY2" fmla="*/ 615366 h 615366"/>
                <a:gd name="connsiteX0" fmla="*/ 59898 w 460836"/>
                <a:gd name="connsiteY0" fmla="*/ 0 h 615366"/>
                <a:gd name="connsiteX1" fmla="*/ 445476 w 460836"/>
                <a:gd name="connsiteY1" fmla="*/ 60932 h 615366"/>
                <a:gd name="connsiteX2" fmla="*/ 15361 w 460836"/>
                <a:gd name="connsiteY2" fmla="*/ 615366 h 615366"/>
                <a:gd name="connsiteX0" fmla="*/ 64151 w 449728"/>
                <a:gd name="connsiteY0" fmla="*/ 0 h 615366"/>
                <a:gd name="connsiteX1" fmla="*/ 449729 w 449728"/>
                <a:gd name="connsiteY1" fmla="*/ 60932 h 615366"/>
                <a:gd name="connsiteX2" fmla="*/ 19614 w 449728"/>
                <a:gd name="connsiteY2" fmla="*/ 615366 h 615366"/>
                <a:gd name="connsiteX0" fmla="*/ 44537 w 430115"/>
                <a:gd name="connsiteY0" fmla="*/ 0 h 615366"/>
                <a:gd name="connsiteX1" fmla="*/ 430115 w 430115"/>
                <a:gd name="connsiteY1" fmla="*/ 60932 h 615366"/>
                <a:gd name="connsiteX2" fmla="*/ 0 w 430115"/>
                <a:gd name="connsiteY2" fmla="*/ 615366 h 615366"/>
                <a:gd name="connsiteX0" fmla="*/ 705017 w 705017"/>
                <a:gd name="connsiteY0" fmla="*/ 9374 h 554434"/>
                <a:gd name="connsiteX1" fmla="*/ 430115 w 705017"/>
                <a:gd name="connsiteY1" fmla="*/ 0 h 554434"/>
                <a:gd name="connsiteX2" fmla="*/ 0 w 705017"/>
                <a:gd name="connsiteY2" fmla="*/ 554434 h 554434"/>
                <a:gd name="connsiteX0" fmla="*/ 710343 w 710343"/>
                <a:gd name="connsiteY0" fmla="*/ 0 h 559121"/>
                <a:gd name="connsiteX1" fmla="*/ 430115 w 710343"/>
                <a:gd name="connsiteY1" fmla="*/ 4687 h 559121"/>
                <a:gd name="connsiteX2" fmla="*/ 0 w 710343"/>
                <a:gd name="connsiteY2" fmla="*/ 559121 h 559121"/>
                <a:gd name="connsiteX0" fmla="*/ 284526 w 284526"/>
                <a:gd name="connsiteY0" fmla="*/ 70562 h 180222"/>
                <a:gd name="connsiteX1" fmla="*/ 4298 w 284526"/>
                <a:gd name="connsiteY1" fmla="*/ 75249 h 180222"/>
                <a:gd name="connsiteX2" fmla="*/ 13676 w 284526"/>
                <a:gd name="connsiteY2" fmla="*/ 180222 h 180222"/>
                <a:gd name="connsiteX0" fmla="*/ 412565 w 412565"/>
                <a:gd name="connsiteY0" fmla="*/ 60104 h 169764"/>
                <a:gd name="connsiteX1" fmla="*/ 3162 w 412565"/>
                <a:gd name="connsiteY1" fmla="*/ 100068 h 169764"/>
                <a:gd name="connsiteX2" fmla="*/ 141715 w 412565"/>
                <a:gd name="connsiteY2" fmla="*/ 169764 h 169764"/>
                <a:gd name="connsiteX0" fmla="*/ 542 w 234317"/>
                <a:gd name="connsiteY0" fmla="*/ 0 h 172376"/>
                <a:gd name="connsiteX1" fmla="*/ 3162 w 234317"/>
                <a:gd name="connsiteY1" fmla="*/ 102680 h 172376"/>
                <a:gd name="connsiteX2" fmla="*/ 141715 w 234317"/>
                <a:gd name="connsiteY2" fmla="*/ 172376 h 172376"/>
                <a:gd name="connsiteX0" fmla="*/ 2755 w 236218"/>
                <a:gd name="connsiteY0" fmla="*/ 0 h 172376"/>
                <a:gd name="connsiteX1" fmla="*/ 3148 w 236218"/>
                <a:gd name="connsiteY1" fmla="*/ 104639 h 172376"/>
                <a:gd name="connsiteX2" fmla="*/ 143928 w 236218"/>
                <a:gd name="connsiteY2" fmla="*/ 172376 h 172376"/>
                <a:gd name="connsiteX0" fmla="*/ 0 w 244326"/>
                <a:gd name="connsiteY0" fmla="*/ 10533 h 182909"/>
                <a:gd name="connsiteX1" fmla="*/ 393 w 244326"/>
                <a:gd name="connsiteY1" fmla="*/ 115172 h 182909"/>
                <a:gd name="connsiteX2" fmla="*/ 141173 w 244326"/>
                <a:gd name="connsiteY2" fmla="*/ 182909 h 182909"/>
                <a:gd name="connsiteX0" fmla="*/ 0 w 253588"/>
                <a:gd name="connsiteY0" fmla="*/ 18644 h 179261"/>
                <a:gd name="connsiteX1" fmla="*/ 393 w 253588"/>
                <a:gd name="connsiteY1" fmla="*/ 123283 h 179261"/>
                <a:gd name="connsiteX2" fmla="*/ 152308 w 253588"/>
                <a:gd name="connsiteY2" fmla="*/ 179261 h 179261"/>
                <a:gd name="connsiteX0" fmla="*/ 0 w 152308"/>
                <a:gd name="connsiteY0" fmla="*/ 0 h 160617"/>
                <a:gd name="connsiteX1" fmla="*/ 393 w 152308"/>
                <a:gd name="connsiteY1" fmla="*/ 104639 h 160617"/>
                <a:gd name="connsiteX2" fmla="*/ 152308 w 152308"/>
                <a:gd name="connsiteY2" fmla="*/ 160617 h 160617"/>
                <a:gd name="connsiteX0" fmla="*/ 0 w 151234"/>
                <a:gd name="connsiteY0" fmla="*/ 0 h 165849"/>
                <a:gd name="connsiteX1" fmla="*/ 393 w 151234"/>
                <a:gd name="connsiteY1" fmla="*/ 104639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874 w 147813"/>
                <a:gd name="connsiteY0" fmla="*/ 0 h 158001"/>
                <a:gd name="connsiteX1" fmla="*/ 193 w 147813"/>
                <a:gd name="connsiteY1" fmla="*/ 86327 h 158001"/>
                <a:gd name="connsiteX2" fmla="*/ 147813 w 147813"/>
                <a:gd name="connsiteY2" fmla="*/ 158001 h 1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813" h="158001">
                  <a:moveTo>
                    <a:pt x="874" y="0"/>
                  </a:moveTo>
                  <a:cubicBezTo>
                    <a:pt x="1747" y="34227"/>
                    <a:pt x="-680" y="52100"/>
                    <a:pt x="193" y="86327"/>
                  </a:cubicBezTo>
                  <a:cubicBezTo>
                    <a:pt x="39939" y="103555"/>
                    <a:pt x="123282" y="148944"/>
                    <a:pt x="147813" y="158001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1" name="Freeform 3"/>
            <p:cNvSpPr/>
            <p:nvPr/>
          </p:nvSpPr>
          <p:spPr>
            <a:xfrm flipV="1">
              <a:off x="4850345" y="4775200"/>
              <a:ext cx="496355" cy="755351"/>
            </a:xfrm>
            <a:custGeom>
              <a:avLst/>
              <a:gdLst>
                <a:gd name="connsiteX0" fmla="*/ 6350 w 516788"/>
                <a:gd name="connsiteY0" fmla="*/ 6350 h 623379"/>
                <a:gd name="connsiteX1" fmla="*/ 136258 w 516788"/>
                <a:gd name="connsiteY1" fmla="*/ 6350 h 623379"/>
                <a:gd name="connsiteX2" fmla="*/ 510438 w 516788"/>
                <a:gd name="connsiteY2" fmla="*/ 617029 h 623379"/>
                <a:gd name="connsiteX0" fmla="*/ 67776 w 220923"/>
                <a:gd name="connsiteY0" fmla="*/ 0 h 615366"/>
                <a:gd name="connsiteX1" fmla="*/ 197684 w 220923"/>
                <a:gd name="connsiteY1" fmla="*/ 0 h 615366"/>
                <a:gd name="connsiteX2" fmla="*/ 23239 w 220923"/>
                <a:gd name="connsiteY2" fmla="*/ 615366 h 615366"/>
                <a:gd name="connsiteX0" fmla="*/ 59898 w 460836"/>
                <a:gd name="connsiteY0" fmla="*/ 0 h 615366"/>
                <a:gd name="connsiteX1" fmla="*/ 445476 w 460836"/>
                <a:gd name="connsiteY1" fmla="*/ 60932 h 615366"/>
                <a:gd name="connsiteX2" fmla="*/ 15361 w 460836"/>
                <a:gd name="connsiteY2" fmla="*/ 615366 h 615366"/>
                <a:gd name="connsiteX0" fmla="*/ 64151 w 449728"/>
                <a:gd name="connsiteY0" fmla="*/ 0 h 615366"/>
                <a:gd name="connsiteX1" fmla="*/ 449729 w 449728"/>
                <a:gd name="connsiteY1" fmla="*/ 60932 h 615366"/>
                <a:gd name="connsiteX2" fmla="*/ 19614 w 449728"/>
                <a:gd name="connsiteY2" fmla="*/ 615366 h 615366"/>
                <a:gd name="connsiteX0" fmla="*/ 44537 w 430115"/>
                <a:gd name="connsiteY0" fmla="*/ 0 h 615366"/>
                <a:gd name="connsiteX1" fmla="*/ 430115 w 430115"/>
                <a:gd name="connsiteY1" fmla="*/ 60932 h 615366"/>
                <a:gd name="connsiteX2" fmla="*/ 0 w 430115"/>
                <a:gd name="connsiteY2" fmla="*/ 615366 h 615366"/>
                <a:gd name="connsiteX0" fmla="*/ 705017 w 705017"/>
                <a:gd name="connsiteY0" fmla="*/ 9374 h 554434"/>
                <a:gd name="connsiteX1" fmla="*/ 430115 w 705017"/>
                <a:gd name="connsiteY1" fmla="*/ 0 h 554434"/>
                <a:gd name="connsiteX2" fmla="*/ 0 w 705017"/>
                <a:gd name="connsiteY2" fmla="*/ 554434 h 554434"/>
                <a:gd name="connsiteX0" fmla="*/ 710343 w 710343"/>
                <a:gd name="connsiteY0" fmla="*/ 0 h 559121"/>
                <a:gd name="connsiteX1" fmla="*/ 430115 w 710343"/>
                <a:gd name="connsiteY1" fmla="*/ 4687 h 559121"/>
                <a:gd name="connsiteX2" fmla="*/ 0 w 710343"/>
                <a:gd name="connsiteY2" fmla="*/ 559121 h 559121"/>
                <a:gd name="connsiteX0" fmla="*/ 284526 w 284526"/>
                <a:gd name="connsiteY0" fmla="*/ 70562 h 180222"/>
                <a:gd name="connsiteX1" fmla="*/ 4298 w 284526"/>
                <a:gd name="connsiteY1" fmla="*/ 75249 h 180222"/>
                <a:gd name="connsiteX2" fmla="*/ 13676 w 284526"/>
                <a:gd name="connsiteY2" fmla="*/ 180222 h 180222"/>
                <a:gd name="connsiteX0" fmla="*/ 412565 w 412565"/>
                <a:gd name="connsiteY0" fmla="*/ 60104 h 169764"/>
                <a:gd name="connsiteX1" fmla="*/ 3162 w 412565"/>
                <a:gd name="connsiteY1" fmla="*/ 100068 h 169764"/>
                <a:gd name="connsiteX2" fmla="*/ 141715 w 412565"/>
                <a:gd name="connsiteY2" fmla="*/ 169764 h 169764"/>
                <a:gd name="connsiteX0" fmla="*/ 542 w 234317"/>
                <a:gd name="connsiteY0" fmla="*/ 0 h 172376"/>
                <a:gd name="connsiteX1" fmla="*/ 3162 w 234317"/>
                <a:gd name="connsiteY1" fmla="*/ 102680 h 172376"/>
                <a:gd name="connsiteX2" fmla="*/ 141715 w 234317"/>
                <a:gd name="connsiteY2" fmla="*/ 172376 h 172376"/>
                <a:gd name="connsiteX0" fmla="*/ 2755 w 236218"/>
                <a:gd name="connsiteY0" fmla="*/ 0 h 172376"/>
                <a:gd name="connsiteX1" fmla="*/ 3148 w 236218"/>
                <a:gd name="connsiteY1" fmla="*/ 104639 h 172376"/>
                <a:gd name="connsiteX2" fmla="*/ 143928 w 236218"/>
                <a:gd name="connsiteY2" fmla="*/ 172376 h 172376"/>
                <a:gd name="connsiteX0" fmla="*/ 0 w 244326"/>
                <a:gd name="connsiteY0" fmla="*/ 10533 h 182909"/>
                <a:gd name="connsiteX1" fmla="*/ 393 w 244326"/>
                <a:gd name="connsiteY1" fmla="*/ 115172 h 182909"/>
                <a:gd name="connsiteX2" fmla="*/ 141173 w 244326"/>
                <a:gd name="connsiteY2" fmla="*/ 182909 h 182909"/>
                <a:gd name="connsiteX0" fmla="*/ 0 w 253588"/>
                <a:gd name="connsiteY0" fmla="*/ 18644 h 179261"/>
                <a:gd name="connsiteX1" fmla="*/ 393 w 253588"/>
                <a:gd name="connsiteY1" fmla="*/ 123283 h 179261"/>
                <a:gd name="connsiteX2" fmla="*/ 152308 w 253588"/>
                <a:gd name="connsiteY2" fmla="*/ 179261 h 179261"/>
                <a:gd name="connsiteX0" fmla="*/ 0 w 152308"/>
                <a:gd name="connsiteY0" fmla="*/ 0 h 160617"/>
                <a:gd name="connsiteX1" fmla="*/ 393 w 152308"/>
                <a:gd name="connsiteY1" fmla="*/ 104639 h 160617"/>
                <a:gd name="connsiteX2" fmla="*/ 152308 w 152308"/>
                <a:gd name="connsiteY2" fmla="*/ 160617 h 160617"/>
                <a:gd name="connsiteX0" fmla="*/ 0 w 151234"/>
                <a:gd name="connsiteY0" fmla="*/ 0 h 165849"/>
                <a:gd name="connsiteX1" fmla="*/ 393 w 151234"/>
                <a:gd name="connsiteY1" fmla="*/ 104639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874 w 147813"/>
                <a:gd name="connsiteY0" fmla="*/ 0 h 158001"/>
                <a:gd name="connsiteX1" fmla="*/ 193 w 147813"/>
                <a:gd name="connsiteY1" fmla="*/ 86327 h 158001"/>
                <a:gd name="connsiteX2" fmla="*/ 147813 w 147813"/>
                <a:gd name="connsiteY2" fmla="*/ 158001 h 158001"/>
                <a:gd name="connsiteX0" fmla="*/ 0 w 146939"/>
                <a:gd name="connsiteY0" fmla="*/ 0 h 161938"/>
                <a:gd name="connsiteX1" fmla="*/ 79196 w 146939"/>
                <a:gd name="connsiteY1" fmla="*/ 155490 h 161938"/>
                <a:gd name="connsiteX2" fmla="*/ 146939 w 146939"/>
                <a:gd name="connsiteY2" fmla="*/ 158001 h 161938"/>
                <a:gd name="connsiteX0" fmla="*/ 0 w 146939"/>
                <a:gd name="connsiteY0" fmla="*/ 0 h 161938"/>
                <a:gd name="connsiteX1" fmla="*/ 79196 w 146939"/>
                <a:gd name="connsiteY1" fmla="*/ 155490 h 161938"/>
                <a:gd name="connsiteX2" fmla="*/ 146939 w 146939"/>
                <a:gd name="connsiteY2" fmla="*/ 158001 h 161938"/>
                <a:gd name="connsiteX0" fmla="*/ 0 w 146939"/>
                <a:gd name="connsiteY0" fmla="*/ 0 h 161938"/>
                <a:gd name="connsiteX1" fmla="*/ 79196 w 146939"/>
                <a:gd name="connsiteY1" fmla="*/ 155490 h 161938"/>
                <a:gd name="connsiteX2" fmla="*/ 146939 w 146939"/>
                <a:gd name="connsiteY2" fmla="*/ 158001 h 161938"/>
                <a:gd name="connsiteX0" fmla="*/ 0 w 146939"/>
                <a:gd name="connsiteY0" fmla="*/ 0 h 158001"/>
                <a:gd name="connsiteX1" fmla="*/ 79196 w 146939"/>
                <a:gd name="connsiteY1" fmla="*/ 155490 h 158001"/>
                <a:gd name="connsiteX2" fmla="*/ 146939 w 146939"/>
                <a:gd name="connsiteY2" fmla="*/ 158001 h 158001"/>
                <a:gd name="connsiteX0" fmla="*/ 0 w 146939"/>
                <a:gd name="connsiteY0" fmla="*/ 0 h 158198"/>
                <a:gd name="connsiteX1" fmla="*/ 79196 w 146939"/>
                <a:gd name="connsiteY1" fmla="*/ 155490 h 158198"/>
                <a:gd name="connsiteX2" fmla="*/ 146939 w 146939"/>
                <a:gd name="connsiteY2" fmla="*/ 158001 h 158198"/>
                <a:gd name="connsiteX0" fmla="*/ 0 w 138789"/>
                <a:gd name="connsiteY0" fmla="*/ 0 h 156720"/>
                <a:gd name="connsiteX1" fmla="*/ 79196 w 138789"/>
                <a:gd name="connsiteY1" fmla="*/ 155490 h 156720"/>
                <a:gd name="connsiteX2" fmla="*/ 138789 w 138789"/>
                <a:gd name="connsiteY2" fmla="*/ 155840 h 156720"/>
                <a:gd name="connsiteX0" fmla="*/ 0 w 148569"/>
                <a:gd name="connsiteY0" fmla="*/ 0 h 156720"/>
                <a:gd name="connsiteX1" fmla="*/ 79196 w 148569"/>
                <a:gd name="connsiteY1" fmla="*/ 155490 h 156720"/>
                <a:gd name="connsiteX2" fmla="*/ 148569 w 148569"/>
                <a:gd name="connsiteY2" fmla="*/ 155840 h 156720"/>
                <a:gd name="connsiteX0" fmla="*/ 0 w 148569"/>
                <a:gd name="connsiteY0" fmla="*/ 0 h 156037"/>
                <a:gd name="connsiteX1" fmla="*/ 85717 w 148569"/>
                <a:gd name="connsiteY1" fmla="*/ 153329 h 156037"/>
                <a:gd name="connsiteX2" fmla="*/ 148569 w 148569"/>
                <a:gd name="connsiteY2" fmla="*/ 155840 h 156037"/>
                <a:gd name="connsiteX0" fmla="*/ 0 w 148569"/>
                <a:gd name="connsiteY0" fmla="*/ 0 h 156235"/>
                <a:gd name="connsiteX1" fmla="*/ 80826 w 148569"/>
                <a:gd name="connsiteY1" fmla="*/ 154410 h 156235"/>
                <a:gd name="connsiteX2" fmla="*/ 148569 w 148569"/>
                <a:gd name="connsiteY2" fmla="*/ 155840 h 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569" h="156235">
                  <a:moveTo>
                    <a:pt x="0" y="0"/>
                  </a:moveTo>
                  <a:cubicBezTo>
                    <a:pt x="18804" y="32065"/>
                    <a:pt x="68542" y="115861"/>
                    <a:pt x="80826" y="154410"/>
                  </a:cubicBezTo>
                  <a:cubicBezTo>
                    <a:pt x="104271" y="156509"/>
                    <a:pt x="122408" y="156509"/>
                    <a:pt x="148569" y="155840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2264641" y="5659438"/>
              <a:ext cx="1678709" cy="47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2255116" y="6026150"/>
              <a:ext cx="1688234" cy="63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/>
          <p:cNvSpPr txBox="1"/>
          <p:nvPr/>
        </p:nvSpPr>
        <p:spPr>
          <a:xfrm>
            <a:off x="1525549" y="1139460"/>
            <a:ext cx="1254019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Transverse</a:t>
            </a:r>
          </a:p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process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71605" y="1139459"/>
            <a:ext cx="1073332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Posterior</a:t>
            </a:r>
          </a:p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8736" y="2438323"/>
            <a:ext cx="1254019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Anterior</a:t>
            </a:r>
          </a:p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arch</a:t>
            </a:r>
          </a:p>
        </p:txBody>
      </p:sp>
      <p:sp>
        <p:nvSpPr>
          <p:cNvPr id="17" name="Freeform 3"/>
          <p:cNvSpPr/>
          <p:nvPr/>
        </p:nvSpPr>
        <p:spPr>
          <a:xfrm>
            <a:off x="2014000" y="1692695"/>
            <a:ext cx="367250" cy="450430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308" h="160617">
                <a:moveTo>
                  <a:pt x="0" y="0"/>
                </a:moveTo>
                <a:cubicBezTo>
                  <a:pt x="873" y="34227"/>
                  <a:pt x="-480" y="70412"/>
                  <a:pt x="393" y="104639"/>
                </a:cubicBezTo>
                <a:cubicBezTo>
                  <a:pt x="32624" y="112711"/>
                  <a:pt x="88053" y="141096"/>
                  <a:pt x="152308" y="160617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218536" y="1294449"/>
            <a:ext cx="9154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906116" y="2597150"/>
            <a:ext cx="1231034" cy="19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Freeform 3"/>
          <p:cNvSpPr/>
          <p:nvPr/>
        </p:nvSpPr>
        <p:spPr>
          <a:xfrm>
            <a:off x="1924050" y="4648200"/>
            <a:ext cx="762671" cy="627064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13" h="158001">
                <a:moveTo>
                  <a:pt x="874" y="0"/>
                </a:moveTo>
                <a:cubicBezTo>
                  <a:pt x="1747" y="34227"/>
                  <a:pt x="-680" y="52100"/>
                  <a:pt x="193" y="86327"/>
                </a:cubicBezTo>
                <a:cubicBezTo>
                  <a:pt x="39939" y="103555"/>
                  <a:pt x="123282" y="148944"/>
                  <a:pt x="147813" y="158001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 flipV="1">
            <a:off x="4697945" y="4622800"/>
            <a:ext cx="496355" cy="755351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569" h="156235">
                <a:moveTo>
                  <a:pt x="0" y="0"/>
                </a:moveTo>
                <a:cubicBezTo>
                  <a:pt x="18804" y="32065"/>
                  <a:pt x="68542" y="115861"/>
                  <a:pt x="80826" y="154410"/>
                </a:cubicBezTo>
                <a:cubicBezTo>
                  <a:pt x="104271" y="156509"/>
                  <a:pt x="122408" y="156509"/>
                  <a:pt x="148569" y="15584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112241" y="5507038"/>
            <a:ext cx="1678709" cy="47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2102716" y="5873750"/>
            <a:ext cx="1688234" cy="63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1525547" y="481368"/>
            <a:ext cx="2734725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(a)  ATLAS AND AXIS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75426" y="3019923"/>
            <a:ext cx="3343813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7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Superior view of atlas (C</a:t>
            </a:r>
            <a:r>
              <a:rPr lang="en-US" sz="1750" b="1" baseline="-250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1</a:t>
            </a:r>
            <a:r>
              <a:rPr lang="en-US" sz="17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7281" y="4077200"/>
            <a:ext cx="1254019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Transverse</a:t>
            </a:r>
          </a:p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process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58484" y="3779328"/>
            <a:ext cx="944889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Spinous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process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04768" y="5345756"/>
            <a:ext cx="575167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18333" y="5731374"/>
            <a:ext cx="575167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Body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55309" y="4483600"/>
            <a:ext cx="979236" cy="9971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Facet on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superior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articular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process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30411" y="6049306"/>
            <a:ext cx="3114203" cy="2693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7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Superior view of axis (C</a:t>
            </a:r>
            <a:r>
              <a:rPr lang="en-US" sz="1750" b="1" baseline="-250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2</a:t>
            </a:r>
            <a:r>
              <a:rPr lang="en-US" sz="17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)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 flipV="1">
            <a:off x="3855316" y="3924300"/>
            <a:ext cx="1326284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7F8438-7F8C-4A45-A4E2-59598EAA1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87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350264" y="213360"/>
            <a:ext cx="6443472" cy="6431280"/>
          </a:xfrm>
          <a:prstGeom prst="rect">
            <a:avLst/>
          </a:prstGeom>
        </p:spPr>
      </p:pic>
      <p:grpSp>
        <p:nvGrpSpPr>
          <p:cNvPr id="94" name="Group 93"/>
          <p:cNvGrpSpPr/>
          <p:nvPr/>
        </p:nvGrpSpPr>
        <p:grpSpPr>
          <a:xfrm>
            <a:off x="3379785" y="1099919"/>
            <a:ext cx="3083363" cy="4536282"/>
            <a:chOff x="3531750" y="1254918"/>
            <a:chExt cx="3083363" cy="4536282"/>
          </a:xfrm>
        </p:grpSpPr>
        <p:cxnSp>
          <p:nvCxnSpPr>
            <p:cNvPr id="84" name="Straight Connector 83"/>
            <p:cNvCxnSpPr/>
            <p:nvPr/>
          </p:nvCxnSpPr>
          <p:spPr bwMode="auto">
            <a:xfrm>
              <a:off x="5358877" y="1933142"/>
              <a:ext cx="1209169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5740190" y="5155002"/>
              <a:ext cx="842597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6286605" y="2740401"/>
              <a:ext cx="31422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/>
            <p:nvPr/>
          </p:nvCxnSpPr>
          <p:spPr bwMode="auto">
            <a:xfrm flipV="1">
              <a:off x="6171079" y="4169211"/>
              <a:ext cx="0" cy="72527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Freeform 3"/>
            <p:cNvSpPr/>
            <p:nvPr/>
          </p:nvSpPr>
          <p:spPr>
            <a:xfrm flipH="1" flipV="1">
              <a:off x="3868025" y="4787777"/>
              <a:ext cx="380710" cy="502319"/>
            </a:xfrm>
            <a:custGeom>
              <a:avLst/>
              <a:gdLst>
                <a:gd name="connsiteX0" fmla="*/ 6350 w 516788"/>
                <a:gd name="connsiteY0" fmla="*/ 6350 h 623379"/>
                <a:gd name="connsiteX1" fmla="*/ 136258 w 516788"/>
                <a:gd name="connsiteY1" fmla="*/ 6350 h 623379"/>
                <a:gd name="connsiteX2" fmla="*/ 510438 w 516788"/>
                <a:gd name="connsiteY2" fmla="*/ 617029 h 623379"/>
                <a:gd name="connsiteX0" fmla="*/ 67776 w 220923"/>
                <a:gd name="connsiteY0" fmla="*/ 0 h 615366"/>
                <a:gd name="connsiteX1" fmla="*/ 197684 w 220923"/>
                <a:gd name="connsiteY1" fmla="*/ 0 h 615366"/>
                <a:gd name="connsiteX2" fmla="*/ 23239 w 220923"/>
                <a:gd name="connsiteY2" fmla="*/ 615366 h 615366"/>
                <a:gd name="connsiteX0" fmla="*/ 59898 w 460836"/>
                <a:gd name="connsiteY0" fmla="*/ 0 h 615366"/>
                <a:gd name="connsiteX1" fmla="*/ 445476 w 460836"/>
                <a:gd name="connsiteY1" fmla="*/ 60932 h 615366"/>
                <a:gd name="connsiteX2" fmla="*/ 15361 w 460836"/>
                <a:gd name="connsiteY2" fmla="*/ 615366 h 615366"/>
                <a:gd name="connsiteX0" fmla="*/ 64151 w 449728"/>
                <a:gd name="connsiteY0" fmla="*/ 0 h 615366"/>
                <a:gd name="connsiteX1" fmla="*/ 449729 w 449728"/>
                <a:gd name="connsiteY1" fmla="*/ 60932 h 615366"/>
                <a:gd name="connsiteX2" fmla="*/ 19614 w 449728"/>
                <a:gd name="connsiteY2" fmla="*/ 615366 h 615366"/>
                <a:gd name="connsiteX0" fmla="*/ 44537 w 430115"/>
                <a:gd name="connsiteY0" fmla="*/ 0 h 615366"/>
                <a:gd name="connsiteX1" fmla="*/ 430115 w 430115"/>
                <a:gd name="connsiteY1" fmla="*/ 60932 h 615366"/>
                <a:gd name="connsiteX2" fmla="*/ 0 w 430115"/>
                <a:gd name="connsiteY2" fmla="*/ 615366 h 615366"/>
                <a:gd name="connsiteX0" fmla="*/ 705017 w 705017"/>
                <a:gd name="connsiteY0" fmla="*/ 9374 h 554434"/>
                <a:gd name="connsiteX1" fmla="*/ 430115 w 705017"/>
                <a:gd name="connsiteY1" fmla="*/ 0 h 554434"/>
                <a:gd name="connsiteX2" fmla="*/ 0 w 705017"/>
                <a:gd name="connsiteY2" fmla="*/ 554434 h 554434"/>
                <a:gd name="connsiteX0" fmla="*/ 710343 w 710343"/>
                <a:gd name="connsiteY0" fmla="*/ 0 h 559121"/>
                <a:gd name="connsiteX1" fmla="*/ 430115 w 710343"/>
                <a:gd name="connsiteY1" fmla="*/ 4687 h 559121"/>
                <a:gd name="connsiteX2" fmla="*/ 0 w 710343"/>
                <a:gd name="connsiteY2" fmla="*/ 559121 h 559121"/>
                <a:gd name="connsiteX0" fmla="*/ 284526 w 284526"/>
                <a:gd name="connsiteY0" fmla="*/ 70562 h 180222"/>
                <a:gd name="connsiteX1" fmla="*/ 4298 w 284526"/>
                <a:gd name="connsiteY1" fmla="*/ 75249 h 180222"/>
                <a:gd name="connsiteX2" fmla="*/ 13676 w 284526"/>
                <a:gd name="connsiteY2" fmla="*/ 180222 h 180222"/>
                <a:gd name="connsiteX0" fmla="*/ 412565 w 412565"/>
                <a:gd name="connsiteY0" fmla="*/ 60104 h 169764"/>
                <a:gd name="connsiteX1" fmla="*/ 3162 w 412565"/>
                <a:gd name="connsiteY1" fmla="*/ 100068 h 169764"/>
                <a:gd name="connsiteX2" fmla="*/ 141715 w 412565"/>
                <a:gd name="connsiteY2" fmla="*/ 169764 h 169764"/>
                <a:gd name="connsiteX0" fmla="*/ 542 w 234317"/>
                <a:gd name="connsiteY0" fmla="*/ 0 h 172376"/>
                <a:gd name="connsiteX1" fmla="*/ 3162 w 234317"/>
                <a:gd name="connsiteY1" fmla="*/ 102680 h 172376"/>
                <a:gd name="connsiteX2" fmla="*/ 141715 w 234317"/>
                <a:gd name="connsiteY2" fmla="*/ 172376 h 172376"/>
                <a:gd name="connsiteX0" fmla="*/ 2755 w 236218"/>
                <a:gd name="connsiteY0" fmla="*/ 0 h 172376"/>
                <a:gd name="connsiteX1" fmla="*/ 3148 w 236218"/>
                <a:gd name="connsiteY1" fmla="*/ 104639 h 172376"/>
                <a:gd name="connsiteX2" fmla="*/ 143928 w 236218"/>
                <a:gd name="connsiteY2" fmla="*/ 172376 h 172376"/>
                <a:gd name="connsiteX0" fmla="*/ 0 w 244326"/>
                <a:gd name="connsiteY0" fmla="*/ 10533 h 182909"/>
                <a:gd name="connsiteX1" fmla="*/ 393 w 244326"/>
                <a:gd name="connsiteY1" fmla="*/ 115172 h 182909"/>
                <a:gd name="connsiteX2" fmla="*/ 141173 w 244326"/>
                <a:gd name="connsiteY2" fmla="*/ 182909 h 182909"/>
                <a:gd name="connsiteX0" fmla="*/ 0 w 253588"/>
                <a:gd name="connsiteY0" fmla="*/ 18644 h 179261"/>
                <a:gd name="connsiteX1" fmla="*/ 393 w 253588"/>
                <a:gd name="connsiteY1" fmla="*/ 123283 h 179261"/>
                <a:gd name="connsiteX2" fmla="*/ 152308 w 253588"/>
                <a:gd name="connsiteY2" fmla="*/ 179261 h 179261"/>
                <a:gd name="connsiteX0" fmla="*/ 0 w 152308"/>
                <a:gd name="connsiteY0" fmla="*/ 0 h 160617"/>
                <a:gd name="connsiteX1" fmla="*/ 393 w 152308"/>
                <a:gd name="connsiteY1" fmla="*/ 104639 h 160617"/>
                <a:gd name="connsiteX2" fmla="*/ 152308 w 152308"/>
                <a:gd name="connsiteY2" fmla="*/ 160617 h 160617"/>
                <a:gd name="connsiteX0" fmla="*/ 0 w 151234"/>
                <a:gd name="connsiteY0" fmla="*/ 0 h 165849"/>
                <a:gd name="connsiteX1" fmla="*/ 393 w 151234"/>
                <a:gd name="connsiteY1" fmla="*/ 104639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874 w 147813"/>
                <a:gd name="connsiteY0" fmla="*/ 0 h 158001"/>
                <a:gd name="connsiteX1" fmla="*/ 193 w 147813"/>
                <a:gd name="connsiteY1" fmla="*/ 86327 h 158001"/>
                <a:gd name="connsiteX2" fmla="*/ 147813 w 147813"/>
                <a:gd name="connsiteY2" fmla="*/ 158001 h 158001"/>
                <a:gd name="connsiteX0" fmla="*/ 0 w 146939"/>
                <a:gd name="connsiteY0" fmla="*/ 0 h 161938"/>
                <a:gd name="connsiteX1" fmla="*/ 79196 w 146939"/>
                <a:gd name="connsiteY1" fmla="*/ 155490 h 161938"/>
                <a:gd name="connsiteX2" fmla="*/ 146939 w 146939"/>
                <a:gd name="connsiteY2" fmla="*/ 158001 h 161938"/>
                <a:gd name="connsiteX0" fmla="*/ 0 w 146939"/>
                <a:gd name="connsiteY0" fmla="*/ 0 h 161938"/>
                <a:gd name="connsiteX1" fmla="*/ 79196 w 146939"/>
                <a:gd name="connsiteY1" fmla="*/ 155490 h 161938"/>
                <a:gd name="connsiteX2" fmla="*/ 146939 w 146939"/>
                <a:gd name="connsiteY2" fmla="*/ 158001 h 161938"/>
                <a:gd name="connsiteX0" fmla="*/ 0 w 146939"/>
                <a:gd name="connsiteY0" fmla="*/ 0 h 161938"/>
                <a:gd name="connsiteX1" fmla="*/ 79196 w 146939"/>
                <a:gd name="connsiteY1" fmla="*/ 155490 h 161938"/>
                <a:gd name="connsiteX2" fmla="*/ 146939 w 146939"/>
                <a:gd name="connsiteY2" fmla="*/ 158001 h 161938"/>
                <a:gd name="connsiteX0" fmla="*/ 0 w 146939"/>
                <a:gd name="connsiteY0" fmla="*/ 0 h 158001"/>
                <a:gd name="connsiteX1" fmla="*/ 79196 w 146939"/>
                <a:gd name="connsiteY1" fmla="*/ 155490 h 158001"/>
                <a:gd name="connsiteX2" fmla="*/ 146939 w 146939"/>
                <a:gd name="connsiteY2" fmla="*/ 158001 h 158001"/>
                <a:gd name="connsiteX0" fmla="*/ 0 w 146939"/>
                <a:gd name="connsiteY0" fmla="*/ 0 h 158198"/>
                <a:gd name="connsiteX1" fmla="*/ 79196 w 146939"/>
                <a:gd name="connsiteY1" fmla="*/ 155490 h 158198"/>
                <a:gd name="connsiteX2" fmla="*/ 146939 w 146939"/>
                <a:gd name="connsiteY2" fmla="*/ 158001 h 158198"/>
                <a:gd name="connsiteX0" fmla="*/ 0 w 138789"/>
                <a:gd name="connsiteY0" fmla="*/ 0 h 156720"/>
                <a:gd name="connsiteX1" fmla="*/ 79196 w 138789"/>
                <a:gd name="connsiteY1" fmla="*/ 155490 h 156720"/>
                <a:gd name="connsiteX2" fmla="*/ 138789 w 138789"/>
                <a:gd name="connsiteY2" fmla="*/ 155840 h 156720"/>
                <a:gd name="connsiteX0" fmla="*/ 0 w 148569"/>
                <a:gd name="connsiteY0" fmla="*/ 0 h 156720"/>
                <a:gd name="connsiteX1" fmla="*/ 79196 w 148569"/>
                <a:gd name="connsiteY1" fmla="*/ 155490 h 156720"/>
                <a:gd name="connsiteX2" fmla="*/ 148569 w 148569"/>
                <a:gd name="connsiteY2" fmla="*/ 155840 h 156720"/>
                <a:gd name="connsiteX0" fmla="*/ 0 w 148569"/>
                <a:gd name="connsiteY0" fmla="*/ 0 h 156037"/>
                <a:gd name="connsiteX1" fmla="*/ 85717 w 148569"/>
                <a:gd name="connsiteY1" fmla="*/ 153329 h 156037"/>
                <a:gd name="connsiteX2" fmla="*/ 148569 w 148569"/>
                <a:gd name="connsiteY2" fmla="*/ 155840 h 156037"/>
                <a:gd name="connsiteX0" fmla="*/ 0 w 148569"/>
                <a:gd name="connsiteY0" fmla="*/ 0 h 156235"/>
                <a:gd name="connsiteX1" fmla="*/ 80826 w 148569"/>
                <a:gd name="connsiteY1" fmla="*/ 154410 h 156235"/>
                <a:gd name="connsiteX2" fmla="*/ 148569 w 148569"/>
                <a:gd name="connsiteY2" fmla="*/ 155840 h 156235"/>
                <a:gd name="connsiteX0" fmla="*/ 0 w 148569"/>
                <a:gd name="connsiteY0" fmla="*/ 0 h 157338"/>
                <a:gd name="connsiteX1" fmla="*/ 79533 w 148569"/>
                <a:gd name="connsiteY1" fmla="*/ 156403 h 157338"/>
                <a:gd name="connsiteX2" fmla="*/ 148569 w 148569"/>
                <a:gd name="connsiteY2" fmla="*/ 155840 h 157338"/>
                <a:gd name="connsiteX0" fmla="*/ 0 w 147276"/>
                <a:gd name="connsiteY0" fmla="*/ 0 h 157338"/>
                <a:gd name="connsiteX1" fmla="*/ 79533 w 147276"/>
                <a:gd name="connsiteY1" fmla="*/ 156403 h 157338"/>
                <a:gd name="connsiteX2" fmla="*/ 147276 w 147276"/>
                <a:gd name="connsiteY2" fmla="*/ 155840 h 157338"/>
                <a:gd name="connsiteX0" fmla="*/ 0 w 155034"/>
                <a:gd name="connsiteY0" fmla="*/ 0 h 157667"/>
                <a:gd name="connsiteX1" fmla="*/ 79533 w 155034"/>
                <a:gd name="connsiteY1" fmla="*/ 156403 h 157667"/>
                <a:gd name="connsiteX2" fmla="*/ 155034 w 155034"/>
                <a:gd name="connsiteY2" fmla="*/ 156836 h 15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034" h="157667">
                  <a:moveTo>
                    <a:pt x="0" y="0"/>
                  </a:moveTo>
                  <a:cubicBezTo>
                    <a:pt x="18804" y="32065"/>
                    <a:pt x="67249" y="117854"/>
                    <a:pt x="79533" y="156403"/>
                  </a:cubicBezTo>
                  <a:cubicBezTo>
                    <a:pt x="102978" y="158502"/>
                    <a:pt x="128873" y="157505"/>
                    <a:pt x="155034" y="156836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89" name="Freeform 3"/>
            <p:cNvSpPr/>
            <p:nvPr/>
          </p:nvSpPr>
          <p:spPr>
            <a:xfrm flipH="1" flipV="1">
              <a:off x="3936917" y="3857368"/>
              <a:ext cx="1266510" cy="749063"/>
            </a:xfrm>
            <a:custGeom>
              <a:avLst/>
              <a:gdLst>
                <a:gd name="connsiteX0" fmla="*/ 6350 w 516788"/>
                <a:gd name="connsiteY0" fmla="*/ 6350 h 623379"/>
                <a:gd name="connsiteX1" fmla="*/ 136258 w 516788"/>
                <a:gd name="connsiteY1" fmla="*/ 6350 h 623379"/>
                <a:gd name="connsiteX2" fmla="*/ 510438 w 516788"/>
                <a:gd name="connsiteY2" fmla="*/ 617029 h 623379"/>
                <a:gd name="connsiteX0" fmla="*/ 67776 w 220923"/>
                <a:gd name="connsiteY0" fmla="*/ 0 h 615366"/>
                <a:gd name="connsiteX1" fmla="*/ 197684 w 220923"/>
                <a:gd name="connsiteY1" fmla="*/ 0 h 615366"/>
                <a:gd name="connsiteX2" fmla="*/ 23239 w 220923"/>
                <a:gd name="connsiteY2" fmla="*/ 615366 h 615366"/>
                <a:gd name="connsiteX0" fmla="*/ 59898 w 460836"/>
                <a:gd name="connsiteY0" fmla="*/ 0 h 615366"/>
                <a:gd name="connsiteX1" fmla="*/ 445476 w 460836"/>
                <a:gd name="connsiteY1" fmla="*/ 60932 h 615366"/>
                <a:gd name="connsiteX2" fmla="*/ 15361 w 460836"/>
                <a:gd name="connsiteY2" fmla="*/ 615366 h 615366"/>
                <a:gd name="connsiteX0" fmla="*/ 64151 w 449728"/>
                <a:gd name="connsiteY0" fmla="*/ 0 h 615366"/>
                <a:gd name="connsiteX1" fmla="*/ 449729 w 449728"/>
                <a:gd name="connsiteY1" fmla="*/ 60932 h 615366"/>
                <a:gd name="connsiteX2" fmla="*/ 19614 w 449728"/>
                <a:gd name="connsiteY2" fmla="*/ 615366 h 615366"/>
                <a:gd name="connsiteX0" fmla="*/ 44537 w 430115"/>
                <a:gd name="connsiteY0" fmla="*/ 0 h 615366"/>
                <a:gd name="connsiteX1" fmla="*/ 430115 w 430115"/>
                <a:gd name="connsiteY1" fmla="*/ 60932 h 615366"/>
                <a:gd name="connsiteX2" fmla="*/ 0 w 430115"/>
                <a:gd name="connsiteY2" fmla="*/ 615366 h 615366"/>
                <a:gd name="connsiteX0" fmla="*/ 705017 w 705017"/>
                <a:gd name="connsiteY0" fmla="*/ 9374 h 554434"/>
                <a:gd name="connsiteX1" fmla="*/ 430115 w 705017"/>
                <a:gd name="connsiteY1" fmla="*/ 0 h 554434"/>
                <a:gd name="connsiteX2" fmla="*/ 0 w 705017"/>
                <a:gd name="connsiteY2" fmla="*/ 554434 h 554434"/>
                <a:gd name="connsiteX0" fmla="*/ 710343 w 710343"/>
                <a:gd name="connsiteY0" fmla="*/ 0 h 559121"/>
                <a:gd name="connsiteX1" fmla="*/ 430115 w 710343"/>
                <a:gd name="connsiteY1" fmla="*/ 4687 h 559121"/>
                <a:gd name="connsiteX2" fmla="*/ 0 w 710343"/>
                <a:gd name="connsiteY2" fmla="*/ 559121 h 559121"/>
                <a:gd name="connsiteX0" fmla="*/ 284526 w 284526"/>
                <a:gd name="connsiteY0" fmla="*/ 70562 h 180222"/>
                <a:gd name="connsiteX1" fmla="*/ 4298 w 284526"/>
                <a:gd name="connsiteY1" fmla="*/ 75249 h 180222"/>
                <a:gd name="connsiteX2" fmla="*/ 13676 w 284526"/>
                <a:gd name="connsiteY2" fmla="*/ 180222 h 180222"/>
                <a:gd name="connsiteX0" fmla="*/ 412565 w 412565"/>
                <a:gd name="connsiteY0" fmla="*/ 60104 h 169764"/>
                <a:gd name="connsiteX1" fmla="*/ 3162 w 412565"/>
                <a:gd name="connsiteY1" fmla="*/ 100068 h 169764"/>
                <a:gd name="connsiteX2" fmla="*/ 141715 w 412565"/>
                <a:gd name="connsiteY2" fmla="*/ 169764 h 169764"/>
                <a:gd name="connsiteX0" fmla="*/ 542 w 234317"/>
                <a:gd name="connsiteY0" fmla="*/ 0 h 172376"/>
                <a:gd name="connsiteX1" fmla="*/ 3162 w 234317"/>
                <a:gd name="connsiteY1" fmla="*/ 102680 h 172376"/>
                <a:gd name="connsiteX2" fmla="*/ 141715 w 234317"/>
                <a:gd name="connsiteY2" fmla="*/ 172376 h 172376"/>
                <a:gd name="connsiteX0" fmla="*/ 2755 w 236218"/>
                <a:gd name="connsiteY0" fmla="*/ 0 h 172376"/>
                <a:gd name="connsiteX1" fmla="*/ 3148 w 236218"/>
                <a:gd name="connsiteY1" fmla="*/ 104639 h 172376"/>
                <a:gd name="connsiteX2" fmla="*/ 143928 w 236218"/>
                <a:gd name="connsiteY2" fmla="*/ 172376 h 172376"/>
                <a:gd name="connsiteX0" fmla="*/ 0 w 244326"/>
                <a:gd name="connsiteY0" fmla="*/ 10533 h 182909"/>
                <a:gd name="connsiteX1" fmla="*/ 393 w 244326"/>
                <a:gd name="connsiteY1" fmla="*/ 115172 h 182909"/>
                <a:gd name="connsiteX2" fmla="*/ 141173 w 244326"/>
                <a:gd name="connsiteY2" fmla="*/ 182909 h 182909"/>
                <a:gd name="connsiteX0" fmla="*/ 0 w 253588"/>
                <a:gd name="connsiteY0" fmla="*/ 18644 h 179261"/>
                <a:gd name="connsiteX1" fmla="*/ 393 w 253588"/>
                <a:gd name="connsiteY1" fmla="*/ 123283 h 179261"/>
                <a:gd name="connsiteX2" fmla="*/ 152308 w 253588"/>
                <a:gd name="connsiteY2" fmla="*/ 179261 h 179261"/>
                <a:gd name="connsiteX0" fmla="*/ 0 w 152308"/>
                <a:gd name="connsiteY0" fmla="*/ 0 h 160617"/>
                <a:gd name="connsiteX1" fmla="*/ 393 w 152308"/>
                <a:gd name="connsiteY1" fmla="*/ 104639 h 160617"/>
                <a:gd name="connsiteX2" fmla="*/ 152308 w 152308"/>
                <a:gd name="connsiteY2" fmla="*/ 160617 h 160617"/>
                <a:gd name="connsiteX0" fmla="*/ 0 w 151234"/>
                <a:gd name="connsiteY0" fmla="*/ 0 h 165849"/>
                <a:gd name="connsiteX1" fmla="*/ 393 w 151234"/>
                <a:gd name="connsiteY1" fmla="*/ 104639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874 w 147813"/>
                <a:gd name="connsiteY0" fmla="*/ 0 h 158001"/>
                <a:gd name="connsiteX1" fmla="*/ 193 w 147813"/>
                <a:gd name="connsiteY1" fmla="*/ 86327 h 158001"/>
                <a:gd name="connsiteX2" fmla="*/ 147813 w 147813"/>
                <a:gd name="connsiteY2" fmla="*/ 158001 h 158001"/>
                <a:gd name="connsiteX0" fmla="*/ 0 w 146939"/>
                <a:gd name="connsiteY0" fmla="*/ 0 h 161938"/>
                <a:gd name="connsiteX1" fmla="*/ 79196 w 146939"/>
                <a:gd name="connsiteY1" fmla="*/ 155490 h 161938"/>
                <a:gd name="connsiteX2" fmla="*/ 146939 w 146939"/>
                <a:gd name="connsiteY2" fmla="*/ 158001 h 161938"/>
                <a:gd name="connsiteX0" fmla="*/ 0 w 146939"/>
                <a:gd name="connsiteY0" fmla="*/ 0 h 161938"/>
                <a:gd name="connsiteX1" fmla="*/ 79196 w 146939"/>
                <a:gd name="connsiteY1" fmla="*/ 155490 h 161938"/>
                <a:gd name="connsiteX2" fmla="*/ 146939 w 146939"/>
                <a:gd name="connsiteY2" fmla="*/ 158001 h 161938"/>
                <a:gd name="connsiteX0" fmla="*/ 0 w 146939"/>
                <a:gd name="connsiteY0" fmla="*/ 0 h 161938"/>
                <a:gd name="connsiteX1" fmla="*/ 79196 w 146939"/>
                <a:gd name="connsiteY1" fmla="*/ 155490 h 161938"/>
                <a:gd name="connsiteX2" fmla="*/ 146939 w 146939"/>
                <a:gd name="connsiteY2" fmla="*/ 158001 h 161938"/>
                <a:gd name="connsiteX0" fmla="*/ 0 w 146939"/>
                <a:gd name="connsiteY0" fmla="*/ 0 h 158001"/>
                <a:gd name="connsiteX1" fmla="*/ 79196 w 146939"/>
                <a:gd name="connsiteY1" fmla="*/ 155490 h 158001"/>
                <a:gd name="connsiteX2" fmla="*/ 146939 w 146939"/>
                <a:gd name="connsiteY2" fmla="*/ 158001 h 158001"/>
                <a:gd name="connsiteX0" fmla="*/ 0 w 146939"/>
                <a:gd name="connsiteY0" fmla="*/ 0 h 158198"/>
                <a:gd name="connsiteX1" fmla="*/ 79196 w 146939"/>
                <a:gd name="connsiteY1" fmla="*/ 155490 h 158198"/>
                <a:gd name="connsiteX2" fmla="*/ 146939 w 146939"/>
                <a:gd name="connsiteY2" fmla="*/ 158001 h 158198"/>
                <a:gd name="connsiteX0" fmla="*/ 0 w 138789"/>
                <a:gd name="connsiteY0" fmla="*/ 0 h 156720"/>
                <a:gd name="connsiteX1" fmla="*/ 79196 w 138789"/>
                <a:gd name="connsiteY1" fmla="*/ 155490 h 156720"/>
                <a:gd name="connsiteX2" fmla="*/ 138789 w 138789"/>
                <a:gd name="connsiteY2" fmla="*/ 155840 h 156720"/>
                <a:gd name="connsiteX0" fmla="*/ 0 w 148569"/>
                <a:gd name="connsiteY0" fmla="*/ 0 h 156720"/>
                <a:gd name="connsiteX1" fmla="*/ 79196 w 148569"/>
                <a:gd name="connsiteY1" fmla="*/ 155490 h 156720"/>
                <a:gd name="connsiteX2" fmla="*/ 148569 w 148569"/>
                <a:gd name="connsiteY2" fmla="*/ 155840 h 156720"/>
                <a:gd name="connsiteX0" fmla="*/ 0 w 148569"/>
                <a:gd name="connsiteY0" fmla="*/ 0 h 156037"/>
                <a:gd name="connsiteX1" fmla="*/ 85717 w 148569"/>
                <a:gd name="connsiteY1" fmla="*/ 153329 h 156037"/>
                <a:gd name="connsiteX2" fmla="*/ 148569 w 148569"/>
                <a:gd name="connsiteY2" fmla="*/ 155840 h 156037"/>
                <a:gd name="connsiteX0" fmla="*/ 0 w 148569"/>
                <a:gd name="connsiteY0" fmla="*/ 0 h 156235"/>
                <a:gd name="connsiteX1" fmla="*/ 80826 w 148569"/>
                <a:gd name="connsiteY1" fmla="*/ 154410 h 156235"/>
                <a:gd name="connsiteX2" fmla="*/ 148569 w 148569"/>
                <a:gd name="connsiteY2" fmla="*/ 155840 h 156235"/>
                <a:gd name="connsiteX0" fmla="*/ 0 w 151005"/>
                <a:gd name="connsiteY0" fmla="*/ 0 h 158446"/>
                <a:gd name="connsiteX1" fmla="*/ 83262 w 151005"/>
                <a:gd name="connsiteY1" fmla="*/ 156621 h 158446"/>
                <a:gd name="connsiteX2" fmla="*/ 151005 w 151005"/>
                <a:gd name="connsiteY2" fmla="*/ 158051 h 158446"/>
                <a:gd name="connsiteX0" fmla="*/ 0 w 151005"/>
                <a:gd name="connsiteY0" fmla="*/ 0 h 159715"/>
                <a:gd name="connsiteX1" fmla="*/ 128320 w 151005"/>
                <a:gd name="connsiteY1" fmla="*/ 158832 h 159715"/>
                <a:gd name="connsiteX2" fmla="*/ 151005 w 151005"/>
                <a:gd name="connsiteY2" fmla="*/ 158051 h 159715"/>
                <a:gd name="connsiteX0" fmla="*/ 0 w 151005"/>
                <a:gd name="connsiteY0" fmla="*/ 0 h 158172"/>
                <a:gd name="connsiteX1" fmla="*/ 128929 w 151005"/>
                <a:gd name="connsiteY1" fmla="*/ 154411 h 158172"/>
                <a:gd name="connsiteX2" fmla="*/ 151005 w 151005"/>
                <a:gd name="connsiteY2" fmla="*/ 158051 h 158172"/>
                <a:gd name="connsiteX0" fmla="*/ 0 w 151005"/>
                <a:gd name="connsiteY0" fmla="*/ 0 h 158172"/>
                <a:gd name="connsiteX1" fmla="*/ 128929 w 151005"/>
                <a:gd name="connsiteY1" fmla="*/ 154411 h 158172"/>
                <a:gd name="connsiteX2" fmla="*/ 151005 w 151005"/>
                <a:gd name="connsiteY2" fmla="*/ 158051 h 158172"/>
                <a:gd name="connsiteX0" fmla="*/ 0 w 151005"/>
                <a:gd name="connsiteY0" fmla="*/ 0 h 158172"/>
                <a:gd name="connsiteX1" fmla="*/ 128929 w 151005"/>
                <a:gd name="connsiteY1" fmla="*/ 154411 h 158172"/>
                <a:gd name="connsiteX2" fmla="*/ 151005 w 151005"/>
                <a:gd name="connsiteY2" fmla="*/ 158051 h 158172"/>
                <a:gd name="connsiteX0" fmla="*/ 0 w 147961"/>
                <a:gd name="connsiteY0" fmla="*/ 0 h 157140"/>
                <a:gd name="connsiteX1" fmla="*/ 128929 w 147961"/>
                <a:gd name="connsiteY1" fmla="*/ 154411 h 157140"/>
                <a:gd name="connsiteX2" fmla="*/ 147961 w 147961"/>
                <a:gd name="connsiteY2" fmla="*/ 156946 h 157140"/>
                <a:gd name="connsiteX0" fmla="*/ 0 w 147961"/>
                <a:gd name="connsiteY0" fmla="*/ 0 h 156946"/>
                <a:gd name="connsiteX1" fmla="*/ 128929 w 147961"/>
                <a:gd name="connsiteY1" fmla="*/ 154411 h 156946"/>
                <a:gd name="connsiteX2" fmla="*/ 147961 w 147961"/>
                <a:gd name="connsiteY2" fmla="*/ 156946 h 156946"/>
                <a:gd name="connsiteX0" fmla="*/ 0 w 147961"/>
                <a:gd name="connsiteY0" fmla="*/ 0 h 156946"/>
                <a:gd name="connsiteX1" fmla="*/ 131364 w 147961"/>
                <a:gd name="connsiteY1" fmla="*/ 155517 h 156946"/>
                <a:gd name="connsiteX2" fmla="*/ 147961 w 147961"/>
                <a:gd name="connsiteY2" fmla="*/ 156946 h 156946"/>
                <a:gd name="connsiteX0" fmla="*/ 0 w 147961"/>
                <a:gd name="connsiteY0" fmla="*/ 0 h 156946"/>
                <a:gd name="connsiteX1" fmla="*/ 131364 w 147961"/>
                <a:gd name="connsiteY1" fmla="*/ 155517 h 156946"/>
                <a:gd name="connsiteX2" fmla="*/ 147961 w 147961"/>
                <a:gd name="connsiteY2" fmla="*/ 156946 h 15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961" h="156946">
                  <a:moveTo>
                    <a:pt x="0" y="0"/>
                  </a:moveTo>
                  <a:cubicBezTo>
                    <a:pt x="23066" y="26539"/>
                    <a:pt x="102031" y="122494"/>
                    <a:pt x="131364" y="155517"/>
                  </a:cubicBezTo>
                  <a:cubicBezTo>
                    <a:pt x="137760" y="157616"/>
                    <a:pt x="140067" y="156510"/>
                    <a:pt x="147961" y="156946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90" name="Freeform 3"/>
            <p:cNvSpPr/>
            <p:nvPr/>
          </p:nvSpPr>
          <p:spPr>
            <a:xfrm flipH="1" flipV="1">
              <a:off x="3806155" y="1643063"/>
              <a:ext cx="458221" cy="371405"/>
            </a:xfrm>
            <a:custGeom>
              <a:avLst/>
              <a:gdLst>
                <a:gd name="connsiteX0" fmla="*/ 6350 w 516788"/>
                <a:gd name="connsiteY0" fmla="*/ 6350 h 623379"/>
                <a:gd name="connsiteX1" fmla="*/ 136258 w 516788"/>
                <a:gd name="connsiteY1" fmla="*/ 6350 h 623379"/>
                <a:gd name="connsiteX2" fmla="*/ 510438 w 516788"/>
                <a:gd name="connsiteY2" fmla="*/ 617029 h 623379"/>
                <a:gd name="connsiteX0" fmla="*/ 67776 w 220923"/>
                <a:gd name="connsiteY0" fmla="*/ 0 h 615366"/>
                <a:gd name="connsiteX1" fmla="*/ 197684 w 220923"/>
                <a:gd name="connsiteY1" fmla="*/ 0 h 615366"/>
                <a:gd name="connsiteX2" fmla="*/ 23239 w 220923"/>
                <a:gd name="connsiteY2" fmla="*/ 615366 h 615366"/>
                <a:gd name="connsiteX0" fmla="*/ 59898 w 460836"/>
                <a:gd name="connsiteY0" fmla="*/ 0 h 615366"/>
                <a:gd name="connsiteX1" fmla="*/ 445476 w 460836"/>
                <a:gd name="connsiteY1" fmla="*/ 60932 h 615366"/>
                <a:gd name="connsiteX2" fmla="*/ 15361 w 460836"/>
                <a:gd name="connsiteY2" fmla="*/ 615366 h 615366"/>
                <a:gd name="connsiteX0" fmla="*/ 64151 w 449728"/>
                <a:gd name="connsiteY0" fmla="*/ 0 h 615366"/>
                <a:gd name="connsiteX1" fmla="*/ 449729 w 449728"/>
                <a:gd name="connsiteY1" fmla="*/ 60932 h 615366"/>
                <a:gd name="connsiteX2" fmla="*/ 19614 w 449728"/>
                <a:gd name="connsiteY2" fmla="*/ 615366 h 615366"/>
                <a:gd name="connsiteX0" fmla="*/ 44537 w 430115"/>
                <a:gd name="connsiteY0" fmla="*/ 0 h 615366"/>
                <a:gd name="connsiteX1" fmla="*/ 430115 w 430115"/>
                <a:gd name="connsiteY1" fmla="*/ 60932 h 615366"/>
                <a:gd name="connsiteX2" fmla="*/ 0 w 430115"/>
                <a:gd name="connsiteY2" fmla="*/ 615366 h 615366"/>
                <a:gd name="connsiteX0" fmla="*/ 705017 w 705017"/>
                <a:gd name="connsiteY0" fmla="*/ 9374 h 554434"/>
                <a:gd name="connsiteX1" fmla="*/ 430115 w 705017"/>
                <a:gd name="connsiteY1" fmla="*/ 0 h 554434"/>
                <a:gd name="connsiteX2" fmla="*/ 0 w 705017"/>
                <a:gd name="connsiteY2" fmla="*/ 554434 h 554434"/>
                <a:gd name="connsiteX0" fmla="*/ 710343 w 710343"/>
                <a:gd name="connsiteY0" fmla="*/ 0 h 559121"/>
                <a:gd name="connsiteX1" fmla="*/ 430115 w 710343"/>
                <a:gd name="connsiteY1" fmla="*/ 4687 h 559121"/>
                <a:gd name="connsiteX2" fmla="*/ 0 w 710343"/>
                <a:gd name="connsiteY2" fmla="*/ 559121 h 559121"/>
                <a:gd name="connsiteX0" fmla="*/ 284526 w 284526"/>
                <a:gd name="connsiteY0" fmla="*/ 70562 h 180222"/>
                <a:gd name="connsiteX1" fmla="*/ 4298 w 284526"/>
                <a:gd name="connsiteY1" fmla="*/ 75249 h 180222"/>
                <a:gd name="connsiteX2" fmla="*/ 13676 w 284526"/>
                <a:gd name="connsiteY2" fmla="*/ 180222 h 180222"/>
                <a:gd name="connsiteX0" fmla="*/ 412565 w 412565"/>
                <a:gd name="connsiteY0" fmla="*/ 60104 h 169764"/>
                <a:gd name="connsiteX1" fmla="*/ 3162 w 412565"/>
                <a:gd name="connsiteY1" fmla="*/ 100068 h 169764"/>
                <a:gd name="connsiteX2" fmla="*/ 141715 w 412565"/>
                <a:gd name="connsiteY2" fmla="*/ 169764 h 169764"/>
                <a:gd name="connsiteX0" fmla="*/ 542 w 234317"/>
                <a:gd name="connsiteY0" fmla="*/ 0 h 172376"/>
                <a:gd name="connsiteX1" fmla="*/ 3162 w 234317"/>
                <a:gd name="connsiteY1" fmla="*/ 102680 h 172376"/>
                <a:gd name="connsiteX2" fmla="*/ 141715 w 234317"/>
                <a:gd name="connsiteY2" fmla="*/ 172376 h 172376"/>
                <a:gd name="connsiteX0" fmla="*/ 2755 w 236218"/>
                <a:gd name="connsiteY0" fmla="*/ 0 h 172376"/>
                <a:gd name="connsiteX1" fmla="*/ 3148 w 236218"/>
                <a:gd name="connsiteY1" fmla="*/ 104639 h 172376"/>
                <a:gd name="connsiteX2" fmla="*/ 143928 w 236218"/>
                <a:gd name="connsiteY2" fmla="*/ 172376 h 172376"/>
                <a:gd name="connsiteX0" fmla="*/ 0 w 244326"/>
                <a:gd name="connsiteY0" fmla="*/ 10533 h 182909"/>
                <a:gd name="connsiteX1" fmla="*/ 393 w 244326"/>
                <a:gd name="connsiteY1" fmla="*/ 115172 h 182909"/>
                <a:gd name="connsiteX2" fmla="*/ 141173 w 244326"/>
                <a:gd name="connsiteY2" fmla="*/ 182909 h 182909"/>
                <a:gd name="connsiteX0" fmla="*/ 0 w 253588"/>
                <a:gd name="connsiteY0" fmla="*/ 18644 h 179261"/>
                <a:gd name="connsiteX1" fmla="*/ 393 w 253588"/>
                <a:gd name="connsiteY1" fmla="*/ 123283 h 179261"/>
                <a:gd name="connsiteX2" fmla="*/ 152308 w 253588"/>
                <a:gd name="connsiteY2" fmla="*/ 179261 h 179261"/>
                <a:gd name="connsiteX0" fmla="*/ 0 w 152308"/>
                <a:gd name="connsiteY0" fmla="*/ 0 h 160617"/>
                <a:gd name="connsiteX1" fmla="*/ 393 w 152308"/>
                <a:gd name="connsiteY1" fmla="*/ 104639 h 160617"/>
                <a:gd name="connsiteX2" fmla="*/ 152308 w 152308"/>
                <a:gd name="connsiteY2" fmla="*/ 160617 h 160617"/>
                <a:gd name="connsiteX0" fmla="*/ 0 w 151234"/>
                <a:gd name="connsiteY0" fmla="*/ 0 h 165849"/>
                <a:gd name="connsiteX1" fmla="*/ 393 w 151234"/>
                <a:gd name="connsiteY1" fmla="*/ 104639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874 w 147813"/>
                <a:gd name="connsiteY0" fmla="*/ 0 h 158001"/>
                <a:gd name="connsiteX1" fmla="*/ 193 w 147813"/>
                <a:gd name="connsiteY1" fmla="*/ 86327 h 158001"/>
                <a:gd name="connsiteX2" fmla="*/ 147813 w 147813"/>
                <a:gd name="connsiteY2" fmla="*/ 158001 h 158001"/>
                <a:gd name="connsiteX0" fmla="*/ 0 w 146939"/>
                <a:gd name="connsiteY0" fmla="*/ 0 h 161938"/>
                <a:gd name="connsiteX1" fmla="*/ 79196 w 146939"/>
                <a:gd name="connsiteY1" fmla="*/ 155490 h 161938"/>
                <a:gd name="connsiteX2" fmla="*/ 146939 w 146939"/>
                <a:gd name="connsiteY2" fmla="*/ 158001 h 161938"/>
                <a:gd name="connsiteX0" fmla="*/ 0 w 146939"/>
                <a:gd name="connsiteY0" fmla="*/ 0 h 161938"/>
                <a:gd name="connsiteX1" fmla="*/ 79196 w 146939"/>
                <a:gd name="connsiteY1" fmla="*/ 155490 h 161938"/>
                <a:gd name="connsiteX2" fmla="*/ 146939 w 146939"/>
                <a:gd name="connsiteY2" fmla="*/ 158001 h 161938"/>
                <a:gd name="connsiteX0" fmla="*/ 0 w 146939"/>
                <a:gd name="connsiteY0" fmla="*/ 0 h 161938"/>
                <a:gd name="connsiteX1" fmla="*/ 79196 w 146939"/>
                <a:gd name="connsiteY1" fmla="*/ 155490 h 161938"/>
                <a:gd name="connsiteX2" fmla="*/ 146939 w 146939"/>
                <a:gd name="connsiteY2" fmla="*/ 158001 h 161938"/>
                <a:gd name="connsiteX0" fmla="*/ 0 w 146939"/>
                <a:gd name="connsiteY0" fmla="*/ 0 h 158001"/>
                <a:gd name="connsiteX1" fmla="*/ 79196 w 146939"/>
                <a:gd name="connsiteY1" fmla="*/ 155490 h 158001"/>
                <a:gd name="connsiteX2" fmla="*/ 146939 w 146939"/>
                <a:gd name="connsiteY2" fmla="*/ 158001 h 158001"/>
                <a:gd name="connsiteX0" fmla="*/ 0 w 146939"/>
                <a:gd name="connsiteY0" fmla="*/ 0 h 158198"/>
                <a:gd name="connsiteX1" fmla="*/ 79196 w 146939"/>
                <a:gd name="connsiteY1" fmla="*/ 155490 h 158198"/>
                <a:gd name="connsiteX2" fmla="*/ 146939 w 146939"/>
                <a:gd name="connsiteY2" fmla="*/ 158001 h 158198"/>
                <a:gd name="connsiteX0" fmla="*/ 0 w 138789"/>
                <a:gd name="connsiteY0" fmla="*/ 0 h 156720"/>
                <a:gd name="connsiteX1" fmla="*/ 79196 w 138789"/>
                <a:gd name="connsiteY1" fmla="*/ 155490 h 156720"/>
                <a:gd name="connsiteX2" fmla="*/ 138789 w 138789"/>
                <a:gd name="connsiteY2" fmla="*/ 155840 h 156720"/>
                <a:gd name="connsiteX0" fmla="*/ 0 w 148569"/>
                <a:gd name="connsiteY0" fmla="*/ 0 h 156720"/>
                <a:gd name="connsiteX1" fmla="*/ 79196 w 148569"/>
                <a:gd name="connsiteY1" fmla="*/ 155490 h 156720"/>
                <a:gd name="connsiteX2" fmla="*/ 148569 w 148569"/>
                <a:gd name="connsiteY2" fmla="*/ 155840 h 156720"/>
                <a:gd name="connsiteX0" fmla="*/ 0 w 148569"/>
                <a:gd name="connsiteY0" fmla="*/ 0 h 156037"/>
                <a:gd name="connsiteX1" fmla="*/ 85717 w 148569"/>
                <a:gd name="connsiteY1" fmla="*/ 153329 h 156037"/>
                <a:gd name="connsiteX2" fmla="*/ 148569 w 148569"/>
                <a:gd name="connsiteY2" fmla="*/ 155840 h 156037"/>
                <a:gd name="connsiteX0" fmla="*/ 0 w 148569"/>
                <a:gd name="connsiteY0" fmla="*/ 0 h 156235"/>
                <a:gd name="connsiteX1" fmla="*/ 80826 w 148569"/>
                <a:gd name="connsiteY1" fmla="*/ 154410 h 156235"/>
                <a:gd name="connsiteX2" fmla="*/ 148569 w 148569"/>
                <a:gd name="connsiteY2" fmla="*/ 155840 h 156235"/>
                <a:gd name="connsiteX0" fmla="*/ 0 w 151878"/>
                <a:gd name="connsiteY0" fmla="*/ 0 h 155845"/>
                <a:gd name="connsiteX1" fmla="*/ 144981 w 151878"/>
                <a:gd name="connsiteY1" fmla="*/ 90596 h 155845"/>
                <a:gd name="connsiteX2" fmla="*/ 148569 w 151878"/>
                <a:gd name="connsiteY2" fmla="*/ 155840 h 155845"/>
                <a:gd name="connsiteX0" fmla="*/ 0 w 151878"/>
                <a:gd name="connsiteY0" fmla="*/ 0 h 155845"/>
                <a:gd name="connsiteX1" fmla="*/ 144981 w 151878"/>
                <a:gd name="connsiteY1" fmla="*/ 90596 h 155845"/>
                <a:gd name="connsiteX2" fmla="*/ 148569 w 151878"/>
                <a:gd name="connsiteY2" fmla="*/ 155840 h 155845"/>
                <a:gd name="connsiteX0" fmla="*/ 0 w 148569"/>
                <a:gd name="connsiteY0" fmla="*/ 0 h 155847"/>
                <a:gd name="connsiteX1" fmla="*/ 144981 w 148569"/>
                <a:gd name="connsiteY1" fmla="*/ 90596 h 155847"/>
                <a:gd name="connsiteX2" fmla="*/ 148569 w 148569"/>
                <a:gd name="connsiteY2" fmla="*/ 155840 h 155847"/>
                <a:gd name="connsiteX0" fmla="*/ 0 w 148569"/>
                <a:gd name="connsiteY0" fmla="*/ 0 h 155840"/>
                <a:gd name="connsiteX1" fmla="*/ 144981 w 148569"/>
                <a:gd name="connsiteY1" fmla="*/ 90596 h 155840"/>
                <a:gd name="connsiteX2" fmla="*/ 148569 w 148569"/>
                <a:gd name="connsiteY2" fmla="*/ 155840 h 155840"/>
                <a:gd name="connsiteX0" fmla="*/ 0 w 148569"/>
                <a:gd name="connsiteY0" fmla="*/ 0 h 155840"/>
                <a:gd name="connsiteX1" fmla="*/ 144981 w 148569"/>
                <a:gd name="connsiteY1" fmla="*/ 90596 h 155840"/>
                <a:gd name="connsiteX2" fmla="*/ 148569 w 148569"/>
                <a:gd name="connsiteY2" fmla="*/ 155840 h 155840"/>
                <a:gd name="connsiteX0" fmla="*/ 0 w 144981"/>
                <a:gd name="connsiteY0" fmla="*/ 0 h 155840"/>
                <a:gd name="connsiteX1" fmla="*/ 144981 w 144981"/>
                <a:gd name="connsiteY1" fmla="*/ 90596 h 155840"/>
                <a:gd name="connsiteX2" fmla="*/ 141816 w 144981"/>
                <a:gd name="connsiteY2" fmla="*/ 155840 h 155840"/>
                <a:gd name="connsiteX0" fmla="*/ 0 w 145192"/>
                <a:gd name="connsiteY0" fmla="*/ 0 h 147038"/>
                <a:gd name="connsiteX1" fmla="*/ 144981 w 145192"/>
                <a:gd name="connsiteY1" fmla="*/ 90596 h 147038"/>
                <a:gd name="connsiteX2" fmla="*/ 145192 w 145192"/>
                <a:gd name="connsiteY2" fmla="*/ 147038 h 147038"/>
                <a:gd name="connsiteX0" fmla="*/ 0 w 145271"/>
                <a:gd name="connsiteY0" fmla="*/ 0 h 147038"/>
                <a:gd name="connsiteX1" fmla="*/ 144981 w 145271"/>
                <a:gd name="connsiteY1" fmla="*/ 90596 h 147038"/>
                <a:gd name="connsiteX2" fmla="*/ 145192 w 145271"/>
                <a:gd name="connsiteY2" fmla="*/ 147038 h 147038"/>
                <a:gd name="connsiteX0" fmla="*/ 0 w 145271"/>
                <a:gd name="connsiteY0" fmla="*/ 0 h 147038"/>
                <a:gd name="connsiteX1" fmla="*/ 144981 w 145271"/>
                <a:gd name="connsiteY1" fmla="*/ 90596 h 147038"/>
                <a:gd name="connsiteX2" fmla="*/ 145192 w 145271"/>
                <a:gd name="connsiteY2" fmla="*/ 147038 h 147038"/>
                <a:gd name="connsiteX0" fmla="*/ 0 w 144981"/>
                <a:gd name="connsiteY0" fmla="*/ 0 h 146101"/>
                <a:gd name="connsiteX1" fmla="*/ 144981 w 144981"/>
                <a:gd name="connsiteY1" fmla="*/ 90596 h 146101"/>
                <a:gd name="connsiteX2" fmla="*/ 143685 w 144981"/>
                <a:gd name="connsiteY2" fmla="*/ 146101 h 14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81" h="146101">
                  <a:moveTo>
                    <a:pt x="0" y="0"/>
                  </a:moveTo>
                  <a:cubicBezTo>
                    <a:pt x="23869" y="16661"/>
                    <a:pt x="103996" y="63049"/>
                    <a:pt x="144981" y="90596"/>
                  </a:cubicBezTo>
                  <a:cubicBezTo>
                    <a:pt x="143101" y="95028"/>
                    <a:pt x="144245" y="129656"/>
                    <a:pt x="143685" y="146101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91" name="Freeform 3"/>
            <p:cNvSpPr/>
            <p:nvPr/>
          </p:nvSpPr>
          <p:spPr>
            <a:xfrm flipV="1">
              <a:off x="5225699" y="1254918"/>
              <a:ext cx="1389414" cy="132436"/>
            </a:xfrm>
            <a:custGeom>
              <a:avLst/>
              <a:gdLst>
                <a:gd name="connsiteX0" fmla="*/ 6350 w 516788"/>
                <a:gd name="connsiteY0" fmla="*/ 6350 h 623379"/>
                <a:gd name="connsiteX1" fmla="*/ 136258 w 516788"/>
                <a:gd name="connsiteY1" fmla="*/ 6350 h 623379"/>
                <a:gd name="connsiteX2" fmla="*/ 510438 w 516788"/>
                <a:gd name="connsiteY2" fmla="*/ 617029 h 623379"/>
                <a:gd name="connsiteX0" fmla="*/ 67776 w 220923"/>
                <a:gd name="connsiteY0" fmla="*/ 0 h 615366"/>
                <a:gd name="connsiteX1" fmla="*/ 197684 w 220923"/>
                <a:gd name="connsiteY1" fmla="*/ 0 h 615366"/>
                <a:gd name="connsiteX2" fmla="*/ 23239 w 220923"/>
                <a:gd name="connsiteY2" fmla="*/ 615366 h 615366"/>
                <a:gd name="connsiteX0" fmla="*/ 59898 w 460836"/>
                <a:gd name="connsiteY0" fmla="*/ 0 h 615366"/>
                <a:gd name="connsiteX1" fmla="*/ 445476 w 460836"/>
                <a:gd name="connsiteY1" fmla="*/ 60932 h 615366"/>
                <a:gd name="connsiteX2" fmla="*/ 15361 w 460836"/>
                <a:gd name="connsiteY2" fmla="*/ 615366 h 615366"/>
                <a:gd name="connsiteX0" fmla="*/ 64151 w 449728"/>
                <a:gd name="connsiteY0" fmla="*/ 0 h 615366"/>
                <a:gd name="connsiteX1" fmla="*/ 449729 w 449728"/>
                <a:gd name="connsiteY1" fmla="*/ 60932 h 615366"/>
                <a:gd name="connsiteX2" fmla="*/ 19614 w 449728"/>
                <a:gd name="connsiteY2" fmla="*/ 615366 h 615366"/>
                <a:gd name="connsiteX0" fmla="*/ 44537 w 430115"/>
                <a:gd name="connsiteY0" fmla="*/ 0 h 615366"/>
                <a:gd name="connsiteX1" fmla="*/ 430115 w 430115"/>
                <a:gd name="connsiteY1" fmla="*/ 60932 h 615366"/>
                <a:gd name="connsiteX2" fmla="*/ 0 w 430115"/>
                <a:gd name="connsiteY2" fmla="*/ 615366 h 615366"/>
                <a:gd name="connsiteX0" fmla="*/ 705017 w 705017"/>
                <a:gd name="connsiteY0" fmla="*/ 9374 h 554434"/>
                <a:gd name="connsiteX1" fmla="*/ 430115 w 705017"/>
                <a:gd name="connsiteY1" fmla="*/ 0 h 554434"/>
                <a:gd name="connsiteX2" fmla="*/ 0 w 705017"/>
                <a:gd name="connsiteY2" fmla="*/ 554434 h 554434"/>
                <a:gd name="connsiteX0" fmla="*/ 710343 w 710343"/>
                <a:gd name="connsiteY0" fmla="*/ 0 h 559121"/>
                <a:gd name="connsiteX1" fmla="*/ 430115 w 710343"/>
                <a:gd name="connsiteY1" fmla="*/ 4687 h 559121"/>
                <a:gd name="connsiteX2" fmla="*/ 0 w 710343"/>
                <a:gd name="connsiteY2" fmla="*/ 559121 h 559121"/>
                <a:gd name="connsiteX0" fmla="*/ 284526 w 284526"/>
                <a:gd name="connsiteY0" fmla="*/ 70562 h 180222"/>
                <a:gd name="connsiteX1" fmla="*/ 4298 w 284526"/>
                <a:gd name="connsiteY1" fmla="*/ 75249 h 180222"/>
                <a:gd name="connsiteX2" fmla="*/ 13676 w 284526"/>
                <a:gd name="connsiteY2" fmla="*/ 180222 h 180222"/>
                <a:gd name="connsiteX0" fmla="*/ 412565 w 412565"/>
                <a:gd name="connsiteY0" fmla="*/ 60104 h 169764"/>
                <a:gd name="connsiteX1" fmla="*/ 3162 w 412565"/>
                <a:gd name="connsiteY1" fmla="*/ 100068 h 169764"/>
                <a:gd name="connsiteX2" fmla="*/ 141715 w 412565"/>
                <a:gd name="connsiteY2" fmla="*/ 169764 h 169764"/>
                <a:gd name="connsiteX0" fmla="*/ 542 w 234317"/>
                <a:gd name="connsiteY0" fmla="*/ 0 h 172376"/>
                <a:gd name="connsiteX1" fmla="*/ 3162 w 234317"/>
                <a:gd name="connsiteY1" fmla="*/ 102680 h 172376"/>
                <a:gd name="connsiteX2" fmla="*/ 141715 w 234317"/>
                <a:gd name="connsiteY2" fmla="*/ 172376 h 172376"/>
                <a:gd name="connsiteX0" fmla="*/ 2755 w 236218"/>
                <a:gd name="connsiteY0" fmla="*/ 0 h 172376"/>
                <a:gd name="connsiteX1" fmla="*/ 3148 w 236218"/>
                <a:gd name="connsiteY1" fmla="*/ 104639 h 172376"/>
                <a:gd name="connsiteX2" fmla="*/ 143928 w 236218"/>
                <a:gd name="connsiteY2" fmla="*/ 172376 h 172376"/>
                <a:gd name="connsiteX0" fmla="*/ 0 w 244326"/>
                <a:gd name="connsiteY0" fmla="*/ 10533 h 182909"/>
                <a:gd name="connsiteX1" fmla="*/ 393 w 244326"/>
                <a:gd name="connsiteY1" fmla="*/ 115172 h 182909"/>
                <a:gd name="connsiteX2" fmla="*/ 141173 w 244326"/>
                <a:gd name="connsiteY2" fmla="*/ 182909 h 182909"/>
                <a:gd name="connsiteX0" fmla="*/ 0 w 253588"/>
                <a:gd name="connsiteY0" fmla="*/ 18644 h 179261"/>
                <a:gd name="connsiteX1" fmla="*/ 393 w 253588"/>
                <a:gd name="connsiteY1" fmla="*/ 123283 h 179261"/>
                <a:gd name="connsiteX2" fmla="*/ 152308 w 253588"/>
                <a:gd name="connsiteY2" fmla="*/ 179261 h 179261"/>
                <a:gd name="connsiteX0" fmla="*/ 0 w 152308"/>
                <a:gd name="connsiteY0" fmla="*/ 0 h 160617"/>
                <a:gd name="connsiteX1" fmla="*/ 393 w 152308"/>
                <a:gd name="connsiteY1" fmla="*/ 104639 h 160617"/>
                <a:gd name="connsiteX2" fmla="*/ 152308 w 152308"/>
                <a:gd name="connsiteY2" fmla="*/ 160617 h 160617"/>
                <a:gd name="connsiteX0" fmla="*/ 0 w 151234"/>
                <a:gd name="connsiteY0" fmla="*/ 0 h 165849"/>
                <a:gd name="connsiteX1" fmla="*/ 393 w 151234"/>
                <a:gd name="connsiteY1" fmla="*/ 104639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874 w 147813"/>
                <a:gd name="connsiteY0" fmla="*/ 0 h 158001"/>
                <a:gd name="connsiteX1" fmla="*/ 193 w 147813"/>
                <a:gd name="connsiteY1" fmla="*/ 86327 h 158001"/>
                <a:gd name="connsiteX2" fmla="*/ 147813 w 147813"/>
                <a:gd name="connsiteY2" fmla="*/ 158001 h 158001"/>
                <a:gd name="connsiteX0" fmla="*/ 0 w 146939"/>
                <a:gd name="connsiteY0" fmla="*/ 0 h 161938"/>
                <a:gd name="connsiteX1" fmla="*/ 79196 w 146939"/>
                <a:gd name="connsiteY1" fmla="*/ 155490 h 161938"/>
                <a:gd name="connsiteX2" fmla="*/ 146939 w 146939"/>
                <a:gd name="connsiteY2" fmla="*/ 158001 h 161938"/>
                <a:gd name="connsiteX0" fmla="*/ 0 w 146939"/>
                <a:gd name="connsiteY0" fmla="*/ 0 h 161938"/>
                <a:gd name="connsiteX1" fmla="*/ 79196 w 146939"/>
                <a:gd name="connsiteY1" fmla="*/ 155490 h 161938"/>
                <a:gd name="connsiteX2" fmla="*/ 146939 w 146939"/>
                <a:gd name="connsiteY2" fmla="*/ 158001 h 161938"/>
                <a:gd name="connsiteX0" fmla="*/ 0 w 146939"/>
                <a:gd name="connsiteY0" fmla="*/ 0 h 161938"/>
                <a:gd name="connsiteX1" fmla="*/ 79196 w 146939"/>
                <a:gd name="connsiteY1" fmla="*/ 155490 h 161938"/>
                <a:gd name="connsiteX2" fmla="*/ 146939 w 146939"/>
                <a:gd name="connsiteY2" fmla="*/ 158001 h 161938"/>
                <a:gd name="connsiteX0" fmla="*/ 0 w 146939"/>
                <a:gd name="connsiteY0" fmla="*/ 0 h 158001"/>
                <a:gd name="connsiteX1" fmla="*/ 79196 w 146939"/>
                <a:gd name="connsiteY1" fmla="*/ 155490 h 158001"/>
                <a:gd name="connsiteX2" fmla="*/ 146939 w 146939"/>
                <a:gd name="connsiteY2" fmla="*/ 158001 h 158001"/>
                <a:gd name="connsiteX0" fmla="*/ 0 w 146939"/>
                <a:gd name="connsiteY0" fmla="*/ 0 h 158198"/>
                <a:gd name="connsiteX1" fmla="*/ 79196 w 146939"/>
                <a:gd name="connsiteY1" fmla="*/ 155490 h 158198"/>
                <a:gd name="connsiteX2" fmla="*/ 146939 w 146939"/>
                <a:gd name="connsiteY2" fmla="*/ 158001 h 158198"/>
                <a:gd name="connsiteX0" fmla="*/ 0 w 138789"/>
                <a:gd name="connsiteY0" fmla="*/ 0 h 156720"/>
                <a:gd name="connsiteX1" fmla="*/ 79196 w 138789"/>
                <a:gd name="connsiteY1" fmla="*/ 155490 h 156720"/>
                <a:gd name="connsiteX2" fmla="*/ 138789 w 138789"/>
                <a:gd name="connsiteY2" fmla="*/ 155840 h 156720"/>
                <a:gd name="connsiteX0" fmla="*/ 0 w 148569"/>
                <a:gd name="connsiteY0" fmla="*/ 0 h 156720"/>
                <a:gd name="connsiteX1" fmla="*/ 79196 w 148569"/>
                <a:gd name="connsiteY1" fmla="*/ 155490 h 156720"/>
                <a:gd name="connsiteX2" fmla="*/ 148569 w 148569"/>
                <a:gd name="connsiteY2" fmla="*/ 155840 h 156720"/>
                <a:gd name="connsiteX0" fmla="*/ 0 w 148569"/>
                <a:gd name="connsiteY0" fmla="*/ 0 h 156037"/>
                <a:gd name="connsiteX1" fmla="*/ 85717 w 148569"/>
                <a:gd name="connsiteY1" fmla="*/ 153329 h 156037"/>
                <a:gd name="connsiteX2" fmla="*/ 148569 w 148569"/>
                <a:gd name="connsiteY2" fmla="*/ 155840 h 156037"/>
                <a:gd name="connsiteX0" fmla="*/ 0 w 148569"/>
                <a:gd name="connsiteY0" fmla="*/ 0 h 156235"/>
                <a:gd name="connsiteX1" fmla="*/ 80826 w 148569"/>
                <a:gd name="connsiteY1" fmla="*/ 154410 h 156235"/>
                <a:gd name="connsiteX2" fmla="*/ 148569 w 148569"/>
                <a:gd name="connsiteY2" fmla="*/ 155840 h 156235"/>
                <a:gd name="connsiteX0" fmla="*/ 0 w 151878"/>
                <a:gd name="connsiteY0" fmla="*/ 0 h 155845"/>
                <a:gd name="connsiteX1" fmla="*/ 144981 w 151878"/>
                <a:gd name="connsiteY1" fmla="*/ 90596 h 155845"/>
                <a:gd name="connsiteX2" fmla="*/ 148569 w 151878"/>
                <a:gd name="connsiteY2" fmla="*/ 155840 h 155845"/>
                <a:gd name="connsiteX0" fmla="*/ 0 w 151878"/>
                <a:gd name="connsiteY0" fmla="*/ 0 h 155845"/>
                <a:gd name="connsiteX1" fmla="*/ 144981 w 151878"/>
                <a:gd name="connsiteY1" fmla="*/ 90596 h 155845"/>
                <a:gd name="connsiteX2" fmla="*/ 148569 w 151878"/>
                <a:gd name="connsiteY2" fmla="*/ 155840 h 155845"/>
                <a:gd name="connsiteX0" fmla="*/ 0 w 148569"/>
                <a:gd name="connsiteY0" fmla="*/ 0 h 155847"/>
                <a:gd name="connsiteX1" fmla="*/ 144981 w 148569"/>
                <a:gd name="connsiteY1" fmla="*/ 90596 h 155847"/>
                <a:gd name="connsiteX2" fmla="*/ 148569 w 148569"/>
                <a:gd name="connsiteY2" fmla="*/ 155840 h 155847"/>
                <a:gd name="connsiteX0" fmla="*/ 0 w 148569"/>
                <a:gd name="connsiteY0" fmla="*/ 0 h 155840"/>
                <a:gd name="connsiteX1" fmla="*/ 144981 w 148569"/>
                <a:gd name="connsiteY1" fmla="*/ 90596 h 155840"/>
                <a:gd name="connsiteX2" fmla="*/ 148569 w 148569"/>
                <a:gd name="connsiteY2" fmla="*/ 155840 h 155840"/>
                <a:gd name="connsiteX0" fmla="*/ 0 w 148569"/>
                <a:gd name="connsiteY0" fmla="*/ 0 h 155840"/>
                <a:gd name="connsiteX1" fmla="*/ 144981 w 148569"/>
                <a:gd name="connsiteY1" fmla="*/ 90596 h 155840"/>
                <a:gd name="connsiteX2" fmla="*/ 148569 w 148569"/>
                <a:gd name="connsiteY2" fmla="*/ 155840 h 155840"/>
                <a:gd name="connsiteX0" fmla="*/ 0 w 144981"/>
                <a:gd name="connsiteY0" fmla="*/ 0 h 155840"/>
                <a:gd name="connsiteX1" fmla="*/ 144981 w 144981"/>
                <a:gd name="connsiteY1" fmla="*/ 90596 h 155840"/>
                <a:gd name="connsiteX2" fmla="*/ 141816 w 144981"/>
                <a:gd name="connsiteY2" fmla="*/ 155840 h 155840"/>
                <a:gd name="connsiteX0" fmla="*/ 0 w 145192"/>
                <a:gd name="connsiteY0" fmla="*/ 0 h 147038"/>
                <a:gd name="connsiteX1" fmla="*/ 144981 w 145192"/>
                <a:gd name="connsiteY1" fmla="*/ 90596 h 147038"/>
                <a:gd name="connsiteX2" fmla="*/ 145192 w 145192"/>
                <a:gd name="connsiteY2" fmla="*/ 147038 h 147038"/>
                <a:gd name="connsiteX0" fmla="*/ 0 w 145192"/>
                <a:gd name="connsiteY0" fmla="*/ 0 h 147038"/>
                <a:gd name="connsiteX1" fmla="*/ 141956 w 145192"/>
                <a:gd name="connsiteY1" fmla="*/ 62853 h 147038"/>
                <a:gd name="connsiteX2" fmla="*/ 145192 w 145192"/>
                <a:gd name="connsiteY2" fmla="*/ 147038 h 147038"/>
                <a:gd name="connsiteX0" fmla="*/ 0 w 145192"/>
                <a:gd name="connsiteY0" fmla="*/ 0 h 147038"/>
                <a:gd name="connsiteX1" fmla="*/ 141956 w 145192"/>
                <a:gd name="connsiteY1" fmla="*/ 62853 h 147038"/>
                <a:gd name="connsiteX2" fmla="*/ 145192 w 145192"/>
                <a:gd name="connsiteY2" fmla="*/ 147038 h 147038"/>
                <a:gd name="connsiteX0" fmla="*/ 0 w 145192"/>
                <a:gd name="connsiteY0" fmla="*/ 0 h 147038"/>
                <a:gd name="connsiteX1" fmla="*/ 141351 w 145192"/>
                <a:gd name="connsiteY1" fmla="*/ 68401 h 147038"/>
                <a:gd name="connsiteX2" fmla="*/ 145192 w 145192"/>
                <a:gd name="connsiteY2" fmla="*/ 147038 h 147038"/>
                <a:gd name="connsiteX0" fmla="*/ 0 w 156686"/>
                <a:gd name="connsiteY0" fmla="*/ 0 h 74940"/>
                <a:gd name="connsiteX1" fmla="*/ 141351 w 156686"/>
                <a:gd name="connsiteY1" fmla="*/ 68401 h 74940"/>
                <a:gd name="connsiteX2" fmla="*/ 156686 w 156686"/>
                <a:gd name="connsiteY2" fmla="*/ 72133 h 74940"/>
                <a:gd name="connsiteX0" fmla="*/ 0 w 156686"/>
                <a:gd name="connsiteY0" fmla="*/ 0 h 81200"/>
                <a:gd name="connsiteX1" fmla="*/ 141351 w 156686"/>
                <a:gd name="connsiteY1" fmla="*/ 68401 h 81200"/>
                <a:gd name="connsiteX2" fmla="*/ 156686 w 156686"/>
                <a:gd name="connsiteY2" fmla="*/ 72133 h 81200"/>
                <a:gd name="connsiteX0" fmla="*/ 0 w 156686"/>
                <a:gd name="connsiteY0" fmla="*/ 0 h 74580"/>
                <a:gd name="connsiteX1" fmla="*/ 141351 w 156686"/>
                <a:gd name="connsiteY1" fmla="*/ 68401 h 74580"/>
                <a:gd name="connsiteX2" fmla="*/ 156686 w 156686"/>
                <a:gd name="connsiteY2" fmla="*/ 72133 h 74580"/>
                <a:gd name="connsiteX0" fmla="*/ 0 w 156686"/>
                <a:gd name="connsiteY0" fmla="*/ 0 h 72909"/>
                <a:gd name="connsiteX1" fmla="*/ 141351 w 156686"/>
                <a:gd name="connsiteY1" fmla="*/ 68401 h 72909"/>
                <a:gd name="connsiteX2" fmla="*/ 156686 w 156686"/>
                <a:gd name="connsiteY2" fmla="*/ 72133 h 72909"/>
                <a:gd name="connsiteX0" fmla="*/ 0 w 156686"/>
                <a:gd name="connsiteY0" fmla="*/ 0 h 68401"/>
                <a:gd name="connsiteX1" fmla="*/ 141351 w 156686"/>
                <a:gd name="connsiteY1" fmla="*/ 68401 h 68401"/>
                <a:gd name="connsiteX2" fmla="*/ 156686 w 156686"/>
                <a:gd name="connsiteY2" fmla="*/ 63810 h 68401"/>
                <a:gd name="connsiteX0" fmla="*/ 0 w 163320"/>
                <a:gd name="connsiteY0" fmla="*/ 0 h 80985"/>
                <a:gd name="connsiteX1" fmla="*/ 141351 w 163320"/>
                <a:gd name="connsiteY1" fmla="*/ 68401 h 80985"/>
                <a:gd name="connsiteX2" fmla="*/ 163320 w 163320"/>
                <a:gd name="connsiteY2" fmla="*/ 80509 h 80985"/>
                <a:gd name="connsiteX0" fmla="*/ 0 w 163320"/>
                <a:gd name="connsiteY0" fmla="*/ 0 h 81283"/>
                <a:gd name="connsiteX1" fmla="*/ 147985 w 163320"/>
                <a:gd name="connsiteY1" fmla="*/ 76750 h 81283"/>
                <a:gd name="connsiteX2" fmla="*/ 163320 w 163320"/>
                <a:gd name="connsiteY2" fmla="*/ 80509 h 81283"/>
                <a:gd name="connsiteX0" fmla="*/ 0 w 161846"/>
                <a:gd name="connsiteY0" fmla="*/ 0 h 78207"/>
                <a:gd name="connsiteX1" fmla="*/ 147985 w 161846"/>
                <a:gd name="connsiteY1" fmla="*/ 76750 h 78207"/>
                <a:gd name="connsiteX2" fmla="*/ 161846 w 161846"/>
                <a:gd name="connsiteY2" fmla="*/ 77169 h 78207"/>
                <a:gd name="connsiteX0" fmla="*/ 0 w 161846"/>
                <a:gd name="connsiteY0" fmla="*/ 0 h 77193"/>
                <a:gd name="connsiteX1" fmla="*/ 147985 w 161846"/>
                <a:gd name="connsiteY1" fmla="*/ 76750 h 77193"/>
                <a:gd name="connsiteX2" fmla="*/ 161846 w 161846"/>
                <a:gd name="connsiteY2" fmla="*/ 77169 h 77193"/>
                <a:gd name="connsiteX0" fmla="*/ 0 w 160740"/>
                <a:gd name="connsiteY0" fmla="*/ 0 h 80522"/>
                <a:gd name="connsiteX1" fmla="*/ 147985 w 160740"/>
                <a:gd name="connsiteY1" fmla="*/ 76750 h 80522"/>
                <a:gd name="connsiteX2" fmla="*/ 160740 w 160740"/>
                <a:gd name="connsiteY2" fmla="*/ 80509 h 80522"/>
                <a:gd name="connsiteX0" fmla="*/ 0 w 160740"/>
                <a:gd name="connsiteY0" fmla="*/ 0 h 76750"/>
                <a:gd name="connsiteX1" fmla="*/ 147985 w 160740"/>
                <a:gd name="connsiteY1" fmla="*/ 76750 h 76750"/>
                <a:gd name="connsiteX2" fmla="*/ 160740 w 160740"/>
                <a:gd name="connsiteY2" fmla="*/ 73829 h 76750"/>
                <a:gd name="connsiteX0" fmla="*/ 0 w 160187"/>
                <a:gd name="connsiteY0" fmla="*/ 0 h 76750"/>
                <a:gd name="connsiteX1" fmla="*/ 147985 w 160187"/>
                <a:gd name="connsiteY1" fmla="*/ 76750 h 76750"/>
                <a:gd name="connsiteX2" fmla="*/ 160187 w 160187"/>
                <a:gd name="connsiteY2" fmla="*/ 76334 h 76750"/>
                <a:gd name="connsiteX0" fmla="*/ 0 w 160187"/>
                <a:gd name="connsiteY0" fmla="*/ 0 h 77338"/>
                <a:gd name="connsiteX1" fmla="*/ 147985 w 160187"/>
                <a:gd name="connsiteY1" fmla="*/ 76750 h 77338"/>
                <a:gd name="connsiteX2" fmla="*/ 160187 w 160187"/>
                <a:gd name="connsiteY2" fmla="*/ 76334 h 77338"/>
                <a:gd name="connsiteX0" fmla="*/ 0 w 160187"/>
                <a:gd name="connsiteY0" fmla="*/ 0 h 76750"/>
                <a:gd name="connsiteX1" fmla="*/ 147985 w 160187"/>
                <a:gd name="connsiteY1" fmla="*/ 76750 h 76750"/>
                <a:gd name="connsiteX2" fmla="*/ 160187 w 160187"/>
                <a:gd name="connsiteY2" fmla="*/ 76334 h 76750"/>
                <a:gd name="connsiteX0" fmla="*/ 0 w 160187"/>
                <a:gd name="connsiteY0" fmla="*/ 0 h 77338"/>
                <a:gd name="connsiteX1" fmla="*/ 147985 w 160187"/>
                <a:gd name="connsiteY1" fmla="*/ 76750 h 77338"/>
                <a:gd name="connsiteX2" fmla="*/ 160187 w 160187"/>
                <a:gd name="connsiteY2" fmla="*/ 76334 h 77338"/>
                <a:gd name="connsiteX0" fmla="*/ 0 w 159358"/>
                <a:gd name="connsiteY0" fmla="*/ 0 h 80133"/>
                <a:gd name="connsiteX1" fmla="*/ 147985 w 159358"/>
                <a:gd name="connsiteY1" fmla="*/ 76750 h 80133"/>
                <a:gd name="connsiteX2" fmla="*/ 159358 w 159358"/>
                <a:gd name="connsiteY2" fmla="*/ 80091 h 80133"/>
                <a:gd name="connsiteX0" fmla="*/ 0 w 159358"/>
                <a:gd name="connsiteY0" fmla="*/ 0 h 80091"/>
                <a:gd name="connsiteX1" fmla="*/ 147985 w 159358"/>
                <a:gd name="connsiteY1" fmla="*/ 76750 h 80091"/>
                <a:gd name="connsiteX2" fmla="*/ 159358 w 159358"/>
                <a:gd name="connsiteY2" fmla="*/ 80091 h 80091"/>
                <a:gd name="connsiteX0" fmla="*/ 0 w 158529"/>
                <a:gd name="connsiteY0" fmla="*/ 0 h 77049"/>
                <a:gd name="connsiteX1" fmla="*/ 147985 w 158529"/>
                <a:gd name="connsiteY1" fmla="*/ 76750 h 77049"/>
                <a:gd name="connsiteX2" fmla="*/ 158529 w 158529"/>
                <a:gd name="connsiteY2" fmla="*/ 76334 h 77049"/>
                <a:gd name="connsiteX0" fmla="*/ 0 w 158529"/>
                <a:gd name="connsiteY0" fmla="*/ 0 h 77680"/>
                <a:gd name="connsiteX1" fmla="*/ 147985 w 158529"/>
                <a:gd name="connsiteY1" fmla="*/ 76750 h 77680"/>
                <a:gd name="connsiteX2" fmla="*/ 158529 w 158529"/>
                <a:gd name="connsiteY2" fmla="*/ 76334 h 77680"/>
                <a:gd name="connsiteX0" fmla="*/ 0 w 158529"/>
                <a:gd name="connsiteY0" fmla="*/ 0 h 80509"/>
                <a:gd name="connsiteX1" fmla="*/ 147985 w 158529"/>
                <a:gd name="connsiteY1" fmla="*/ 76750 h 80509"/>
                <a:gd name="connsiteX2" fmla="*/ 158529 w 158529"/>
                <a:gd name="connsiteY2" fmla="*/ 80091 h 80509"/>
                <a:gd name="connsiteX0" fmla="*/ 0 w 157423"/>
                <a:gd name="connsiteY0" fmla="*/ 0 h 77305"/>
                <a:gd name="connsiteX1" fmla="*/ 147985 w 157423"/>
                <a:gd name="connsiteY1" fmla="*/ 76750 h 77305"/>
                <a:gd name="connsiteX2" fmla="*/ 157423 w 157423"/>
                <a:gd name="connsiteY2" fmla="*/ 75081 h 77305"/>
                <a:gd name="connsiteX0" fmla="*/ 0 w 157423"/>
                <a:gd name="connsiteY0" fmla="*/ 0 h 77305"/>
                <a:gd name="connsiteX1" fmla="*/ 147985 w 157423"/>
                <a:gd name="connsiteY1" fmla="*/ 76750 h 77305"/>
                <a:gd name="connsiteX2" fmla="*/ 157423 w 157423"/>
                <a:gd name="connsiteY2" fmla="*/ 75081 h 77305"/>
                <a:gd name="connsiteX0" fmla="*/ 0 w 157423"/>
                <a:gd name="connsiteY0" fmla="*/ 0 h 76750"/>
                <a:gd name="connsiteX1" fmla="*/ 147985 w 157423"/>
                <a:gd name="connsiteY1" fmla="*/ 76750 h 76750"/>
                <a:gd name="connsiteX2" fmla="*/ 157423 w 157423"/>
                <a:gd name="connsiteY2" fmla="*/ 75081 h 76750"/>
                <a:gd name="connsiteX0" fmla="*/ 0 w 157423"/>
                <a:gd name="connsiteY0" fmla="*/ 0 h 77305"/>
                <a:gd name="connsiteX1" fmla="*/ 147985 w 157423"/>
                <a:gd name="connsiteY1" fmla="*/ 76750 h 77305"/>
                <a:gd name="connsiteX2" fmla="*/ 157423 w 157423"/>
                <a:gd name="connsiteY2" fmla="*/ 75081 h 77305"/>
                <a:gd name="connsiteX0" fmla="*/ 0 w 157423"/>
                <a:gd name="connsiteY0" fmla="*/ 0 h 77139"/>
                <a:gd name="connsiteX1" fmla="*/ 147985 w 157423"/>
                <a:gd name="connsiteY1" fmla="*/ 76750 h 77139"/>
                <a:gd name="connsiteX2" fmla="*/ 157423 w 157423"/>
                <a:gd name="connsiteY2" fmla="*/ 75081 h 77139"/>
                <a:gd name="connsiteX0" fmla="*/ 0 w 157423"/>
                <a:gd name="connsiteY0" fmla="*/ 0 h 76750"/>
                <a:gd name="connsiteX1" fmla="*/ 147985 w 157423"/>
                <a:gd name="connsiteY1" fmla="*/ 76750 h 76750"/>
                <a:gd name="connsiteX2" fmla="*/ 157423 w 157423"/>
                <a:gd name="connsiteY2" fmla="*/ 75081 h 76750"/>
                <a:gd name="connsiteX0" fmla="*/ 0 w 157423"/>
                <a:gd name="connsiteY0" fmla="*/ 0 h 77139"/>
                <a:gd name="connsiteX1" fmla="*/ 147985 w 157423"/>
                <a:gd name="connsiteY1" fmla="*/ 76750 h 77139"/>
                <a:gd name="connsiteX2" fmla="*/ 157423 w 157423"/>
                <a:gd name="connsiteY2" fmla="*/ 75081 h 77139"/>
                <a:gd name="connsiteX0" fmla="*/ 0 w 156870"/>
                <a:gd name="connsiteY0" fmla="*/ 0 h 77853"/>
                <a:gd name="connsiteX1" fmla="*/ 147985 w 156870"/>
                <a:gd name="connsiteY1" fmla="*/ 76750 h 77853"/>
                <a:gd name="connsiteX2" fmla="*/ 156870 w 156870"/>
                <a:gd name="connsiteY2" fmla="*/ 77586 h 7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870" h="77853">
                  <a:moveTo>
                    <a:pt x="0" y="0"/>
                  </a:moveTo>
                  <a:cubicBezTo>
                    <a:pt x="23869" y="16661"/>
                    <a:pt x="107605" y="54750"/>
                    <a:pt x="147985" y="76750"/>
                  </a:cubicBezTo>
                  <a:cubicBezTo>
                    <a:pt x="151796" y="78121"/>
                    <a:pt x="154083" y="77972"/>
                    <a:pt x="156870" y="77586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92" name="Freeform 3"/>
            <p:cNvSpPr/>
            <p:nvPr/>
          </p:nvSpPr>
          <p:spPr>
            <a:xfrm flipV="1">
              <a:off x="3531750" y="2563115"/>
              <a:ext cx="904167" cy="423331"/>
            </a:xfrm>
            <a:custGeom>
              <a:avLst/>
              <a:gdLst>
                <a:gd name="connsiteX0" fmla="*/ 6350 w 516788"/>
                <a:gd name="connsiteY0" fmla="*/ 6350 h 623379"/>
                <a:gd name="connsiteX1" fmla="*/ 136258 w 516788"/>
                <a:gd name="connsiteY1" fmla="*/ 6350 h 623379"/>
                <a:gd name="connsiteX2" fmla="*/ 510438 w 516788"/>
                <a:gd name="connsiteY2" fmla="*/ 617029 h 623379"/>
                <a:gd name="connsiteX0" fmla="*/ 67776 w 220923"/>
                <a:gd name="connsiteY0" fmla="*/ 0 h 615366"/>
                <a:gd name="connsiteX1" fmla="*/ 197684 w 220923"/>
                <a:gd name="connsiteY1" fmla="*/ 0 h 615366"/>
                <a:gd name="connsiteX2" fmla="*/ 23239 w 220923"/>
                <a:gd name="connsiteY2" fmla="*/ 615366 h 615366"/>
                <a:gd name="connsiteX0" fmla="*/ 59898 w 460836"/>
                <a:gd name="connsiteY0" fmla="*/ 0 h 615366"/>
                <a:gd name="connsiteX1" fmla="*/ 445476 w 460836"/>
                <a:gd name="connsiteY1" fmla="*/ 60932 h 615366"/>
                <a:gd name="connsiteX2" fmla="*/ 15361 w 460836"/>
                <a:gd name="connsiteY2" fmla="*/ 615366 h 615366"/>
                <a:gd name="connsiteX0" fmla="*/ 64151 w 449728"/>
                <a:gd name="connsiteY0" fmla="*/ 0 h 615366"/>
                <a:gd name="connsiteX1" fmla="*/ 449729 w 449728"/>
                <a:gd name="connsiteY1" fmla="*/ 60932 h 615366"/>
                <a:gd name="connsiteX2" fmla="*/ 19614 w 449728"/>
                <a:gd name="connsiteY2" fmla="*/ 615366 h 615366"/>
                <a:gd name="connsiteX0" fmla="*/ 44537 w 430115"/>
                <a:gd name="connsiteY0" fmla="*/ 0 h 615366"/>
                <a:gd name="connsiteX1" fmla="*/ 430115 w 430115"/>
                <a:gd name="connsiteY1" fmla="*/ 60932 h 615366"/>
                <a:gd name="connsiteX2" fmla="*/ 0 w 430115"/>
                <a:gd name="connsiteY2" fmla="*/ 615366 h 615366"/>
                <a:gd name="connsiteX0" fmla="*/ 705017 w 705017"/>
                <a:gd name="connsiteY0" fmla="*/ 9374 h 554434"/>
                <a:gd name="connsiteX1" fmla="*/ 430115 w 705017"/>
                <a:gd name="connsiteY1" fmla="*/ 0 h 554434"/>
                <a:gd name="connsiteX2" fmla="*/ 0 w 705017"/>
                <a:gd name="connsiteY2" fmla="*/ 554434 h 554434"/>
                <a:gd name="connsiteX0" fmla="*/ 710343 w 710343"/>
                <a:gd name="connsiteY0" fmla="*/ 0 h 559121"/>
                <a:gd name="connsiteX1" fmla="*/ 430115 w 710343"/>
                <a:gd name="connsiteY1" fmla="*/ 4687 h 559121"/>
                <a:gd name="connsiteX2" fmla="*/ 0 w 710343"/>
                <a:gd name="connsiteY2" fmla="*/ 559121 h 559121"/>
                <a:gd name="connsiteX0" fmla="*/ 284526 w 284526"/>
                <a:gd name="connsiteY0" fmla="*/ 70562 h 180222"/>
                <a:gd name="connsiteX1" fmla="*/ 4298 w 284526"/>
                <a:gd name="connsiteY1" fmla="*/ 75249 h 180222"/>
                <a:gd name="connsiteX2" fmla="*/ 13676 w 284526"/>
                <a:gd name="connsiteY2" fmla="*/ 180222 h 180222"/>
                <a:gd name="connsiteX0" fmla="*/ 412565 w 412565"/>
                <a:gd name="connsiteY0" fmla="*/ 60104 h 169764"/>
                <a:gd name="connsiteX1" fmla="*/ 3162 w 412565"/>
                <a:gd name="connsiteY1" fmla="*/ 100068 h 169764"/>
                <a:gd name="connsiteX2" fmla="*/ 141715 w 412565"/>
                <a:gd name="connsiteY2" fmla="*/ 169764 h 169764"/>
                <a:gd name="connsiteX0" fmla="*/ 542 w 234317"/>
                <a:gd name="connsiteY0" fmla="*/ 0 h 172376"/>
                <a:gd name="connsiteX1" fmla="*/ 3162 w 234317"/>
                <a:gd name="connsiteY1" fmla="*/ 102680 h 172376"/>
                <a:gd name="connsiteX2" fmla="*/ 141715 w 234317"/>
                <a:gd name="connsiteY2" fmla="*/ 172376 h 172376"/>
                <a:gd name="connsiteX0" fmla="*/ 2755 w 236218"/>
                <a:gd name="connsiteY0" fmla="*/ 0 h 172376"/>
                <a:gd name="connsiteX1" fmla="*/ 3148 w 236218"/>
                <a:gd name="connsiteY1" fmla="*/ 104639 h 172376"/>
                <a:gd name="connsiteX2" fmla="*/ 143928 w 236218"/>
                <a:gd name="connsiteY2" fmla="*/ 172376 h 172376"/>
                <a:gd name="connsiteX0" fmla="*/ 0 w 244326"/>
                <a:gd name="connsiteY0" fmla="*/ 10533 h 182909"/>
                <a:gd name="connsiteX1" fmla="*/ 393 w 244326"/>
                <a:gd name="connsiteY1" fmla="*/ 115172 h 182909"/>
                <a:gd name="connsiteX2" fmla="*/ 141173 w 244326"/>
                <a:gd name="connsiteY2" fmla="*/ 182909 h 182909"/>
                <a:gd name="connsiteX0" fmla="*/ 0 w 253588"/>
                <a:gd name="connsiteY0" fmla="*/ 18644 h 179261"/>
                <a:gd name="connsiteX1" fmla="*/ 393 w 253588"/>
                <a:gd name="connsiteY1" fmla="*/ 123283 h 179261"/>
                <a:gd name="connsiteX2" fmla="*/ 152308 w 253588"/>
                <a:gd name="connsiteY2" fmla="*/ 179261 h 179261"/>
                <a:gd name="connsiteX0" fmla="*/ 0 w 152308"/>
                <a:gd name="connsiteY0" fmla="*/ 0 h 160617"/>
                <a:gd name="connsiteX1" fmla="*/ 393 w 152308"/>
                <a:gd name="connsiteY1" fmla="*/ 104639 h 160617"/>
                <a:gd name="connsiteX2" fmla="*/ 152308 w 152308"/>
                <a:gd name="connsiteY2" fmla="*/ 160617 h 160617"/>
                <a:gd name="connsiteX0" fmla="*/ 0 w 151234"/>
                <a:gd name="connsiteY0" fmla="*/ 0 h 165849"/>
                <a:gd name="connsiteX1" fmla="*/ 393 w 151234"/>
                <a:gd name="connsiteY1" fmla="*/ 104639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874 w 147813"/>
                <a:gd name="connsiteY0" fmla="*/ 0 h 158001"/>
                <a:gd name="connsiteX1" fmla="*/ 193 w 147813"/>
                <a:gd name="connsiteY1" fmla="*/ 86327 h 158001"/>
                <a:gd name="connsiteX2" fmla="*/ 147813 w 147813"/>
                <a:gd name="connsiteY2" fmla="*/ 158001 h 158001"/>
                <a:gd name="connsiteX0" fmla="*/ 0 w 146939"/>
                <a:gd name="connsiteY0" fmla="*/ 0 h 161938"/>
                <a:gd name="connsiteX1" fmla="*/ 79196 w 146939"/>
                <a:gd name="connsiteY1" fmla="*/ 155490 h 161938"/>
                <a:gd name="connsiteX2" fmla="*/ 146939 w 146939"/>
                <a:gd name="connsiteY2" fmla="*/ 158001 h 161938"/>
                <a:gd name="connsiteX0" fmla="*/ 0 w 146939"/>
                <a:gd name="connsiteY0" fmla="*/ 0 h 161938"/>
                <a:gd name="connsiteX1" fmla="*/ 79196 w 146939"/>
                <a:gd name="connsiteY1" fmla="*/ 155490 h 161938"/>
                <a:gd name="connsiteX2" fmla="*/ 146939 w 146939"/>
                <a:gd name="connsiteY2" fmla="*/ 158001 h 161938"/>
                <a:gd name="connsiteX0" fmla="*/ 0 w 146939"/>
                <a:gd name="connsiteY0" fmla="*/ 0 h 161938"/>
                <a:gd name="connsiteX1" fmla="*/ 79196 w 146939"/>
                <a:gd name="connsiteY1" fmla="*/ 155490 h 161938"/>
                <a:gd name="connsiteX2" fmla="*/ 146939 w 146939"/>
                <a:gd name="connsiteY2" fmla="*/ 158001 h 161938"/>
                <a:gd name="connsiteX0" fmla="*/ 0 w 146939"/>
                <a:gd name="connsiteY0" fmla="*/ 0 h 158001"/>
                <a:gd name="connsiteX1" fmla="*/ 79196 w 146939"/>
                <a:gd name="connsiteY1" fmla="*/ 155490 h 158001"/>
                <a:gd name="connsiteX2" fmla="*/ 146939 w 146939"/>
                <a:gd name="connsiteY2" fmla="*/ 158001 h 158001"/>
                <a:gd name="connsiteX0" fmla="*/ 0 w 146939"/>
                <a:gd name="connsiteY0" fmla="*/ 0 h 158198"/>
                <a:gd name="connsiteX1" fmla="*/ 79196 w 146939"/>
                <a:gd name="connsiteY1" fmla="*/ 155490 h 158198"/>
                <a:gd name="connsiteX2" fmla="*/ 146939 w 146939"/>
                <a:gd name="connsiteY2" fmla="*/ 158001 h 158198"/>
                <a:gd name="connsiteX0" fmla="*/ 0 w 138789"/>
                <a:gd name="connsiteY0" fmla="*/ 0 h 156720"/>
                <a:gd name="connsiteX1" fmla="*/ 79196 w 138789"/>
                <a:gd name="connsiteY1" fmla="*/ 155490 h 156720"/>
                <a:gd name="connsiteX2" fmla="*/ 138789 w 138789"/>
                <a:gd name="connsiteY2" fmla="*/ 155840 h 156720"/>
                <a:gd name="connsiteX0" fmla="*/ 0 w 148569"/>
                <a:gd name="connsiteY0" fmla="*/ 0 h 156720"/>
                <a:gd name="connsiteX1" fmla="*/ 79196 w 148569"/>
                <a:gd name="connsiteY1" fmla="*/ 155490 h 156720"/>
                <a:gd name="connsiteX2" fmla="*/ 148569 w 148569"/>
                <a:gd name="connsiteY2" fmla="*/ 155840 h 156720"/>
                <a:gd name="connsiteX0" fmla="*/ 0 w 148569"/>
                <a:gd name="connsiteY0" fmla="*/ 0 h 156037"/>
                <a:gd name="connsiteX1" fmla="*/ 85717 w 148569"/>
                <a:gd name="connsiteY1" fmla="*/ 153329 h 156037"/>
                <a:gd name="connsiteX2" fmla="*/ 148569 w 148569"/>
                <a:gd name="connsiteY2" fmla="*/ 155840 h 156037"/>
                <a:gd name="connsiteX0" fmla="*/ 0 w 148569"/>
                <a:gd name="connsiteY0" fmla="*/ 0 h 156235"/>
                <a:gd name="connsiteX1" fmla="*/ 80826 w 148569"/>
                <a:gd name="connsiteY1" fmla="*/ 154410 h 156235"/>
                <a:gd name="connsiteX2" fmla="*/ 148569 w 148569"/>
                <a:gd name="connsiteY2" fmla="*/ 155840 h 156235"/>
                <a:gd name="connsiteX0" fmla="*/ 0 w 151878"/>
                <a:gd name="connsiteY0" fmla="*/ 0 h 155845"/>
                <a:gd name="connsiteX1" fmla="*/ 144981 w 151878"/>
                <a:gd name="connsiteY1" fmla="*/ 90596 h 155845"/>
                <a:gd name="connsiteX2" fmla="*/ 148569 w 151878"/>
                <a:gd name="connsiteY2" fmla="*/ 155840 h 155845"/>
                <a:gd name="connsiteX0" fmla="*/ 0 w 151878"/>
                <a:gd name="connsiteY0" fmla="*/ 0 h 155845"/>
                <a:gd name="connsiteX1" fmla="*/ 144981 w 151878"/>
                <a:gd name="connsiteY1" fmla="*/ 90596 h 155845"/>
                <a:gd name="connsiteX2" fmla="*/ 148569 w 151878"/>
                <a:gd name="connsiteY2" fmla="*/ 155840 h 155845"/>
                <a:gd name="connsiteX0" fmla="*/ 0 w 148569"/>
                <a:gd name="connsiteY0" fmla="*/ 0 h 155847"/>
                <a:gd name="connsiteX1" fmla="*/ 144981 w 148569"/>
                <a:gd name="connsiteY1" fmla="*/ 90596 h 155847"/>
                <a:gd name="connsiteX2" fmla="*/ 148569 w 148569"/>
                <a:gd name="connsiteY2" fmla="*/ 155840 h 155847"/>
                <a:gd name="connsiteX0" fmla="*/ 0 w 148569"/>
                <a:gd name="connsiteY0" fmla="*/ 0 h 155840"/>
                <a:gd name="connsiteX1" fmla="*/ 144981 w 148569"/>
                <a:gd name="connsiteY1" fmla="*/ 90596 h 155840"/>
                <a:gd name="connsiteX2" fmla="*/ 148569 w 148569"/>
                <a:gd name="connsiteY2" fmla="*/ 155840 h 155840"/>
                <a:gd name="connsiteX0" fmla="*/ 0 w 148569"/>
                <a:gd name="connsiteY0" fmla="*/ 0 h 155840"/>
                <a:gd name="connsiteX1" fmla="*/ 144981 w 148569"/>
                <a:gd name="connsiteY1" fmla="*/ 90596 h 155840"/>
                <a:gd name="connsiteX2" fmla="*/ 148569 w 148569"/>
                <a:gd name="connsiteY2" fmla="*/ 155840 h 155840"/>
                <a:gd name="connsiteX0" fmla="*/ 0 w 144981"/>
                <a:gd name="connsiteY0" fmla="*/ 0 h 155840"/>
                <a:gd name="connsiteX1" fmla="*/ 144981 w 144981"/>
                <a:gd name="connsiteY1" fmla="*/ 90596 h 155840"/>
                <a:gd name="connsiteX2" fmla="*/ 141816 w 144981"/>
                <a:gd name="connsiteY2" fmla="*/ 155840 h 155840"/>
                <a:gd name="connsiteX0" fmla="*/ 0 w 145192"/>
                <a:gd name="connsiteY0" fmla="*/ 0 h 147038"/>
                <a:gd name="connsiteX1" fmla="*/ 144981 w 145192"/>
                <a:gd name="connsiteY1" fmla="*/ 90596 h 147038"/>
                <a:gd name="connsiteX2" fmla="*/ 145192 w 145192"/>
                <a:gd name="connsiteY2" fmla="*/ 147038 h 147038"/>
                <a:gd name="connsiteX0" fmla="*/ 0 w 145192"/>
                <a:gd name="connsiteY0" fmla="*/ 0 h 147038"/>
                <a:gd name="connsiteX1" fmla="*/ 141956 w 145192"/>
                <a:gd name="connsiteY1" fmla="*/ 62853 h 147038"/>
                <a:gd name="connsiteX2" fmla="*/ 145192 w 145192"/>
                <a:gd name="connsiteY2" fmla="*/ 147038 h 147038"/>
                <a:gd name="connsiteX0" fmla="*/ 0 w 145192"/>
                <a:gd name="connsiteY0" fmla="*/ 0 h 147038"/>
                <a:gd name="connsiteX1" fmla="*/ 141956 w 145192"/>
                <a:gd name="connsiteY1" fmla="*/ 62853 h 147038"/>
                <a:gd name="connsiteX2" fmla="*/ 145192 w 145192"/>
                <a:gd name="connsiteY2" fmla="*/ 147038 h 147038"/>
                <a:gd name="connsiteX0" fmla="*/ 0 w 145192"/>
                <a:gd name="connsiteY0" fmla="*/ 0 h 147038"/>
                <a:gd name="connsiteX1" fmla="*/ 141351 w 145192"/>
                <a:gd name="connsiteY1" fmla="*/ 68401 h 147038"/>
                <a:gd name="connsiteX2" fmla="*/ 145192 w 145192"/>
                <a:gd name="connsiteY2" fmla="*/ 147038 h 147038"/>
                <a:gd name="connsiteX0" fmla="*/ 0 w 156686"/>
                <a:gd name="connsiteY0" fmla="*/ 0 h 74940"/>
                <a:gd name="connsiteX1" fmla="*/ 141351 w 156686"/>
                <a:gd name="connsiteY1" fmla="*/ 68401 h 74940"/>
                <a:gd name="connsiteX2" fmla="*/ 156686 w 156686"/>
                <a:gd name="connsiteY2" fmla="*/ 72133 h 74940"/>
                <a:gd name="connsiteX0" fmla="*/ 0 w 156686"/>
                <a:gd name="connsiteY0" fmla="*/ 0 h 81200"/>
                <a:gd name="connsiteX1" fmla="*/ 141351 w 156686"/>
                <a:gd name="connsiteY1" fmla="*/ 68401 h 81200"/>
                <a:gd name="connsiteX2" fmla="*/ 156686 w 156686"/>
                <a:gd name="connsiteY2" fmla="*/ 72133 h 81200"/>
                <a:gd name="connsiteX0" fmla="*/ 0 w 156686"/>
                <a:gd name="connsiteY0" fmla="*/ 0 h 74580"/>
                <a:gd name="connsiteX1" fmla="*/ 141351 w 156686"/>
                <a:gd name="connsiteY1" fmla="*/ 68401 h 74580"/>
                <a:gd name="connsiteX2" fmla="*/ 156686 w 156686"/>
                <a:gd name="connsiteY2" fmla="*/ 72133 h 74580"/>
                <a:gd name="connsiteX0" fmla="*/ 0 w 156686"/>
                <a:gd name="connsiteY0" fmla="*/ 0 h 72909"/>
                <a:gd name="connsiteX1" fmla="*/ 141351 w 156686"/>
                <a:gd name="connsiteY1" fmla="*/ 68401 h 72909"/>
                <a:gd name="connsiteX2" fmla="*/ 156686 w 156686"/>
                <a:gd name="connsiteY2" fmla="*/ 72133 h 72909"/>
                <a:gd name="connsiteX0" fmla="*/ 0 w 156686"/>
                <a:gd name="connsiteY0" fmla="*/ 0 h 68401"/>
                <a:gd name="connsiteX1" fmla="*/ 141351 w 156686"/>
                <a:gd name="connsiteY1" fmla="*/ 68401 h 68401"/>
                <a:gd name="connsiteX2" fmla="*/ 156686 w 156686"/>
                <a:gd name="connsiteY2" fmla="*/ 63810 h 68401"/>
                <a:gd name="connsiteX0" fmla="*/ 0 w 141903"/>
                <a:gd name="connsiteY0" fmla="*/ 169225 h 237626"/>
                <a:gd name="connsiteX1" fmla="*/ 141351 w 141903"/>
                <a:gd name="connsiteY1" fmla="*/ 237626 h 237626"/>
                <a:gd name="connsiteX2" fmla="*/ 37306 w 141903"/>
                <a:gd name="connsiteY2" fmla="*/ 0 h 237626"/>
                <a:gd name="connsiteX0" fmla="*/ 0 w 43180"/>
                <a:gd name="connsiteY0" fmla="*/ 169225 h 170692"/>
                <a:gd name="connsiteX1" fmla="*/ 40321 w 43180"/>
                <a:gd name="connsiteY1" fmla="*/ 76721 h 170692"/>
                <a:gd name="connsiteX2" fmla="*/ 37306 w 43180"/>
                <a:gd name="connsiteY2" fmla="*/ 0 h 170692"/>
                <a:gd name="connsiteX0" fmla="*/ 0 w 39077"/>
                <a:gd name="connsiteY0" fmla="*/ 169225 h 170753"/>
                <a:gd name="connsiteX1" fmla="*/ 35481 w 39077"/>
                <a:gd name="connsiteY1" fmla="*/ 82269 h 170753"/>
                <a:gd name="connsiteX2" fmla="*/ 37306 w 39077"/>
                <a:gd name="connsiteY2" fmla="*/ 0 h 170753"/>
                <a:gd name="connsiteX0" fmla="*/ 0 w 37306"/>
                <a:gd name="connsiteY0" fmla="*/ 169225 h 170752"/>
                <a:gd name="connsiteX1" fmla="*/ 35481 w 37306"/>
                <a:gd name="connsiteY1" fmla="*/ 82269 h 170752"/>
                <a:gd name="connsiteX2" fmla="*/ 37306 w 37306"/>
                <a:gd name="connsiteY2" fmla="*/ 0 h 170752"/>
                <a:gd name="connsiteX0" fmla="*/ 0 w 45357"/>
                <a:gd name="connsiteY0" fmla="*/ 169225 h 171526"/>
                <a:gd name="connsiteX1" fmla="*/ 35481 w 45357"/>
                <a:gd name="connsiteY1" fmla="*/ 82269 h 171526"/>
                <a:gd name="connsiteX2" fmla="*/ 37306 w 45357"/>
                <a:gd name="connsiteY2" fmla="*/ 0 h 171526"/>
                <a:gd name="connsiteX0" fmla="*/ 105762 w 109405"/>
                <a:gd name="connsiteY0" fmla="*/ 224710 h 226139"/>
                <a:gd name="connsiteX1" fmla="*/ 890 w 109405"/>
                <a:gd name="connsiteY1" fmla="*/ 82269 h 226139"/>
                <a:gd name="connsiteX2" fmla="*/ 2715 w 109405"/>
                <a:gd name="connsiteY2" fmla="*/ 0 h 226139"/>
                <a:gd name="connsiteX0" fmla="*/ 105762 w 105762"/>
                <a:gd name="connsiteY0" fmla="*/ 224710 h 224710"/>
                <a:gd name="connsiteX1" fmla="*/ 890 w 105762"/>
                <a:gd name="connsiteY1" fmla="*/ 82269 h 224710"/>
                <a:gd name="connsiteX2" fmla="*/ 2715 w 105762"/>
                <a:gd name="connsiteY2" fmla="*/ 0 h 224710"/>
                <a:gd name="connsiteX0" fmla="*/ 105156 w 105156"/>
                <a:gd name="connsiteY0" fmla="*/ 224710 h 224710"/>
                <a:gd name="connsiteX1" fmla="*/ 2704 w 105156"/>
                <a:gd name="connsiteY1" fmla="*/ 71172 h 224710"/>
                <a:gd name="connsiteX2" fmla="*/ 2109 w 105156"/>
                <a:gd name="connsiteY2" fmla="*/ 0 h 224710"/>
                <a:gd name="connsiteX0" fmla="*/ 103052 w 103052"/>
                <a:gd name="connsiteY0" fmla="*/ 224710 h 224710"/>
                <a:gd name="connsiteX1" fmla="*/ 600 w 103052"/>
                <a:gd name="connsiteY1" fmla="*/ 71172 h 224710"/>
                <a:gd name="connsiteX2" fmla="*/ 5 w 103052"/>
                <a:gd name="connsiteY2" fmla="*/ 0 h 224710"/>
                <a:gd name="connsiteX0" fmla="*/ 104267 w 104267"/>
                <a:gd name="connsiteY0" fmla="*/ 224710 h 224710"/>
                <a:gd name="connsiteX1" fmla="*/ 0 w 104267"/>
                <a:gd name="connsiteY1" fmla="*/ 71172 h 224710"/>
                <a:gd name="connsiteX2" fmla="*/ 1220 w 104267"/>
                <a:gd name="connsiteY2" fmla="*/ 0 h 224710"/>
                <a:gd name="connsiteX0" fmla="*/ 104267 w 104267"/>
                <a:gd name="connsiteY0" fmla="*/ 224710 h 224710"/>
                <a:gd name="connsiteX1" fmla="*/ 0 w 104267"/>
                <a:gd name="connsiteY1" fmla="*/ 71172 h 224710"/>
                <a:gd name="connsiteX2" fmla="*/ 1220 w 104267"/>
                <a:gd name="connsiteY2" fmla="*/ 0 h 224710"/>
                <a:gd name="connsiteX0" fmla="*/ 103057 w 103057"/>
                <a:gd name="connsiteY0" fmla="*/ 221936 h 221936"/>
                <a:gd name="connsiteX1" fmla="*/ 0 w 103057"/>
                <a:gd name="connsiteY1" fmla="*/ 71172 h 221936"/>
                <a:gd name="connsiteX2" fmla="*/ 1220 w 103057"/>
                <a:gd name="connsiteY2" fmla="*/ 0 h 221936"/>
                <a:gd name="connsiteX0" fmla="*/ 103057 w 103057"/>
                <a:gd name="connsiteY0" fmla="*/ 216387 h 216387"/>
                <a:gd name="connsiteX1" fmla="*/ 0 w 103057"/>
                <a:gd name="connsiteY1" fmla="*/ 65623 h 216387"/>
                <a:gd name="connsiteX2" fmla="*/ 615 w 103057"/>
                <a:gd name="connsiteY2" fmla="*/ 0 h 216387"/>
                <a:gd name="connsiteX0" fmla="*/ 104104 w 104104"/>
                <a:gd name="connsiteY0" fmla="*/ 216387 h 216387"/>
                <a:gd name="connsiteX1" fmla="*/ 1047 w 104104"/>
                <a:gd name="connsiteY1" fmla="*/ 65623 h 216387"/>
                <a:gd name="connsiteX2" fmla="*/ 3 w 104104"/>
                <a:gd name="connsiteY2" fmla="*/ 0 h 216387"/>
                <a:gd name="connsiteX0" fmla="*/ 104107 w 104107"/>
                <a:gd name="connsiteY0" fmla="*/ 216387 h 216387"/>
                <a:gd name="connsiteX1" fmla="*/ 1050 w 104107"/>
                <a:gd name="connsiteY1" fmla="*/ 65623 h 216387"/>
                <a:gd name="connsiteX2" fmla="*/ 6 w 104107"/>
                <a:gd name="connsiteY2" fmla="*/ 0 h 216387"/>
                <a:gd name="connsiteX0" fmla="*/ 103292 w 103292"/>
                <a:gd name="connsiteY0" fmla="*/ 215134 h 215134"/>
                <a:gd name="connsiteX1" fmla="*/ 235 w 103292"/>
                <a:gd name="connsiteY1" fmla="*/ 64370 h 215134"/>
                <a:gd name="connsiteX2" fmla="*/ 20 w 103292"/>
                <a:gd name="connsiteY2" fmla="*/ 0 h 215134"/>
                <a:gd name="connsiteX0" fmla="*/ 103292 w 103292"/>
                <a:gd name="connsiteY0" fmla="*/ 215134 h 215134"/>
                <a:gd name="connsiteX1" fmla="*/ 235 w 103292"/>
                <a:gd name="connsiteY1" fmla="*/ 64370 h 215134"/>
                <a:gd name="connsiteX2" fmla="*/ 20 w 103292"/>
                <a:gd name="connsiteY2" fmla="*/ 0 h 215134"/>
                <a:gd name="connsiteX0" fmla="*/ 104950 w 104950"/>
                <a:gd name="connsiteY0" fmla="*/ 222649 h 222649"/>
                <a:gd name="connsiteX1" fmla="*/ 235 w 104950"/>
                <a:gd name="connsiteY1" fmla="*/ 64370 h 222649"/>
                <a:gd name="connsiteX2" fmla="*/ 20 w 104950"/>
                <a:gd name="connsiteY2" fmla="*/ 0 h 22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950" h="222649">
                  <a:moveTo>
                    <a:pt x="104950" y="222649"/>
                  </a:moveTo>
                  <a:cubicBezTo>
                    <a:pt x="79817" y="181051"/>
                    <a:pt x="25796" y="100630"/>
                    <a:pt x="235" y="64370"/>
                  </a:cubicBezTo>
                  <a:cubicBezTo>
                    <a:pt x="275" y="40140"/>
                    <a:pt x="-85" y="42565"/>
                    <a:pt x="20" y="0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93" name="Freeform 3"/>
            <p:cNvSpPr/>
            <p:nvPr/>
          </p:nvSpPr>
          <p:spPr>
            <a:xfrm flipH="1" flipV="1">
              <a:off x="5155611" y="5516868"/>
              <a:ext cx="839130" cy="274332"/>
            </a:xfrm>
            <a:custGeom>
              <a:avLst/>
              <a:gdLst>
                <a:gd name="connsiteX0" fmla="*/ 6350 w 516788"/>
                <a:gd name="connsiteY0" fmla="*/ 6350 h 623379"/>
                <a:gd name="connsiteX1" fmla="*/ 136258 w 516788"/>
                <a:gd name="connsiteY1" fmla="*/ 6350 h 623379"/>
                <a:gd name="connsiteX2" fmla="*/ 510438 w 516788"/>
                <a:gd name="connsiteY2" fmla="*/ 617029 h 623379"/>
                <a:gd name="connsiteX0" fmla="*/ 67776 w 220923"/>
                <a:gd name="connsiteY0" fmla="*/ 0 h 615366"/>
                <a:gd name="connsiteX1" fmla="*/ 197684 w 220923"/>
                <a:gd name="connsiteY1" fmla="*/ 0 h 615366"/>
                <a:gd name="connsiteX2" fmla="*/ 23239 w 220923"/>
                <a:gd name="connsiteY2" fmla="*/ 615366 h 615366"/>
                <a:gd name="connsiteX0" fmla="*/ 59898 w 460836"/>
                <a:gd name="connsiteY0" fmla="*/ 0 h 615366"/>
                <a:gd name="connsiteX1" fmla="*/ 445476 w 460836"/>
                <a:gd name="connsiteY1" fmla="*/ 60932 h 615366"/>
                <a:gd name="connsiteX2" fmla="*/ 15361 w 460836"/>
                <a:gd name="connsiteY2" fmla="*/ 615366 h 615366"/>
                <a:gd name="connsiteX0" fmla="*/ 64151 w 449728"/>
                <a:gd name="connsiteY0" fmla="*/ 0 h 615366"/>
                <a:gd name="connsiteX1" fmla="*/ 449729 w 449728"/>
                <a:gd name="connsiteY1" fmla="*/ 60932 h 615366"/>
                <a:gd name="connsiteX2" fmla="*/ 19614 w 449728"/>
                <a:gd name="connsiteY2" fmla="*/ 615366 h 615366"/>
                <a:gd name="connsiteX0" fmla="*/ 44537 w 430115"/>
                <a:gd name="connsiteY0" fmla="*/ 0 h 615366"/>
                <a:gd name="connsiteX1" fmla="*/ 430115 w 430115"/>
                <a:gd name="connsiteY1" fmla="*/ 60932 h 615366"/>
                <a:gd name="connsiteX2" fmla="*/ 0 w 430115"/>
                <a:gd name="connsiteY2" fmla="*/ 615366 h 615366"/>
                <a:gd name="connsiteX0" fmla="*/ 705017 w 705017"/>
                <a:gd name="connsiteY0" fmla="*/ 9374 h 554434"/>
                <a:gd name="connsiteX1" fmla="*/ 430115 w 705017"/>
                <a:gd name="connsiteY1" fmla="*/ 0 h 554434"/>
                <a:gd name="connsiteX2" fmla="*/ 0 w 705017"/>
                <a:gd name="connsiteY2" fmla="*/ 554434 h 554434"/>
                <a:gd name="connsiteX0" fmla="*/ 710343 w 710343"/>
                <a:gd name="connsiteY0" fmla="*/ 0 h 559121"/>
                <a:gd name="connsiteX1" fmla="*/ 430115 w 710343"/>
                <a:gd name="connsiteY1" fmla="*/ 4687 h 559121"/>
                <a:gd name="connsiteX2" fmla="*/ 0 w 710343"/>
                <a:gd name="connsiteY2" fmla="*/ 559121 h 559121"/>
                <a:gd name="connsiteX0" fmla="*/ 284526 w 284526"/>
                <a:gd name="connsiteY0" fmla="*/ 70562 h 180222"/>
                <a:gd name="connsiteX1" fmla="*/ 4298 w 284526"/>
                <a:gd name="connsiteY1" fmla="*/ 75249 h 180222"/>
                <a:gd name="connsiteX2" fmla="*/ 13676 w 284526"/>
                <a:gd name="connsiteY2" fmla="*/ 180222 h 180222"/>
                <a:gd name="connsiteX0" fmla="*/ 412565 w 412565"/>
                <a:gd name="connsiteY0" fmla="*/ 60104 h 169764"/>
                <a:gd name="connsiteX1" fmla="*/ 3162 w 412565"/>
                <a:gd name="connsiteY1" fmla="*/ 100068 h 169764"/>
                <a:gd name="connsiteX2" fmla="*/ 141715 w 412565"/>
                <a:gd name="connsiteY2" fmla="*/ 169764 h 169764"/>
                <a:gd name="connsiteX0" fmla="*/ 542 w 234317"/>
                <a:gd name="connsiteY0" fmla="*/ 0 h 172376"/>
                <a:gd name="connsiteX1" fmla="*/ 3162 w 234317"/>
                <a:gd name="connsiteY1" fmla="*/ 102680 h 172376"/>
                <a:gd name="connsiteX2" fmla="*/ 141715 w 234317"/>
                <a:gd name="connsiteY2" fmla="*/ 172376 h 172376"/>
                <a:gd name="connsiteX0" fmla="*/ 2755 w 236218"/>
                <a:gd name="connsiteY0" fmla="*/ 0 h 172376"/>
                <a:gd name="connsiteX1" fmla="*/ 3148 w 236218"/>
                <a:gd name="connsiteY1" fmla="*/ 104639 h 172376"/>
                <a:gd name="connsiteX2" fmla="*/ 143928 w 236218"/>
                <a:gd name="connsiteY2" fmla="*/ 172376 h 172376"/>
                <a:gd name="connsiteX0" fmla="*/ 0 w 244326"/>
                <a:gd name="connsiteY0" fmla="*/ 10533 h 182909"/>
                <a:gd name="connsiteX1" fmla="*/ 393 w 244326"/>
                <a:gd name="connsiteY1" fmla="*/ 115172 h 182909"/>
                <a:gd name="connsiteX2" fmla="*/ 141173 w 244326"/>
                <a:gd name="connsiteY2" fmla="*/ 182909 h 182909"/>
                <a:gd name="connsiteX0" fmla="*/ 0 w 253588"/>
                <a:gd name="connsiteY0" fmla="*/ 18644 h 179261"/>
                <a:gd name="connsiteX1" fmla="*/ 393 w 253588"/>
                <a:gd name="connsiteY1" fmla="*/ 123283 h 179261"/>
                <a:gd name="connsiteX2" fmla="*/ 152308 w 253588"/>
                <a:gd name="connsiteY2" fmla="*/ 179261 h 179261"/>
                <a:gd name="connsiteX0" fmla="*/ 0 w 152308"/>
                <a:gd name="connsiteY0" fmla="*/ 0 h 160617"/>
                <a:gd name="connsiteX1" fmla="*/ 393 w 152308"/>
                <a:gd name="connsiteY1" fmla="*/ 104639 h 160617"/>
                <a:gd name="connsiteX2" fmla="*/ 152308 w 152308"/>
                <a:gd name="connsiteY2" fmla="*/ 160617 h 160617"/>
                <a:gd name="connsiteX0" fmla="*/ 0 w 151234"/>
                <a:gd name="connsiteY0" fmla="*/ 0 h 165849"/>
                <a:gd name="connsiteX1" fmla="*/ 393 w 151234"/>
                <a:gd name="connsiteY1" fmla="*/ 104639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0 w 151234"/>
                <a:gd name="connsiteY0" fmla="*/ 0 h 165849"/>
                <a:gd name="connsiteX1" fmla="*/ 3614 w 151234"/>
                <a:gd name="connsiteY1" fmla="*/ 94175 h 165849"/>
                <a:gd name="connsiteX2" fmla="*/ 151234 w 151234"/>
                <a:gd name="connsiteY2" fmla="*/ 165849 h 165849"/>
                <a:gd name="connsiteX0" fmla="*/ 874 w 147813"/>
                <a:gd name="connsiteY0" fmla="*/ 0 h 158001"/>
                <a:gd name="connsiteX1" fmla="*/ 193 w 147813"/>
                <a:gd name="connsiteY1" fmla="*/ 86327 h 158001"/>
                <a:gd name="connsiteX2" fmla="*/ 147813 w 147813"/>
                <a:gd name="connsiteY2" fmla="*/ 158001 h 158001"/>
                <a:gd name="connsiteX0" fmla="*/ 0 w 146939"/>
                <a:gd name="connsiteY0" fmla="*/ 0 h 161938"/>
                <a:gd name="connsiteX1" fmla="*/ 79196 w 146939"/>
                <a:gd name="connsiteY1" fmla="*/ 155490 h 161938"/>
                <a:gd name="connsiteX2" fmla="*/ 146939 w 146939"/>
                <a:gd name="connsiteY2" fmla="*/ 158001 h 161938"/>
                <a:gd name="connsiteX0" fmla="*/ 0 w 146939"/>
                <a:gd name="connsiteY0" fmla="*/ 0 h 161938"/>
                <a:gd name="connsiteX1" fmla="*/ 79196 w 146939"/>
                <a:gd name="connsiteY1" fmla="*/ 155490 h 161938"/>
                <a:gd name="connsiteX2" fmla="*/ 146939 w 146939"/>
                <a:gd name="connsiteY2" fmla="*/ 158001 h 161938"/>
                <a:gd name="connsiteX0" fmla="*/ 0 w 146939"/>
                <a:gd name="connsiteY0" fmla="*/ 0 h 161938"/>
                <a:gd name="connsiteX1" fmla="*/ 79196 w 146939"/>
                <a:gd name="connsiteY1" fmla="*/ 155490 h 161938"/>
                <a:gd name="connsiteX2" fmla="*/ 146939 w 146939"/>
                <a:gd name="connsiteY2" fmla="*/ 158001 h 161938"/>
                <a:gd name="connsiteX0" fmla="*/ 0 w 146939"/>
                <a:gd name="connsiteY0" fmla="*/ 0 h 158001"/>
                <a:gd name="connsiteX1" fmla="*/ 79196 w 146939"/>
                <a:gd name="connsiteY1" fmla="*/ 155490 h 158001"/>
                <a:gd name="connsiteX2" fmla="*/ 146939 w 146939"/>
                <a:gd name="connsiteY2" fmla="*/ 158001 h 158001"/>
                <a:gd name="connsiteX0" fmla="*/ 0 w 146939"/>
                <a:gd name="connsiteY0" fmla="*/ 0 h 158198"/>
                <a:gd name="connsiteX1" fmla="*/ 79196 w 146939"/>
                <a:gd name="connsiteY1" fmla="*/ 155490 h 158198"/>
                <a:gd name="connsiteX2" fmla="*/ 146939 w 146939"/>
                <a:gd name="connsiteY2" fmla="*/ 158001 h 158198"/>
                <a:gd name="connsiteX0" fmla="*/ 0 w 138789"/>
                <a:gd name="connsiteY0" fmla="*/ 0 h 156720"/>
                <a:gd name="connsiteX1" fmla="*/ 79196 w 138789"/>
                <a:gd name="connsiteY1" fmla="*/ 155490 h 156720"/>
                <a:gd name="connsiteX2" fmla="*/ 138789 w 138789"/>
                <a:gd name="connsiteY2" fmla="*/ 155840 h 156720"/>
                <a:gd name="connsiteX0" fmla="*/ 0 w 148569"/>
                <a:gd name="connsiteY0" fmla="*/ 0 h 156720"/>
                <a:gd name="connsiteX1" fmla="*/ 79196 w 148569"/>
                <a:gd name="connsiteY1" fmla="*/ 155490 h 156720"/>
                <a:gd name="connsiteX2" fmla="*/ 148569 w 148569"/>
                <a:gd name="connsiteY2" fmla="*/ 155840 h 156720"/>
                <a:gd name="connsiteX0" fmla="*/ 0 w 148569"/>
                <a:gd name="connsiteY0" fmla="*/ 0 h 156037"/>
                <a:gd name="connsiteX1" fmla="*/ 85717 w 148569"/>
                <a:gd name="connsiteY1" fmla="*/ 153329 h 156037"/>
                <a:gd name="connsiteX2" fmla="*/ 148569 w 148569"/>
                <a:gd name="connsiteY2" fmla="*/ 155840 h 156037"/>
                <a:gd name="connsiteX0" fmla="*/ 0 w 148569"/>
                <a:gd name="connsiteY0" fmla="*/ 0 h 156235"/>
                <a:gd name="connsiteX1" fmla="*/ 80826 w 148569"/>
                <a:gd name="connsiteY1" fmla="*/ 154410 h 156235"/>
                <a:gd name="connsiteX2" fmla="*/ 148569 w 148569"/>
                <a:gd name="connsiteY2" fmla="*/ 155840 h 156235"/>
                <a:gd name="connsiteX0" fmla="*/ 0 w 151005"/>
                <a:gd name="connsiteY0" fmla="*/ 0 h 158446"/>
                <a:gd name="connsiteX1" fmla="*/ 83262 w 151005"/>
                <a:gd name="connsiteY1" fmla="*/ 156621 h 158446"/>
                <a:gd name="connsiteX2" fmla="*/ 151005 w 151005"/>
                <a:gd name="connsiteY2" fmla="*/ 158051 h 158446"/>
                <a:gd name="connsiteX0" fmla="*/ 0 w 151005"/>
                <a:gd name="connsiteY0" fmla="*/ 0 h 159715"/>
                <a:gd name="connsiteX1" fmla="*/ 128320 w 151005"/>
                <a:gd name="connsiteY1" fmla="*/ 158832 h 159715"/>
                <a:gd name="connsiteX2" fmla="*/ 151005 w 151005"/>
                <a:gd name="connsiteY2" fmla="*/ 158051 h 159715"/>
                <a:gd name="connsiteX0" fmla="*/ 0 w 151005"/>
                <a:gd name="connsiteY0" fmla="*/ 0 h 158172"/>
                <a:gd name="connsiteX1" fmla="*/ 128929 w 151005"/>
                <a:gd name="connsiteY1" fmla="*/ 154411 h 158172"/>
                <a:gd name="connsiteX2" fmla="*/ 151005 w 151005"/>
                <a:gd name="connsiteY2" fmla="*/ 158051 h 158172"/>
                <a:gd name="connsiteX0" fmla="*/ 0 w 151005"/>
                <a:gd name="connsiteY0" fmla="*/ 0 h 158172"/>
                <a:gd name="connsiteX1" fmla="*/ 128929 w 151005"/>
                <a:gd name="connsiteY1" fmla="*/ 154411 h 158172"/>
                <a:gd name="connsiteX2" fmla="*/ 151005 w 151005"/>
                <a:gd name="connsiteY2" fmla="*/ 158051 h 158172"/>
                <a:gd name="connsiteX0" fmla="*/ 0 w 151005"/>
                <a:gd name="connsiteY0" fmla="*/ 0 h 158172"/>
                <a:gd name="connsiteX1" fmla="*/ 128929 w 151005"/>
                <a:gd name="connsiteY1" fmla="*/ 154411 h 158172"/>
                <a:gd name="connsiteX2" fmla="*/ 151005 w 151005"/>
                <a:gd name="connsiteY2" fmla="*/ 158051 h 158172"/>
                <a:gd name="connsiteX0" fmla="*/ 0 w 147961"/>
                <a:gd name="connsiteY0" fmla="*/ 0 h 157140"/>
                <a:gd name="connsiteX1" fmla="*/ 128929 w 147961"/>
                <a:gd name="connsiteY1" fmla="*/ 154411 h 157140"/>
                <a:gd name="connsiteX2" fmla="*/ 147961 w 147961"/>
                <a:gd name="connsiteY2" fmla="*/ 156946 h 157140"/>
                <a:gd name="connsiteX0" fmla="*/ 0 w 147961"/>
                <a:gd name="connsiteY0" fmla="*/ 0 h 156946"/>
                <a:gd name="connsiteX1" fmla="*/ 128929 w 147961"/>
                <a:gd name="connsiteY1" fmla="*/ 154411 h 156946"/>
                <a:gd name="connsiteX2" fmla="*/ 147961 w 147961"/>
                <a:gd name="connsiteY2" fmla="*/ 156946 h 156946"/>
                <a:gd name="connsiteX0" fmla="*/ 0 w 147961"/>
                <a:gd name="connsiteY0" fmla="*/ 0 h 156946"/>
                <a:gd name="connsiteX1" fmla="*/ 131364 w 147961"/>
                <a:gd name="connsiteY1" fmla="*/ 155517 h 156946"/>
                <a:gd name="connsiteX2" fmla="*/ 147961 w 147961"/>
                <a:gd name="connsiteY2" fmla="*/ 156946 h 156946"/>
                <a:gd name="connsiteX0" fmla="*/ 0 w 147961"/>
                <a:gd name="connsiteY0" fmla="*/ 0 h 156946"/>
                <a:gd name="connsiteX1" fmla="*/ 131364 w 147961"/>
                <a:gd name="connsiteY1" fmla="*/ 155517 h 156946"/>
                <a:gd name="connsiteX2" fmla="*/ 147961 w 147961"/>
                <a:gd name="connsiteY2" fmla="*/ 156946 h 156946"/>
                <a:gd name="connsiteX0" fmla="*/ 0 w 147961"/>
                <a:gd name="connsiteY0" fmla="*/ 0 h 156946"/>
                <a:gd name="connsiteX1" fmla="*/ 145977 w 147961"/>
                <a:gd name="connsiteY1" fmla="*/ 100258 h 156946"/>
                <a:gd name="connsiteX2" fmla="*/ 147961 w 147961"/>
                <a:gd name="connsiteY2" fmla="*/ 156946 h 156946"/>
                <a:gd name="connsiteX0" fmla="*/ 0 w 149450"/>
                <a:gd name="connsiteY0" fmla="*/ 0 h 156946"/>
                <a:gd name="connsiteX1" fmla="*/ 145977 w 149450"/>
                <a:gd name="connsiteY1" fmla="*/ 100258 h 156946"/>
                <a:gd name="connsiteX2" fmla="*/ 147961 w 149450"/>
                <a:gd name="connsiteY2" fmla="*/ 156946 h 156946"/>
                <a:gd name="connsiteX0" fmla="*/ 0 w 147961"/>
                <a:gd name="connsiteY0" fmla="*/ 0 h 156946"/>
                <a:gd name="connsiteX1" fmla="*/ 145977 w 147961"/>
                <a:gd name="connsiteY1" fmla="*/ 100258 h 156946"/>
                <a:gd name="connsiteX2" fmla="*/ 147961 w 147961"/>
                <a:gd name="connsiteY2" fmla="*/ 156946 h 156946"/>
                <a:gd name="connsiteX0" fmla="*/ 0 w 147961"/>
                <a:gd name="connsiteY0" fmla="*/ 0 h 156946"/>
                <a:gd name="connsiteX1" fmla="*/ 147804 w 147961"/>
                <a:gd name="connsiteY1" fmla="*/ 102468 h 156946"/>
                <a:gd name="connsiteX2" fmla="*/ 147961 w 147961"/>
                <a:gd name="connsiteY2" fmla="*/ 156946 h 156946"/>
                <a:gd name="connsiteX0" fmla="*/ 0 w 101685"/>
                <a:gd name="connsiteY0" fmla="*/ 7683 h 65162"/>
                <a:gd name="connsiteX1" fmla="*/ 101528 w 101685"/>
                <a:gd name="connsiteY1" fmla="*/ 10684 h 65162"/>
                <a:gd name="connsiteX2" fmla="*/ 101685 w 101685"/>
                <a:gd name="connsiteY2" fmla="*/ 65162 h 65162"/>
                <a:gd name="connsiteX0" fmla="*/ 0 w 101685"/>
                <a:gd name="connsiteY0" fmla="*/ 12226 h 69705"/>
                <a:gd name="connsiteX1" fmla="*/ 101528 w 101685"/>
                <a:gd name="connsiteY1" fmla="*/ 15227 h 69705"/>
                <a:gd name="connsiteX2" fmla="*/ 101685 w 101685"/>
                <a:gd name="connsiteY2" fmla="*/ 69705 h 69705"/>
                <a:gd name="connsiteX0" fmla="*/ 0 w 101685"/>
                <a:gd name="connsiteY0" fmla="*/ 0 h 57479"/>
                <a:gd name="connsiteX1" fmla="*/ 101528 w 101685"/>
                <a:gd name="connsiteY1" fmla="*/ 3001 h 57479"/>
                <a:gd name="connsiteX2" fmla="*/ 101685 w 101685"/>
                <a:gd name="connsiteY2" fmla="*/ 57479 h 57479"/>
                <a:gd name="connsiteX0" fmla="*/ 0 w 98032"/>
                <a:gd name="connsiteY0" fmla="*/ 0 h 57479"/>
                <a:gd name="connsiteX1" fmla="*/ 97875 w 98032"/>
                <a:gd name="connsiteY1" fmla="*/ 3001 h 57479"/>
                <a:gd name="connsiteX2" fmla="*/ 98032 w 98032"/>
                <a:gd name="connsiteY2" fmla="*/ 57479 h 57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032" h="57479">
                  <a:moveTo>
                    <a:pt x="0" y="0"/>
                  </a:moveTo>
                  <a:cubicBezTo>
                    <a:pt x="24893" y="1120"/>
                    <a:pt x="59409" y="2029"/>
                    <a:pt x="97875" y="3001"/>
                  </a:cubicBezTo>
                  <a:cubicBezTo>
                    <a:pt x="97573" y="21678"/>
                    <a:pt x="98053" y="38255"/>
                    <a:pt x="98032" y="57479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 bwMode="auto">
          <a:xfrm>
            <a:off x="5587790" y="5002602"/>
            <a:ext cx="84259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6134205" y="2588001"/>
            <a:ext cx="3142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 flipV="1">
            <a:off x="6018679" y="4016811"/>
            <a:ext cx="0" cy="7252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Freeform 3"/>
          <p:cNvSpPr/>
          <p:nvPr/>
        </p:nvSpPr>
        <p:spPr>
          <a:xfrm flipH="1" flipV="1">
            <a:off x="3715625" y="4635377"/>
            <a:ext cx="380710" cy="502319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48569"/>
              <a:gd name="connsiteY0" fmla="*/ 0 h 157338"/>
              <a:gd name="connsiteX1" fmla="*/ 79533 w 148569"/>
              <a:gd name="connsiteY1" fmla="*/ 156403 h 157338"/>
              <a:gd name="connsiteX2" fmla="*/ 148569 w 148569"/>
              <a:gd name="connsiteY2" fmla="*/ 155840 h 157338"/>
              <a:gd name="connsiteX0" fmla="*/ 0 w 147276"/>
              <a:gd name="connsiteY0" fmla="*/ 0 h 157338"/>
              <a:gd name="connsiteX1" fmla="*/ 79533 w 147276"/>
              <a:gd name="connsiteY1" fmla="*/ 156403 h 157338"/>
              <a:gd name="connsiteX2" fmla="*/ 147276 w 147276"/>
              <a:gd name="connsiteY2" fmla="*/ 155840 h 157338"/>
              <a:gd name="connsiteX0" fmla="*/ 0 w 155034"/>
              <a:gd name="connsiteY0" fmla="*/ 0 h 157667"/>
              <a:gd name="connsiteX1" fmla="*/ 79533 w 155034"/>
              <a:gd name="connsiteY1" fmla="*/ 156403 h 157667"/>
              <a:gd name="connsiteX2" fmla="*/ 155034 w 155034"/>
              <a:gd name="connsiteY2" fmla="*/ 156836 h 15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034" h="157667">
                <a:moveTo>
                  <a:pt x="0" y="0"/>
                </a:moveTo>
                <a:cubicBezTo>
                  <a:pt x="18804" y="32065"/>
                  <a:pt x="67249" y="117854"/>
                  <a:pt x="79533" y="156403"/>
                </a:cubicBezTo>
                <a:cubicBezTo>
                  <a:pt x="102978" y="158502"/>
                  <a:pt x="128873" y="157505"/>
                  <a:pt x="155034" y="156836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66" name="Freeform 3"/>
          <p:cNvSpPr/>
          <p:nvPr/>
        </p:nvSpPr>
        <p:spPr>
          <a:xfrm flipH="1" flipV="1">
            <a:off x="3784517" y="3704968"/>
            <a:ext cx="1266510" cy="749063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961" h="156946">
                <a:moveTo>
                  <a:pt x="0" y="0"/>
                </a:moveTo>
                <a:cubicBezTo>
                  <a:pt x="23066" y="26539"/>
                  <a:pt x="102031" y="122494"/>
                  <a:pt x="131364" y="155517"/>
                </a:cubicBezTo>
                <a:cubicBezTo>
                  <a:pt x="137760" y="157616"/>
                  <a:pt x="140067" y="156510"/>
                  <a:pt x="147961" y="156946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67" name="Freeform 3"/>
          <p:cNvSpPr/>
          <p:nvPr/>
        </p:nvSpPr>
        <p:spPr>
          <a:xfrm flipH="1" flipV="1">
            <a:off x="3653755" y="1490663"/>
            <a:ext cx="458221" cy="371405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878"/>
              <a:gd name="connsiteY0" fmla="*/ 0 h 155845"/>
              <a:gd name="connsiteX1" fmla="*/ 144981 w 151878"/>
              <a:gd name="connsiteY1" fmla="*/ 90596 h 155845"/>
              <a:gd name="connsiteX2" fmla="*/ 148569 w 151878"/>
              <a:gd name="connsiteY2" fmla="*/ 155840 h 155845"/>
              <a:gd name="connsiteX0" fmla="*/ 0 w 151878"/>
              <a:gd name="connsiteY0" fmla="*/ 0 h 155845"/>
              <a:gd name="connsiteX1" fmla="*/ 144981 w 151878"/>
              <a:gd name="connsiteY1" fmla="*/ 90596 h 155845"/>
              <a:gd name="connsiteX2" fmla="*/ 148569 w 151878"/>
              <a:gd name="connsiteY2" fmla="*/ 155840 h 155845"/>
              <a:gd name="connsiteX0" fmla="*/ 0 w 148569"/>
              <a:gd name="connsiteY0" fmla="*/ 0 h 155847"/>
              <a:gd name="connsiteX1" fmla="*/ 144981 w 148569"/>
              <a:gd name="connsiteY1" fmla="*/ 90596 h 155847"/>
              <a:gd name="connsiteX2" fmla="*/ 148569 w 148569"/>
              <a:gd name="connsiteY2" fmla="*/ 155840 h 155847"/>
              <a:gd name="connsiteX0" fmla="*/ 0 w 148569"/>
              <a:gd name="connsiteY0" fmla="*/ 0 h 155840"/>
              <a:gd name="connsiteX1" fmla="*/ 144981 w 148569"/>
              <a:gd name="connsiteY1" fmla="*/ 90596 h 155840"/>
              <a:gd name="connsiteX2" fmla="*/ 148569 w 148569"/>
              <a:gd name="connsiteY2" fmla="*/ 155840 h 155840"/>
              <a:gd name="connsiteX0" fmla="*/ 0 w 148569"/>
              <a:gd name="connsiteY0" fmla="*/ 0 h 155840"/>
              <a:gd name="connsiteX1" fmla="*/ 144981 w 148569"/>
              <a:gd name="connsiteY1" fmla="*/ 90596 h 155840"/>
              <a:gd name="connsiteX2" fmla="*/ 148569 w 148569"/>
              <a:gd name="connsiteY2" fmla="*/ 155840 h 155840"/>
              <a:gd name="connsiteX0" fmla="*/ 0 w 144981"/>
              <a:gd name="connsiteY0" fmla="*/ 0 h 155840"/>
              <a:gd name="connsiteX1" fmla="*/ 144981 w 144981"/>
              <a:gd name="connsiteY1" fmla="*/ 90596 h 155840"/>
              <a:gd name="connsiteX2" fmla="*/ 141816 w 144981"/>
              <a:gd name="connsiteY2" fmla="*/ 155840 h 155840"/>
              <a:gd name="connsiteX0" fmla="*/ 0 w 145192"/>
              <a:gd name="connsiteY0" fmla="*/ 0 h 147038"/>
              <a:gd name="connsiteX1" fmla="*/ 144981 w 145192"/>
              <a:gd name="connsiteY1" fmla="*/ 90596 h 147038"/>
              <a:gd name="connsiteX2" fmla="*/ 145192 w 145192"/>
              <a:gd name="connsiteY2" fmla="*/ 147038 h 147038"/>
              <a:gd name="connsiteX0" fmla="*/ 0 w 145271"/>
              <a:gd name="connsiteY0" fmla="*/ 0 h 147038"/>
              <a:gd name="connsiteX1" fmla="*/ 144981 w 145271"/>
              <a:gd name="connsiteY1" fmla="*/ 90596 h 147038"/>
              <a:gd name="connsiteX2" fmla="*/ 145192 w 145271"/>
              <a:gd name="connsiteY2" fmla="*/ 147038 h 147038"/>
              <a:gd name="connsiteX0" fmla="*/ 0 w 145271"/>
              <a:gd name="connsiteY0" fmla="*/ 0 h 147038"/>
              <a:gd name="connsiteX1" fmla="*/ 144981 w 145271"/>
              <a:gd name="connsiteY1" fmla="*/ 90596 h 147038"/>
              <a:gd name="connsiteX2" fmla="*/ 145192 w 145271"/>
              <a:gd name="connsiteY2" fmla="*/ 147038 h 147038"/>
              <a:gd name="connsiteX0" fmla="*/ 0 w 144981"/>
              <a:gd name="connsiteY0" fmla="*/ 0 h 146101"/>
              <a:gd name="connsiteX1" fmla="*/ 144981 w 144981"/>
              <a:gd name="connsiteY1" fmla="*/ 90596 h 146101"/>
              <a:gd name="connsiteX2" fmla="*/ 143685 w 144981"/>
              <a:gd name="connsiteY2" fmla="*/ 146101 h 14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81" h="146101">
                <a:moveTo>
                  <a:pt x="0" y="0"/>
                </a:moveTo>
                <a:cubicBezTo>
                  <a:pt x="23869" y="16661"/>
                  <a:pt x="103996" y="63049"/>
                  <a:pt x="144981" y="90596"/>
                </a:cubicBezTo>
                <a:cubicBezTo>
                  <a:pt x="143101" y="95028"/>
                  <a:pt x="144245" y="129656"/>
                  <a:pt x="143685" y="146101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68" name="Freeform 3"/>
          <p:cNvSpPr/>
          <p:nvPr/>
        </p:nvSpPr>
        <p:spPr>
          <a:xfrm flipV="1">
            <a:off x="5073299" y="1102518"/>
            <a:ext cx="1389414" cy="132436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878"/>
              <a:gd name="connsiteY0" fmla="*/ 0 h 155845"/>
              <a:gd name="connsiteX1" fmla="*/ 144981 w 151878"/>
              <a:gd name="connsiteY1" fmla="*/ 90596 h 155845"/>
              <a:gd name="connsiteX2" fmla="*/ 148569 w 151878"/>
              <a:gd name="connsiteY2" fmla="*/ 155840 h 155845"/>
              <a:gd name="connsiteX0" fmla="*/ 0 w 151878"/>
              <a:gd name="connsiteY0" fmla="*/ 0 h 155845"/>
              <a:gd name="connsiteX1" fmla="*/ 144981 w 151878"/>
              <a:gd name="connsiteY1" fmla="*/ 90596 h 155845"/>
              <a:gd name="connsiteX2" fmla="*/ 148569 w 151878"/>
              <a:gd name="connsiteY2" fmla="*/ 155840 h 155845"/>
              <a:gd name="connsiteX0" fmla="*/ 0 w 148569"/>
              <a:gd name="connsiteY0" fmla="*/ 0 h 155847"/>
              <a:gd name="connsiteX1" fmla="*/ 144981 w 148569"/>
              <a:gd name="connsiteY1" fmla="*/ 90596 h 155847"/>
              <a:gd name="connsiteX2" fmla="*/ 148569 w 148569"/>
              <a:gd name="connsiteY2" fmla="*/ 155840 h 155847"/>
              <a:gd name="connsiteX0" fmla="*/ 0 w 148569"/>
              <a:gd name="connsiteY0" fmla="*/ 0 h 155840"/>
              <a:gd name="connsiteX1" fmla="*/ 144981 w 148569"/>
              <a:gd name="connsiteY1" fmla="*/ 90596 h 155840"/>
              <a:gd name="connsiteX2" fmla="*/ 148569 w 148569"/>
              <a:gd name="connsiteY2" fmla="*/ 155840 h 155840"/>
              <a:gd name="connsiteX0" fmla="*/ 0 w 148569"/>
              <a:gd name="connsiteY0" fmla="*/ 0 h 155840"/>
              <a:gd name="connsiteX1" fmla="*/ 144981 w 148569"/>
              <a:gd name="connsiteY1" fmla="*/ 90596 h 155840"/>
              <a:gd name="connsiteX2" fmla="*/ 148569 w 148569"/>
              <a:gd name="connsiteY2" fmla="*/ 155840 h 155840"/>
              <a:gd name="connsiteX0" fmla="*/ 0 w 144981"/>
              <a:gd name="connsiteY0" fmla="*/ 0 h 155840"/>
              <a:gd name="connsiteX1" fmla="*/ 144981 w 144981"/>
              <a:gd name="connsiteY1" fmla="*/ 90596 h 155840"/>
              <a:gd name="connsiteX2" fmla="*/ 141816 w 144981"/>
              <a:gd name="connsiteY2" fmla="*/ 155840 h 155840"/>
              <a:gd name="connsiteX0" fmla="*/ 0 w 145192"/>
              <a:gd name="connsiteY0" fmla="*/ 0 h 147038"/>
              <a:gd name="connsiteX1" fmla="*/ 144981 w 145192"/>
              <a:gd name="connsiteY1" fmla="*/ 90596 h 147038"/>
              <a:gd name="connsiteX2" fmla="*/ 145192 w 145192"/>
              <a:gd name="connsiteY2" fmla="*/ 147038 h 147038"/>
              <a:gd name="connsiteX0" fmla="*/ 0 w 145192"/>
              <a:gd name="connsiteY0" fmla="*/ 0 h 147038"/>
              <a:gd name="connsiteX1" fmla="*/ 141956 w 145192"/>
              <a:gd name="connsiteY1" fmla="*/ 62853 h 147038"/>
              <a:gd name="connsiteX2" fmla="*/ 145192 w 145192"/>
              <a:gd name="connsiteY2" fmla="*/ 147038 h 147038"/>
              <a:gd name="connsiteX0" fmla="*/ 0 w 145192"/>
              <a:gd name="connsiteY0" fmla="*/ 0 h 147038"/>
              <a:gd name="connsiteX1" fmla="*/ 141956 w 145192"/>
              <a:gd name="connsiteY1" fmla="*/ 62853 h 147038"/>
              <a:gd name="connsiteX2" fmla="*/ 145192 w 145192"/>
              <a:gd name="connsiteY2" fmla="*/ 147038 h 147038"/>
              <a:gd name="connsiteX0" fmla="*/ 0 w 145192"/>
              <a:gd name="connsiteY0" fmla="*/ 0 h 147038"/>
              <a:gd name="connsiteX1" fmla="*/ 141351 w 145192"/>
              <a:gd name="connsiteY1" fmla="*/ 68401 h 147038"/>
              <a:gd name="connsiteX2" fmla="*/ 145192 w 145192"/>
              <a:gd name="connsiteY2" fmla="*/ 147038 h 147038"/>
              <a:gd name="connsiteX0" fmla="*/ 0 w 156686"/>
              <a:gd name="connsiteY0" fmla="*/ 0 h 74940"/>
              <a:gd name="connsiteX1" fmla="*/ 141351 w 156686"/>
              <a:gd name="connsiteY1" fmla="*/ 68401 h 74940"/>
              <a:gd name="connsiteX2" fmla="*/ 156686 w 156686"/>
              <a:gd name="connsiteY2" fmla="*/ 72133 h 74940"/>
              <a:gd name="connsiteX0" fmla="*/ 0 w 156686"/>
              <a:gd name="connsiteY0" fmla="*/ 0 h 81200"/>
              <a:gd name="connsiteX1" fmla="*/ 141351 w 156686"/>
              <a:gd name="connsiteY1" fmla="*/ 68401 h 81200"/>
              <a:gd name="connsiteX2" fmla="*/ 156686 w 156686"/>
              <a:gd name="connsiteY2" fmla="*/ 72133 h 81200"/>
              <a:gd name="connsiteX0" fmla="*/ 0 w 156686"/>
              <a:gd name="connsiteY0" fmla="*/ 0 h 74580"/>
              <a:gd name="connsiteX1" fmla="*/ 141351 w 156686"/>
              <a:gd name="connsiteY1" fmla="*/ 68401 h 74580"/>
              <a:gd name="connsiteX2" fmla="*/ 156686 w 156686"/>
              <a:gd name="connsiteY2" fmla="*/ 72133 h 74580"/>
              <a:gd name="connsiteX0" fmla="*/ 0 w 156686"/>
              <a:gd name="connsiteY0" fmla="*/ 0 h 72909"/>
              <a:gd name="connsiteX1" fmla="*/ 141351 w 156686"/>
              <a:gd name="connsiteY1" fmla="*/ 68401 h 72909"/>
              <a:gd name="connsiteX2" fmla="*/ 156686 w 156686"/>
              <a:gd name="connsiteY2" fmla="*/ 72133 h 72909"/>
              <a:gd name="connsiteX0" fmla="*/ 0 w 156686"/>
              <a:gd name="connsiteY0" fmla="*/ 0 h 68401"/>
              <a:gd name="connsiteX1" fmla="*/ 141351 w 156686"/>
              <a:gd name="connsiteY1" fmla="*/ 68401 h 68401"/>
              <a:gd name="connsiteX2" fmla="*/ 156686 w 156686"/>
              <a:gd name="connsiteY2" fmla="*/ 63810 h 68401"/>
              <a:gd name="connsiteX0" fmla="*/ 0 w 163320"/>
              <a:gd name="connsiteY0" fmla="*/ 0 h 80985"/>
              <a:gd name="connsiteX1" fmla="*/ 141351 w 163320"/>
              <a:gd name="connsiteY1" fmla="*/ 68401 h 80985"/>
              <a:gd name="connsiteX2" fmla="*/ 163320 w 163320"/>
              <a:gd name="connsiteY2" fmla="*/ 80509 h 80985"/>
              <a:gd name="connsiteX0" fmla="*/ 0 w 163320"/>
              <a:gd name="connsiteY0" fmla="*/ 0 h 81283"/>
              <a:gd name="connsiteX1" fmla="*/ 147985 w 163320"/>
              <a:gd name="connsiteY1" fmla="*/ 76750 h 81283"/>
              <a:gd name="connsiteX2" fmla="*/ 163320 w 163320"/>
              <a:gd name="connsiteY2" fmla="*/ 80509 h 81283"/>
              <a:gd name="connsiteX0" fmla="*/ 0 w 161846"/>
              <a:gd name="connsiteY0" fmla="*/ 0 h 78207"/>
              <a:gd name="connsiteX1" fmla="*/ 147985 w 161846"/>
              <a:gd name="connsiteY1" fmla="*/ 76750 h 78207"/>
              <a:gd name="connsiteX2" fmla="*/ 161846 w 161846"/>
              <a:gd name="connsiteY2" fmla="*/ 77169 h 78207"/>
              <a:gd name="connsiteX0" fmla="*/ 0 w 161846"/>
              <a:gd name="connsiteY0" fmla="*/ 0 h 77193"/>
              <a:gd name="connsiteX1" fmla="*/ 147985 w 161846"/>
              <a:gd name="connsiteY1" fmla="*/ 76750 h 77193"/>
              <a:gd name="connsiteX2" fmla="*/ 161846 w 161846"/>
              <a:gd name="connsiteY2" fmla="*/ 77169 h 77193"/>
              <a:gd name="connsiteX0" fmla="*/ 0 w 160740"/>
              <a:gd name="connsiteY0" fmla="*/ 0 h 80522"/>
              <a:gd name="connsiteX1" fmla="*/ 147985 w 160740"/>
              <a:gd name="connsiteY1" fmla="*/ 76750 h 80522"/>
              <a:gd name="connsiteX2" fmla="*/ 160740 w 160740"/>
              <a:gd name="connsiteY2" fmla="*/ 80509 h 80522"/>
              <a:gd name="connsiteX0" fmla="*/ 0 w 160740"/>
              <a:gd name="connsiteY0" fmla="*/ 0 h 76750"/>
              <a:gd name="connsiteX1" fmla="*/ 147985 w 160740"/>
              <a:gd name="connsiteY1" fmla="*/ 76750 h 76750"/>
              <a:gd name="connsiteX2" fmla="*/ 160740 w 160740"/>
              <a:gd name="connsiteY2" fmla="*/ 73829 h 76750"/>
              <a:gd name="connsiteX0" fmla="*/ 0 w 160187"/>
              <a:gd name="connsiteY0" fmla="*/ 0 h 76750"/>
              <a:gd name="connsiteX1" fmla="*/ 147985 w 160187"/>
              <a:gd name="connsiteY1" fmla="*/ 76750 h 76750"/>
              <a:gd name="connsiteX2" fmla="*/ 160187 w 160187"/>
              <a:gd name="connsiteY2" fmla="*/ 76334 h 76750"/>
              <a:gd name="connsiteX0" fmla="*/ 0 w 160187"/>
              <a:gd name="connsiteY0" fmla="*/ 0 h 77338"/>
              <a:gd name="connsiteX1" fmla="*/ 147985 w 160187"/>
              <a:gd name="connsiteY1" fmla="*/ 76750 h 77338"/>
              <a:gd name="connsiteX2" fmla="*/ 160187 w 160187"/>
              <a:gd name="connsiteY2" fmla="*/ 76334 h 77338"/>
              <a:gd name="connsiteX0" fmla="*/ 0 w 160187"/>
              <a:gd name="connsiteY0" fmla="*/ 0 h 76750"/>
              <a:gd name="connsiteX1" fmla="*/ 147985 w 160187"/>
              <a:gd name="connsiteY1" fmla="*/ 76750 h 76750"/>
              <a:gd name="connsiteX2" fmla="*/ 160187 w 160187"/>
              <a:gd name="connsiteY2" fmla="*/ 76334 h 76750"/>
              <a:gd name="connsiteX0" fmla="*/ 0 w 160187"/>
              <a:gd name="connsiteY0" fmla="*/ 0 h 77338"/>
              <a:gd name="connsiteX1" fmla="*/ 147985 w 160187"/>
              <a:gd name="connsiteY1" fmla="*/ 76750 h 77338"/>
              <a:gd name="connsiteX2" fmla="*/ 160187 w 160187"/>
              <a:gd name="connsiteY2" fmla="*/ 76334 h 77338"/>
              <a:gd name="connsiteX0" fmla="*/ 0 w 159358"/>
              <a:gd name="connsiteY0" fmla="*/ 0 h 80133"/>
              <a:gd name="connsiteX1" fmla="*/ 147985 w 159358"/>
              <a:gd name="connsiteY1" fmla="*/ 76750 h 80133"/>
              <a:gd name="connsiteX2" fmla="*/ 159358 w 159358"/>
              <a:gd name="connsiteY2" fmla="*/ 80091 h 80133"/>
              <a:gd name="connsiteX0" fmla="*/ 0 w 159358"/>
              <a:gd name="connsiteY0" fmla="*/ 0 h 80091"/>
              <a:gd name="connsiteX1" fmla="*/ 147985 w 159358"/>
              <a:gd name="connsiteY1" fmla="*/ 76750 h 80091"/>
              <a:gd name="connsiteX2" fmla="*/ 159358 w 159358"/>
              <a:gd name="connsiteY2" fmla="*/ 80091 h 80091"/>
              <a:gd name="connsiteX0" fmla="*/ 0 w 158529"/>
              <a:gd name="connsiteY0" fmla="*/ 0 h 77049"/>
              <a:gd name="connsiteX1" fmla="*/ 147985 w 158529"/>
              <a:gd name="connsiteY1" fmla="*/ 76750 h 77049"/>
              <a:gd name="connsiteX2" fmla="*/ 158529 w 158529"/>
              <a:gd name="connsiteY2" fmla="*/ 76334 h 77049"/>
              <a:gd name="connsiteX0" fmla="*/ 0 w 158529"/>
              <a:gd name="connsiteY0" fmla="*/ 0 h 77680"/>
              <a:gd name="connsiteX1" fmla="*/ 147985 w 158529"/>
              <a:gd name="connsiteY1" fmla="*/ 76750 h 77680"/>
              <a:gd name="connsiteX2" fmla="*/ 158529 w 158529"/>
              <a:gd name="connsiteY2" fmla="*/ 76334 h 77680"/>
              <a:gd name="connsiteX0" fmla="*/ 0 w 158529"/>
              <a:gd name="connsiteY0" fmla="*/ 0 h 80509"/>
              <a:gd name="connsiteX1" fmla="*/ 147985 w 158529"/>
              <a:gd name="connsiteY1" fmla="*/ 76750 h 80509"/>
              <a:gd name="connsiteX2" fmla="*/ 158529 w 158529"/>
              <a:gd name="connsiteY2" fmla="*/ 80091 h 80509"/>
              <a:gd name="connsiteX0" fmla="*/ 0 w 157423"/>
              <a:gd name="connsiteY0" fmla="*/ 0 h 77305"/>
              <a:gd name="connsiteX1" fmla="*/ 147985 w 157423"/>
              <a:gd name="connsiteY1" fmla="*/ 76750 h 77305"/>
              <a:gd name="connsiteX2" fmla="*/ 157423 w 157423"/>
              <a:gd name="connsiteY2" fmla="*/ 75081 h 77305"/>
              <a:gd name="connsiteX0" fmla="*/ 0 w 157423"/>
              <a:gd name="connsiteY0" fmla="*/ 0 h 77305"/>
              <a:gd name="connsiteX1" fmla="*/ 147985 w 157423"/>
              <a:gd name="connsiteY1" fmla="*/ 76750 h 77305"/>
              <a:gd name="connsiteX2" fmla="*/ 157423 w 157423"/>
              <a:gd name="connsiteY2" fmla="*/ 75081 h 77305"/>
              <a:gd name="connsiteX0" fmla="*/ 0 w 157423"/>
              <a:gd name="connsiteY0" fmla="*/ 0 h 76750"/>
              <a:gd name="connsiteX1" fmla="*/ 147985 w 157423"/>
              <a:gd name="connsiteY1" fmla="*/ 76750 h 76750"/>
              <a:gd name="connsiteX2" fmla="*/ 157423 w 157423"/>
              <a:gd name="connsiteY2" fmla="*/ 75081 h 76750"/>
              <a:gd name="connsiteX0" fmla="*/ 0 w 157423"/>
              <a:gd name="connsiteY0" fmla="*/ 0 h 77305"/>
              <a:gd name="connsiteX1" fmla="*/ 147985 w 157423"/>
              <a:gd name="connsiteY1" fmla="*/ 76750 h 77305"/>
              <a:gd name="connsiteX2" fmla="*/ 157423 w 157423"/>
              <a:gd name="connsiteY2" fmla="*/ 75081 h 77305"/>
              <a:gd name="connsiteX0" fmla="*/ 0 w 157423"/>
              <a:gd name="connsiteY0" fmla="*/ 0 h 77139"/>
              <a:gd name="connsiteX1" fmla="*/ 147985 w 157423"/>
              <a:gd name="connsiteY1" fmla="*/ 76750 h 77139"/>
              <a:gd name="connsiteX2" fmla="*/ 157423 w 157423"/>
              <a:gd name="connsiteY2" fmla="*/ 75081 h 77139"/>
              <a:gd name="connsiteX0" fmla="*/ 0 w 157423"/>
              <a:gd name="connsiteY0" fmla="*/ 0 h 76750"/>
              <a:gd name="connsiteX1" fmla="*/ 147985 w 157423"/>
              <a:gd name="connsiteY1" fmla="*/ 76750 h 76750"/>
              <a:gd name="connsiteX2" fmla="*/ 157423 w 157423"/>
              <a:gd name="connsiteY2" fmla="*/ 75081 h 76750"/>
              <a:gd name="connsiteX0" fmla="*/ 0 w 157423"/>
              <a:gd name="connsiteY0" fmla="*/ 0 h 77139"/>
              <a:gd name="connsiteX1" fmla="*/ 147985 w 157423"/>
              <a:gd name="connsiteY1" fmla="*/ 76750 h 77139"/>
              <a:gd name="connsiteX2" fmla="*/ 157423 w 157423"/>
              <a:gd name="connsiteY2" fmla="*/ 75081 h 77139"/>
              <a:gd name="connsiteX0" fmla="*/ 0 w 156870"/>
              <a:gd name="connsiteY0" fmla="*/ 0 h 77853"/>
              <a:gd name="connsiteX1" fmla="*/ 147985 w 156870"/>
              <a:gd name="connsiteY1" fmla="*/ 76750 h 77853"/>
              <a:gd name="connsiteX2" fmla="*/ 156870 w 156870"/>
              <a:gd name="connsiteY2" fmla="*/ 77586 h 7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870" h="77853">
                <a:moveTo>
                  <a:pt x="0" y="0"/>
                </a:moveTo>
                <a:cubicBezTo>
                  <a:pt x="23869" y="16661"/>
                  <a:pt x="107605" y="54750"/>
                  <a:pt x="147985" y="76750"/>
                </a:cubicBezTo>
                <a:cubicBezTo>
                  <a:pt x="151796" y="78121"/>
                  <a:pt x="154083" y="77972"/>
                  <a:pt x="156870" y="77586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69" name="Freeform 3"/>
          <p:cNvSpPr/>
          <p:nvPr/>
        </p:nvSpPr>
        <p:spPr>
          <a:xfrm flipV="1">
            <a:off x="3379350" y="2410715"/>
            <a:ext cx="904167" cy="423331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878"/>
              <a:gd name="connsiteY0" fmla="*/ 0 h 155845"/>
              <a:gd name="connsiteX1" fmla="*/ 144981 w 151878"/>
              <a:gd name="connsiteY1" fmla="*/ 90596 h 155845"/>
              <a:gd name="connsiteX2" fmla="*/ 148569 w 151878"/>
              <a:gd name="connsiteY2" fmla="*/ 155840 h 155845"/>
              <a:gd name="connsiteX0" fmla="*/ 0 w 151878"/>
              <a:gd name="connsiteY0" fmla="*/ 0 h 155845"/>
              <a:gd name="connsiteX1" fmla="*/ 144981 w 151878"/>
              <a:gd name="connsiteY1" fmla="*/ 90596 h 155845"/>
              <a:gd name="connsiteX2" fmla="*/ 148569 w 151878"/>
              <a:gd name="connsiteY2" fmla="*/ 155840 h 155845"/>
              <a:gd name="connsiteX0" fmla="*/ 0 w 148569"/>
              <a:gd name="connsiteY0" fmla="*/ 0 h 155847"/>
              <a:gd name="connsiteX1" fmla="*/ 144981 w 148569"/>
              <a:gd name="connsiteY1" fmla="*/ 90596 h 155847"/>
              <a:gd name="connsiteX2" fmla="*/ 148569 w 148569"/>
              <a:gd name="connsiteY2" fmla="*/ 155840 h 155847"/>
              <a:gd name="connsiteX0" fmla="*/ 0 w 148569"/>
              <a:gd name="connsiteY0" fmla="*/ 0 h 155840"/>
              <a:gd name="connsiteX1" fmla="*/ 144981 w 148569"/>
              <a:gd name="connsiteY1" fmla="*/ 90596 h 155840"/>
              <a:gd name="connsiteX2" fmla="*/ 148569 w 148569"/>
              <a:gd name="connsiteY2" fmla="*/ 155840 h 155840"/>
              <a:gd name="connsiteX0" fmla="*/ 0 w 148569"/>
              <a:gd name="connsiteY0" fmla="*/ 0 h 155840"/>
              <a:gd name="connsiteX1" fmla="*/ 144981 w 148569"/>
              <a:gd name="connsiteY1" fmla="*/ 90596 h 155840"/>
              <a:gd name="connsiteX2" fmla="*/ 148569 w 148569"/>
              <a:gd name="connsiteY2" fmla="*/ 155840 h 155840"/>
              <a:gd name="connsiteX0" fmla="*/ 0 w 144981"/>
              <a:gd name="connsiteY0" fmla="*/ 0 h 155840"/>
              <a:gd name="connsiteX1" fmla="*/ 144981 w 144981"/>
              <a:gd name="connsiteY1" fmla="*/ 90596 h 155840"/>
              <a:gd name="connsiteX2" fmla="*/ 141816 w 144981"/>
              <a:gd name="connsiteY2" fmla="*/ 155840 h 155840"/>
              <a:gd name="connsiteX0" fmla="*/ 0 w 145192"/>
              <a:gd name="connsiteY0" fmla="*/ 0 h 147038"/>
              <a:gd name="connsiteX1" fmla="*/ 144981 w 145192"/>
              <a:gd name="connsiteY1" fmla="*/ 90596 h 147038"/>
              <a:gd name="connsiteX2" fmla="*/ 145192 w 145192"/>
              <a:gd name="connsiteY2" fmla="*/ 147038 h 147038"/>
              <a:gd name="connsiteX0" fmla="*/ 0 w 145192"/>
              <a:gd name="connsiteY0" fmla="*/ 0 h 147038"/>
              <a:gd name="connsiteX1" fmla="*/ 141956 w 145192"/>
              <a:gd name="connsiteY1" fmla="*/ 62853 h 147038"/>
              <a:gd name="connsiteX2" fmla="*/ 145192 w 145192"/>
              <a:gd name="connsiteY2" fmla="*/ 147038 h 147038"/>
              <a:gd name="connsiteX0" fmla="*/ 0 w 145192"/>
              <a:gd name="connsiteY0" fmla="*/ 0 h 147038"/>
              <a:gd name="connsiteX1" fmla="*/ 141956 w 145192"/>
              <a:gd name="connsiteY1" fmla="*/ 62853 h 147038"/>
              <a:gd name="connsiteX2" fmla="*/ 145192 w 145192"/>
              <a:gd name="connsiteY2" fmla="*/ 147038 h 147038"/>
              <a:gd name="connsiteX0" fmla="*/ 0 w 145192"/>
              <a:gd name="connsiteY0" fmla="*/ 0 h 147038"/>
              <a:gd name="connsiteX1" fmla="*/ 141351 w 145192"/>
              <a:gd name="connsiteY1" fmla="*/ 68401 h 147038"/>
              <a:gd name="connsiteX2" fmla="*/ 145192 w 145192"/>
              <a:gd name="connsiteY2" fmla="*/ 147038 h 147038"/>
              <a:gd name="connsiteX0" fmla="*/ 0 w 156686"/>
              <a:gd name="connsiteY0" fmla="*/ 0 h 74940"/>
              <a:gd name="connsiteX1" fmla="*/ 141351 w 156686"/>
              <a:gd name="connsiteY1" fmla="*/ 68401 h 74940"/>
              <a:gd name="connsiteX2" fmla="*/ 156686 w 156686"/>
              <a:gd name="connsiteY2" fmla="*/ 72133 h 74940"/>
              <a:gd name="connsiteX0" fmla="*/ 0 w 156686"/>
              <a:gd name="connsiteY0" fmla="*/ 0 h 81200"/>
              <a:gd name="connsiteX1" fmla="*/ 141351 w 156686"/>
              <a:gd name="connsiteY1" fmla="*/ 68401 h 81200"/>
              <a:gd name="connsiteX2" fmla="*/ 156686 w 156686"/>
              <a:gd name="connsiteY2" fmla="*/ 72133 h 81200"/>
              <a:gd name="connsiteX0" fmla="*/ 0 w 156686"/>
              <a:gd name="connsiteY0" fmla="*/ 0 h 74580"/>
              <a:gd name="connsiteX1" fmla="*/ 141351 w 156686"/>
              <a:gd name="connsiteY1" fmla="*/ 68401 h 74580"/>
              <a:gd name="connsiteX2" fmla="*/ 156686 w 156686"/>
              <a:gd name="connsiteY2" fmla="*/ 72133 h 74580"/>
              <a:gd name="connsiteX0" fmla="*/ 0 w 156686"/>
              <a:gd name="connsiteY0" fmla="*/ 0 h 72909"/>
              <a:gd name="connsiteX1" fmla="*/ 141351 w 156686"/>
              <a:gd name="connsiteY1" fmla="*/ 68401 h 72909"/>
              <a:gd name="connsiteX2" fmla="*/ 156686 w 156686"/>
              <a:gd name="connsiteY2" fmla="*/ 72133 h 72909"/>
              <a:gd name="connsiteX0" fmla="*/ 0 w 156686"/>
              <a:gd name="connsiteY0" fmla="*/ 0 h 68401"/>
              <a:gd name="connsiteX1" fmla="*/ 141351 w 156686"/>
              <a:gd name="connsiteY1" fmla="*/ 68401 h 68401"/>
              <a:gd name="connsiteX2" fmla="*/ 156686 w 156686"/>
              <a:gd name="connsiteY2" fmla="*/ 63810 h 68401"/>
              <a:gd name="connsiteX0" fmla="*/ 0 w 141903"/>
              <a:gd name="connsiteY0" fmla="*/ 169225 h 237626"/>
              <a:gd name="connsiteX1" fmla="*/ 141351 w 141903"/>
              <a:gd name="connsiteY1" fmla="*/ 237626 h 237626"/>
              <a:gd name="connsiteX2" fmla="*/ 37306 w 141903"/>
              <a:gd name="connsiteY2" fmla="*/ 0 h 237626"/>
              <a:gd name="connsiteX0" fmla="*/ 0 w 43180"/>
              <a:gd name="connsiteY0" fmla="*/ 169225 h 170692"/>
              <a:gd name="connsiteX1" fmla="*/ 40321 w 43180"/>
              <a:gd name="connsiteY1" fmla="*/ 76721 h 170692"/>
              <a:gd name="connsiteX2" fmla="*/ 37306 w 43180"/>
              <a:gd name="connsiteY2" fmla="*/ 0 h 170692"/>
              <a:gd name="connsiteX0" fmla="*/ 0 w 39077"/>
              <a:gd name="connsiteY0" fmla="*/ 169225 h 170753"/>
              <a:gd name="connsiteX1" fmla="*/ 35481 w 39077"/>
              <a:gd name="connsiteY1" fmla="*/ 82269 h 170753"/>
              <a:gd name="connsiteX2" fmla="*/ 37306 w 39077"/>
              <a:gd name="connsiteY2" fmla="*/ 0 h 170753"/>
              <a:gd name="connsiteX0" fmla="*/ 0 w 37306"/>
              <a:gd name="connsiteY0" fmla="*/ 169225 h 170752"/>
              <a:gd name="connsiteX1" fmla="*/ 35481 w 37306"/>
              <a:gd name="connsiteY1" fmla="*/ 82269 h 170752"/>
              <a:gd name="connsiteX2" fmla="*/ 37306 w 37306"/>
              <a:gd name="connsiteY2" fmla="*/ 0 h 170752"/>
              <a:gd name="connsiteX0" fmla="*/ 0 w 45357"/>
              <a:gd name="connsiteY0" fmla="*/ 169225 h 171526"/>
              <a:gd name="connsiteX1" fmla="*/ 35481 w 45357"/>
              <a:gd name="connsiteY1" fmla="*/ 82269 h 171526"/>
              <a:gd name="connsiteX2" fmla="*/ 37306 w 45357"/>
              <a:gd name="connsiteY2" fmla="*/ 0 h 171526"/>
              <a:gd name="connsiteX0" fmla="*/ 105762 w 109405"/>
              <a:gd name="connsiteY0" fmla="*/ 224710 h 226139"/>
              <a:gd name="connsiteX1" fmla="*/ 890 w 109405"/>
              <a:gd name="connsiteY1" fmla="*/ 82269 h 226139"/>
              <a:gd name="connsiteX2" fmla="*/ 2715 w 109405"/>
              <a:gd name="connsiteY2" fmla="*/ 0 h 226139"/>
              <a:gd name="connsiteX0" fmla="*/ 105762 w 105762"/>
              <a:gd name="connsiteY0" fmla="*/ 224710 h 224710"/>
              <a:gd name="connsiteX1" fmla="*/ 890 w 105762"/>
              <a:gd name="connsiteY1" fmla="*/ 82269 h 224710"/>
              <a:gd name="connsiteX2" fmla="*/ 2715 w 105762"/>
              <a:gd name="connsiteY2" fmla="*/ 0 h 224710"/>
              <a:gd name="connsiteX0" fmla="*/ 105156 w 105156"/>
              <a:gd name="connsiteY0" fmla="*/ 224710 h 224710"/>
              <a:gd name="connsiteX1" fmla="*/ 2704 w 105156"/>
              <a:gd name="connsiteY1" fmla="*/ 71172 h 224710"/>
              <a:gd name="connsiteX2" fmla="*/ 2109 w 105156"/>
              <a:gd name="connsiteY2" fmla="*/ 0 h 224710"/>
              <a:gd name="connsiteX0" fmla="*/ 103052 w 103052"/>
              <a:gd name="connsiteY0" fmla="*/ 224710 h 224710"/>
              <a:gd name="connsiteX1" fmla="*/ 600 w 103052"/>
              <a:gd name="connsiteY1" fmla="*/ 71172 h 224710"/>
              <a:gd name="connsiteX2" fmla="*/ 5 w 103052"/>
              <a:gd name="connsiteY2" fmla="*/ 0 h 224710"/>
              <a:gd name="connsiteX0" fmla="*/ 104267 w 104267"/>
              <a:gd name="connsiteY0" fmla="*/ 224710 h 224710"/>
              <a:gd name="connsiteX1" fmla="*/ 0 w 104267"/>
              <a:gd name="connsiteY1" fmla="*/ 71172 h 224710"/>
              <a:gd name="connsiteX2" fmla="*/ 1220 w 104267"/>
              <a:gd name="connsiteY2" fmla="*/ 0 h 224710"/>
              <a:gd name="connsiteX0" fmla="*/ 104267 w 104267"/>
              <a:gd name="connsiteY0" fmla="*/ 224710 h 224710"/>
              <a:gd name="connsiteX1" fmla="*/ 0 w 104267"/>
              <a:gd name="connsiteY1" fmla="*/ 71172 h 224710"/>
              <a:gd name="connsiteX2" fmla="*/ 1220 w 104267"/>
              <a:gd name="connsiteY2" fmla="*/ 0 h 224710"/>
              <a:gd name="connsiteX0" fmla="*/ 103057 w 103057"/>
              <a:gd name="connsiteY0" fmla="*/ 221936 h 221936"/>
              <a:gd name="connsiteX1" fmla="*/ 0 w 103057"/>
              <a:gd name="connsiteY1" fmla="*/ 71172 h 221936"/>
              <a:gd name="connsiteX2" fmla="*/ 1220 w 103057"/>
              <a:gd name="connsiteY2" fmla="*/ 0 h 221936"/>
              <a:gd name="connsiteX0" fmla="*/ 103057 w 103057"/>
              <a:gd name="connsiteY0" fmla="*/ 216387 h 216387"/>
              <a:gd name="connsiteX1" fmla="*/ 0 w 103057"/>
              <a:gd name="connsiteY1" fmla="*/ 65623 h 216387"/>
              <a:gd name="connsiteX2" fmla="*/ 615 w 103057"/>
              <a:gd name="connsiteY2" fmla="*/ 0 h 216387"/>
              <a:gd name="connsiteX0" fmla="*/ 104104 w 104104"/>
              <a:gd name="connsiteY0" fmla="*/ 216387 h 216387"/>
              <a:gd name="connsiteX1" fmla="*/ 1047 w 104104"/>
              <a:gd name="connsiteY1" fmla="*/ 65623 h 216387"/>
              <a:gd name="connsiteX2" fmla="*/ 3 w 104104"/>
              <a:gd name="connsiteY2" fmla="*/ 0 h 216387"/>
              <a:gd name="connsiteX0" fmla="*/ 104107 w 104107"/>
              <a:gd name="connsiteY0" fmla="*/ 216387 h 216387"/>
              <a:gd name="connsiteX1" fmla="*/ 1050 w 104107"/>
              <a:gd name="connsiteY1" fmla="*/ 65623 h 216387"/>
              <a:gd name="connsiteX2" fmla="*/ 6 w 104107"/>
              <a:gd name="connsiteY2" fmla="*/ 0 h 216387"/>
              <a:gd name="connsiteX0" fmla="*/ 103292 w 103292"/>
              <a:gd name="connsiteY0" fmla="*/ 215134 h 215134"/>
              <a:gd name="connsiteX1" fmla="*/ 235 w 103292"/>
              <a:gd name="connsiteY1" fmla="*/ 64370 h 215134"/>
              <a:gd name="connsiteX2" fmla="*/ 20 w 103292"/>
              <a:gd name="connsiteY2" fmla="*/ 0 h 215134"/>
              <a:gd name="connsiteX0" fmla="*/ 103292 w 103292"/>
              <a:gd name="connsiteY0" fmla="*/ 215134 h 215134"/>
              <a:gd name="connsiteX1" fmla="*/ 235 w 103292"/>
              <a:gd name="connsiteY1" fmla="*/ 64370 h 215134"/>
              <a:gd name="connsiteX2" fmla="*/ 20 w 103292"/>
              <a:gd name="connsiteY2" fmla="*/ 0 h 215134"/>
              <a:gd name="connsiteX0" fmla="*/ 104950 w 104950"/>
              <a:gd name="connsiteY0" fmla="*/ 222649 h 222649"/>
              <a:gd name="connsiteX1" fmla="*/ 235 w 104950"/>
              <a:gd name="connsiteY1" fmla="*/ 64370 h 222649"/>
              <a:gd name="connsiteX2" fmla="*/ 20 w 104950"/>
              <a:gd name="connsiteY2" fmla="*/ 0 h 22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950" h="222649">
                <a:moveTo>
                  <a:pt x="104950" y="222649"/>
                </a:moveTo>
                <a:cubicBezTo>
                  <a:pt x="79817" y="181051"/>
                  <a:pt x="25796" y="100630"/>
                  <a:pt x="235" y="64370"/>
                </a:cubicBezTo>
                <a:cubicBezTo>
                  <a:pt x="275" y="40140"/>
                  <a:pt x="-85" y="42565"/>
                  <a:pt x="20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70" name="Freeform 3"/>
          <p:cNvSpPr/>
          <p:nvPr/>
        </p:nvSpPr>
        <p:spPr>
          <a:xfrm flipH="1" flipV="1">
            <a:off x="5003211" y="5364468"/>
            <a:ext cx="839130" cy="274332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45977 w 147961"/>
              <a:gd name="connsiteY1" fmla="*/ 100258 h 156946"/>
              <a:gd name="connsiteX2" fmla="*/ 147961 w 147961"/>
              <a:gd name="connsiteY2" fmla="*/ 156946 h 156946"/>
              <a:gd name="connsiteX0" fmla="*/ 0 w 149450"/>
              <a:gd name="connsiteY0" fmla="*/ 0 h 156946"/>
              <a:gd name="connsiteX1" fmla="*/ 145977 w 149450"/>
              <a:gd name="connsiteY1" fmla="*/ 100258 h 156946"/>
              <a:gd name="connsiteX2" fmla="*/ 147961 w 149450"/>
              <a:gd name="connsiteY2" fmla="*/ 156946 h 156946"/>
              <a:gd name="connsiteX0" fmla="*/ 0 w 147961"/>
              <a:gd name="connsiteY0" fmla="*/ 0 h 156946"/>
              <a:gd name="connsiteX1" fmla="*/ 145977 w 147961"/>
              <a:gd name="connsiteY1" fmla="*/ 100258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47804 w 147961"/>
              <a:gd name="connsiteY1" fmla="*/ 102468 h 156946"/>
              <a:gd name="connsiteX2" fmla="*/ 147961 w 147961"/>
              <a:gd name="connsiteY2" fmla="*/ 156946 h 156946"/>
              <a:gd name="connsiteX0" fmla="*/ 0 w 101685"/>
              <a:gd name="connsiteY0" fmla="*/ 7683 h 65162"/>
              <a:gd name="connsiteX1" fmla="*/ 101528 w 101685"/>
              <a:gd name="connsiteY1" fmla="*/ 10684 h 65162"/>
              <a:gd name="connsiteX2" fmla="*/ 101685 w 101685"/>
              <a:gd name="connsiteY2" fmla="*/ 65162 h 65162"/>
              <a:gd name="connsiteX0" fmla="*/ 0 w 101685"/>
              <a:gd name="connsiteY0" fmla="*/ 12226 h 69705"/>
              <a:gd name="connsiteX1" fmla="*/ 101528 w 101685"/>
              <a:gd name="connsiteY1" fmla="*/ 15227 h 69705"/>
              <a:gd name="connsiteX2" fmla="*/ 101685 w 101685"/>
              <a:gd name="connsiteY2" fmla="*/ 69705 h 69705"/>
              <a:gd name="connsiteX0" fmla="*/ 0 w 101685"/>
              <a:gd name="connsiteY0" fmla="*/ 0 h 57479"/>
              <a:gd name="connsiteX1" fmla="*/ 101528 w 101685"/>
              <a:gd name="connsiteY1" fmla="*/ 3001 h 57479"/>
              <a:gd name="connsiteX2" fmla="*/ 101685 w 101685"/>
              <a:gd name="connsiteY2" fmla="*/ 57479 h 57479"/>
              <a:gd name="connsiteX0" fmla="*/ 0 w 98032"/>
              <a:gd name="connsiteY0" fmla="*/ 0 h 57479"/>
              <a:gd name="connsiteX1" fmla="*/ 97875 w 98032"/>
              <a:gd name="connsiteY1" fmla="*/ 3001 h 57479"/>
              <a:gd name="connsiteX2" fmla="*/ 98032 w 98032"/>
              <a:gd name="connsiteY2" fmla="*/ 57479 h 5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032" h="57479">
                <a:moveTo>
                  <a:pt x="0" y="0"/>
                </a:moveTo>
                <a:cubicBezTo>
                  <a:pt x="24893" y="1120"/>
                  <a:pt x="59409" y="2029"/>
                  <a:pt x="97875" y="3001"/>
                </a:cubicBezTo>
                <a:cubicBezTo>
                  <a:pt x="97573" y="21678"/>
                  <a:pt x="98053" y="38255"/>
                  <a:pt x="98032" y="57479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62512" y="482407"/>
            <a:ext cx="462032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(b)  </a:t>
            </a:r>
            <a:r>
              <a:rPr lang="en-US" b="1" spc="-4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TYPICAL CERVICAL VERTEBRAE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520750" y="947544"/>
            <a:ext cx="954469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Spinous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process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503604" y="1638107"/>
            <a:ext cx="99447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Vertebral</a:t>
            </a:r>
          </a:p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foramen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491222" y="2451541"/>
            <a:ext cx="1258318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Transverse</a:t>
            </a:r>
          </a:p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process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53628" y="945633"/>
            <a:ext cx="2000312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Facet on superior</a:t>
            </a:r>
          </a:p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articular process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214112" y="3136072"/>
            <a:ext cx="18895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Superior view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871721" y="2836350"/>
            <a:ext cx="130404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Transverse</a:t>
            </a:r>
          </a:p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foramen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769809" y="3581208"/>
            <a:ext cx="994471" cy="7478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Superior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articular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process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769235" y="3750753"/>
            <a:ext cx="745865" cy="2492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Body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769814" y="4500372"/>
            <a:ext cx="956366" cy="4985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Spinous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process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01708" y="4877562"/>
            <a:ext cx="1247831" cy="4985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Transverse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process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876868" y="5524500"/>
            <a:ext cx="1872672" cy="4985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Facet on inferior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articular process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979799" y="6058339"/>
            <a:ext cx="229908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Right lateral view</a:t>
            </a:r>
          </a:p>
        </p:txBody>
      </p:sp>
      <p:cxnSp>
        <p:nvCxnSpPr>
          <p:cNvPr id="95" name="Straight Connector 94"/>
          <p:cNvCxnSpPr/>
          <p:nvPr/>
        </p:nvCxnSpPr>
        <p:spPr bwMode="auto">
          <a:xfrm>
            <a:off x="5206477" y="1780742"/>
            <a:ext cx="120916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6829A1-CFFE-D74B-9081-2C610DC7A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73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581912" y="213360"/>
            <a:ext cx="5980176" cy="643128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 bwMode="auto">
          <a:xfrm flipV="1">
            <a:off x="3907867" y="993632"/>
            <a:ext cx="0" cy="228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4676969" y="4333513"/>
            <a:ext cx="0" cy="1389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Freeform 3"/>
          <p:cNvSpPr/>
          <p:nvPr/>
        </p:nvSpPr>
        <p:spPr>
          <a:xfrm flipH="1" flipV="1">
            <a:off x="3934103" y="1247086"/>
            <a:ext cx="990984" cy="997646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5937"/>
              <a:gd name="connsiteY0" fmla="*/ 177957 h 179843"/>
              <a:gd name="connsiteX1" fmla="*/ 40158 w 155937"/>
              <a:gd name="connsiteY1" fmla="*/ 179843 h 179843"/>
              <a:gd name="connsiteX2" fmla="*/ 155937 w 155937"/>
              <a:gd name="connsiteY2" fmla="*/ 0 h 17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937" h="179843">
                <a:moveTo>
                  <a:pt x="0" y="177957"/>
                </a:moveTo>
                <a:lnTo>
                  <a:pt x="40158" y="179843"/>
                </a:lnTo>
                <a:cubicBezTo>
                  <a:pt x="47163" y="165364"/>
                  <a:pt x="144998" y="21668"/>
                  <a:pt x="155937" y="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2389909" y="1939534"/>
            <a:ext cx="410784" cy="487448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5937"/>
              <a:gd name="connsiteY0" fmla="*/ 177957 h 179843"/>
              <a:gd name="connsiteX1" fmla="*/ 40158 w 155937"/>
              <a:gd name="connsiteY1" fmla="*/ 179843 h 179843"/>
              <a:gd name="connsiteX2" fmla="*/ 155937 w 155937"/>
              <a:gd name="connsiteY2" fmla="*/ 0 h 179843"/>
              <a:gd name="connsiteX0" fmla="*/ 0 w 155937"/>
              <a:gd name="connsiteY0" fmla="*/ 177957 h 178178"/>
              <a:gd name="connsiteX1" fmla="*/ 90865 w 155937"/>
              <a:gd name="connsiteY1" fmla="*/ 178178 h 178178"/>
              <a:gd name="connsiteX2" fmla="*/ 155937 w 155937"/>
              <a:gd name="connsiteY2" fmla="*/ 0 h 178178"/>
              <a:gd name="connsiteX0" fmla="*/ 0 w 146122"/>
              <a:gd name="connsiteY0" fmla="*/ 174627 h 178178"/>
              <a:gd name="connsiteX1" fmla="*/ 81050 w 146122"/>
              <a:gd name="connsiteY1" fmla="*/ 178178 h 178178"/>
              <a:gd name="connsiteX2" fmla="*/ 146122 w 146122"/>
              <a:gd name="connsiteY2" fmla="*/ 0 h 178178"/>
              <a:gd name="connsiteX0" fmla="*/ 0 w 149393"/>
              <a:gd name="connsiteY0" fmla="*/ 176293 h 178178"/>
              <a:gd name="connsiteX1" fmla="*/ 84321 w 149393"/>
              <a:gd name="connsiteY1" fmla="*/ 178178 h 178178"/>
              <a:gd name="connsiteX2" fmla="*/ 149393 w 149393"/>
              <a:gd name="connsiteY2" fmla="*/ 0 h 17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393" h="178178">
                <a:moveTo>
                  <a:pt x="0" y="176293"/>
                </a:moveTo>
                <a:lnTo>
                  <a:pt x="84321" y="178178"/>
                </a:lnTo>
                <a:cubicBezTo>
                  <a:pt x="91326" y="163699"/>
                  <a:pt x="138454" y="21668"/>
                  <a:pt x="149393" y="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 flipH="1">
            <a:off x="4496312" y="2203762"/>
            <a:ext cx="449761" cy="246004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5937"/>
              <a:gd name="connsiteY0" fmla="*/ 177957 h 179843"/>
              <a:gd name="connsiteX1" fmla="*/ 40158 w 155937"/>
              <a:gd name="connsiteY1" fmla="*/ 179843 h 179843"/>
              <a:gd name="connsiteX2" fmla="*/ 155937 w 155937"/>
              <a:gd name="connsiteY2" fmla="*/ 0 h 179843"/>
              <a:gd name="connsiteX0" fmla="*/ 0 w 155937"/>
              <a:gd name="connsiteY0" fmla="*/ 177957 h 178178"/>
              <a:gd name="connsiteX1" fmla="*/ 90865 w 155937"/>
              <a:gd name="connsiteY1" fmla="*/ 178178 h 178178"/>
              <a:gd name="connsiteX2" fmla="*/ 155937 w 155937"/>
              <a:gd name="connsiteY2" fmla="*/ 0 h 178178"/>
              <a:gd name="connsiteX0" fmla="*/ 0 w 146122"/>
              <a:gd name="connsiteY0" fmla="*/ 174627 h 178178"/>
              <a:gd name="connsiteX1" fmla="*/ 81050 w 146122"/>
              <a:gd name="connsiteY1" fmla="*/ 178178 h 178178"/>
              <a:gd name="connsiteX2" fmla="*/ 146122 w 146122"/>
              <a:gd name="connsiteY2" fmla="*/ 0 h 178178"/>
              <a:gd name="connsiteX0" fmla="*/ 0 w 149393"/>
              <a:gd name="connsiteY0" fmla="*/ 176293 h 178178"/>
              <a:gd name="connsiteX1" fmla="*/ 84321 w 149393"/>
              <a:gd name="connsiteY1" fmla="*/ 178178 h 178178"/>
              <a:gd name="connsiteX2" fmla="*/ 149393 w 149393"/>
              <a:gd name="connsiteY2" fmla="*/ 0 h 178178"/>
              <a:gd name="connsiteX0" fmla="*/ 0 w 152473"/>
              <a:gd name="connsiteY0" fmla="*/ 169815 h 171700"/>
              <a:gd name="connsiteX1" fmla="*/ 84321 w 152473"/>
              <a:gd name="connsiteY1" fmla="*/ 171700 h 171700"/>
              <a:gd name="connsiteX2" fmla="*/ 152473 w 152473"/>
              <a:gd name="connsiteY2" fmla="*/ 0 h 171700"/>
              <a:gd name="connsiteX0" fmla="*/ 0 w 152473"/>
              <a:gd name="connsiteY0" fmla="*/ 169815 h 169814"/>
              <a:gd name="connsiteX1" fmla="*/ 45817 w 152473"/>
              <a:gd name="connsiteY1" fmla="*/ 168461 h 169814"/>
              <a:gd name="connsiteX2" fmla="*/ 152473 w 152473"/>
              <a:gd name="connsiteY2" fmla="*/ 0 h 169814"/>
              <a:gd name="connsiteX0" fmla="*/ 0 w 143232"/>
              <a:gd name="connsiteY0" fmla="*/ 169815 h 169815"/>
              <a:gd name="connsiteX1" fmla="*/ 36576 w 143232"/>
              <a:gd name="connsiteY1" fmla="*/ 168461 h 169815"/>
              <a:gd name="connsiteX2" fmla="*/ 143232 w 143232"/>
              <a:gd name="connsiteY2" fmla="*/ 0 h 169815"/>
              <a:gd name="connsiteX0" fmla="*/ 0 w 150770"/>
              <a:gd name="connsiteY0" fmla="*/ 173019 h 173019"/>
              <a:gd name="connsiteX1" fmla="*/ 44114 w 150770"/>
              <a:gd name="connsiteY1" fmla="*/ 168461 h 173019"/>
              <a:gd name="connsiteX2" fmla="*/ 150770 w 150770"/>
              <a:gd name="connsiteY2" fmla="*/ 0 h 17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770" h="173019">
                <a:moveTo>
                  <a:pt x="0" y="173019"/>
                </a:moveTo>
                <a:lnTo>
                  <a:pt x="44114" y="168461"/>
                </a:lnTo>
                <a:cubicBezTo>
                  <a:pt x="51119" y="153982"/>
                  <a:pt x="139831" y="21668"/>
                  <a:pt x="150770" y="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 flipV="1">
            <a:off x="2830681" y="1274423"/>
            <a:ext cx="133414" cy="496557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5937"/>
              <a:gd name="connsiteY0" fmla="*/ 177957 h 179843"/>
              <a:gd name="connsiteX1" fmla="*/ 40158 w 155937"/>
              <a:gd name="connsiteY1" fmla="*/ 179843 h 179843"/>
              <a:gd name="connsiteX2" fmla="*/ 155937 w 155937"/>
              <a:gd name="connsiteY2" fmla="*/ 0 h 179843"/>
              <a:gd name="connsiteX0" fmla="*/ 0 w 155937"/>
              <a:gd name="connsiteY0" fmla="*/ 177957 h 178178"/>
              <a:gd name="connsiteX1" fmla="*/ 90865 w 155937"/>
              <a:gd name="connsiteY1" fmla="*/ 178178 h 178178"/>
              <a:gd name="connsiteX2" fmla="*/ 155937 w 155937"/>
              <a:gd name="connsiteY2" fmla="*/ 0 h 178178"/>
              <a:gd name="connsiteX0" fmla="*/ 0 w 146122"/>
              <a:gd name="connsiteY0" fmla="*/ 174627 h 178178"/>
              <a:gd name="connsiteX1" fmla="*/ 81050 w 146122"/>
              <a:gd name="connsiteY1" fmla="*/ 178178 h 178178"/>
              <a:gd name="connsiteX2" fmla="*/ 146122 w 146122"/>
              <a:gd name="connsiteY2" fmla="*/ 0 h 178178"/>
              <a:gd name="connsiteX0" fmla="*/ 0 w 149393"/>
              <a:gd name="connsiteY0" fmla="*/ 176293 h 178178"/>
              <a:gd name="connsiteX1" fmla="*/ 84321 w 149393"/>
              <a:gd name="connsiteY1" fmla="*/ 178178 h 178178"/>
              <a:gd name="connsiteX2" fmla="*/ 149393 w 149393"/>
              <a:gd name="connsiteY2" fmla="*/ 0 h 178178"/>
              <a:gd name="connsiteX0" fmla="*/ 0 w 149393"/>
              <a:gd name="connsiteY0" fmla="*/ 176293 h 176293"/>
              <a:gd name="connsiteX1" fmla="*/ 143206 w 149393"/>
              <a:gd name="connsiteY1" fmla="*/ 117705 h 176293"/>
              <a:gd name="connsiteX2" fmla="*/ 149393 w 149393"/>
              <a:gd name="connsiteY2" fmla="*/ 0 h 176293"/>
              <a:gd name="connsiteX0" fmla="*/ 0 w 149393"/>
              <a:gd name="connsiteY0" fmla="*/ 176293 h 176293"/>
              <a:gd name="connsiteX1" fmla="*/ 143206 w 149393"/>
              <a:gd name="connsiteY1" fmla="*/ 117705 h 176293"/>
              <a:gd name="connsiteX2" fmla="*/ 149393 w 149393"/>
              <a:gd name="connsiteY2" fmla="*/ 0 h 176293"/>
              <a:gd name="connsiteX0" fmla="*/ 0 w 143217"/>
              <a:gd name="connsiteY0" fmla="*/ 176293 h 176293"/>
              <a:gd name="connsiteX1" fmla="*/ 143206 w 143217"/>
              <a:gd name="connsiteY1" fmla="*/ 117705 h 176293"/>
              <a:gd name="connsiteX2" fmla="*/ 141215 w 143217"/>
              <a:gd name="connsiteY2" fmla="*/ 0 h 176293"/>
              <a:gd name="connsiteX0" fmla="*/ 0 w 143391"/>
              <a:gd name="connsiteY0" fmla="*/ 176293 h 176293"/>
              <a:gd name="connsiteX1" fmla="*/ 143206 w 143391"/>
              <a:gd name="connsiteY1" fmla="*/ 117705 h 176293"/>
              <a:gd name="connsiteX2" fmla="*/ 141215 w 143391"/>
              <a:gd name="connsiteY2" fmla="*/ 0 h 176293"/>
              <a:gd name="connsiteX0" fmla="*/ 0 w 48520"/>
              <a:gd name="connsiteY0" fmla="*/ 116900 h 117705"/>
              <a:gd name="connsiteX1" fmla="*/ 48335 w 48520"/>
              <a:gd name="connsiteY1" fmla="*/ 117705 h 117705"/>
              <a:gd name="connsiteX2" fmla="*/ 46344 w 48520"/>
              <a:gd name="connsiteY2" fmla="*/ 0 h 11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20" h="117705">
                <a:moveTo>
                  <a:pt x="0" y="116900"/>
                </a:moveTo>
                <a:lnTo>
                  <a:pt x="48335" y="117705"/>
                </a:lnTo>
                <a:cubicBezTo>
                  <a:pt x="48797" y="102146"/>
                  <a:pt x="48491" y="20588"/>
                  <a:pt x="46344" y="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 flipV="1">
            <a:off x="4015060" y="3260663"/>
            <a:ext cx="925032" cy="293556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5937"/>
              <a:gd name="connsiteY0" fmla="*/ 177957 h 179843"/>
              <a:gd name="connsiteX1" fmla="*/ 40158 w 155937"/>
              <a:gd name="connsiteY1" fmla="*/ 179843 h 179843"/>
              <a:gd name="connsiteX2" fmla="*/ 155937 w 155937"/>
              <a:gd name="connsiteY2" fmla="*/ 0 h 179843"/>
              <a:gd name="connsiteX0" fmla="*/ 0 w 155937"/>
              <a:gd name="connsiteY0" fmla="*/ 177957 h 178178"/>
              <a:gd name="connsiteX1" fmla="*/ 90865 w 155937"/>
              <a:gd name="connsiteY1" fmla="*/ 178178 h 178178"/>
              <a:gd name="connsiteX2" fmla="*/ 155937 w 155937"/>
              <a:gd name="connsiteY2" fmla="*/ 0 h 178178"/>
              <a:gd name="connsiteX0" fmla="*/ 0 w 146122"/>
              <a:gd name="connsiteY0" fmla="*/ 174627 h 178178"/>
              <a:gd name="connsiteX1" fmla="*/ 81050 w 146122"/>
              <a:gd name="connsiteY1" fmla="*/ 178178 h 178178"/>
              <a:gd name="connsiteX2" fmla="*/ 146122 w 146122"/>
              <a:gd name="connsiteY2" fmla="*/ 0 h 178178"/>
              <a:gd name="connsiteX0" fmla="*/ 0 w 149393"/>
              <a:gd name="connsiteY0" fmla="*/ 176293 h 178178"/>
              <a:gd name="connsiteX1" fmla="*/ 84321 w 149393"/>
              <a:gd name="connsiteY1" fmla="*/ 178178 h 178178"/>
              <a:gd name="connsiteX2" fmla="*/ 149393 w 149393"/>
              <a:gd name="connsiteY2" fmla="*/ 0 h 178178"/>
              <a:gd name="connsiteX0" fmla="*/ 0 w 149393"/>
              <a:gd name="connsiteY0" fmla="*/ 176293 h 176293"/>
              <a:gd name="connsiteX1" fmla="*/ 143206 w 149393"/>
              <a:gd name="connsiteY1" fmla="*/ 117705 h 176293"/>
              <a:gd name="connsiteX2" fmla="*/ 149393 w 149393"/>
              <a:gd name="connsiteY2" fmla="*/ 0 h 176293"/>
              <a:gd name="connsiteX0" fmla="*/ 0 w 149393"/>
              <a:gd name="connsiteY0" fmla="*/ 176293 h 176293"/>
              <a:gd name="connsiteX1" fmla="*/ 143206 w 149393"/>
              <a:gd name="connsiteY1" fmla="*/ 117705 h 176293"/>
              <a:gd name="connsiteX2" fmla="*/ 149393 w 149393"/>
              <a:gd name="connsiteY2" fmla="*/ 0 h 176293"/>
              <a:gd name="connsiteX0" fmla="*/ 0 w 143217"/>
              <a:gd name="connsiteY0" fmla="*/ 176293 h 176293"/>
              <a:gd name="connsiteX1" fmla="*/ 143206 w 143217"/>
              <a:gd name="connsiteY1" fmla="*/ 117705 h 176293"/>
              <a:gd name="connsiteX2" fmla="*/ 141215 w 143217"/>
              <a:gd name="connsiteY2" fmla="*/ 0 h 176293"/>
              <a:gd name="connsiteX0" fmla="*/ 0 w 143391"/>
              <a:gd name="connsiteY0" fmla="*/ 176293 h 176293"/>
              <a:gd name="connsiteX1" fmla="*/ 143206 w 143391"/>
              <a:gd name="connsiteY1" fmla="*/ 117705 h 176293"/>
              <a:gd name="connsiteX2" fmla="*/ 141215 w 143391"/>
              <a:gd name="connsiteY2" fmla="*/ 0 h 176293"/>
              <a:gd name="connsiteX0" fmla="*/ 0 w 48520"/>
              <a:gd name="connsiteY0" fmla="*/ 116900 h 117705"/>
              <a:gd name="connsiteX1" fmla="*/ 48335 w 48520"/>
              <a:gd name="connsiteY1" fmla="*/ 117705 h 117705"/>
              <a:gd name="connsiteX2" fmla="*/ 46344 w 48520"/>
              <a:gd name="connsiteY2" fmla="*/ 0 h 117705"/>
              <a:gd name="connsiteX0" fmla="*/ 19362 w 67699"/>
              <a:gd name="connsiteY0" fmla="*/ 72760 h 73565"/>
              <a:gd name="connsiteX1" fmla="*/ 67697 w 67699"/>
              <a:gd name="connsiteY1" fmla="*/ 73565 h 73565"/>
              <a:gd name="connsiteX2" fmla="*/ 0 w 67699"/>
              <a:gd name="connsiteY2" fmla="*/ 0 h 73565"/>
              <a:gd name="connsiteX0" fmla="*/ 19362 w 386115"/>
              <a:gd name="connsiteY0" fmla="*/ 184270 h 184270"/>
              <a:gd name="connsiteX1" fmla="*/ 386115 w 386115"/>
              <a:gd name="connsiteY1" fmla="*/ 1159 h 184270"/>
              <a:gd name="connsiteX2" fmla="*/ 0 w 386115"/>
              <a:gd name="connsiteY2" fmla="*/ 111510 h 184270"/>
              <a:gd name="connsiteX0" fmla="*/ 19362 w 386115"/>
              <a:gd name="connsiteY0" fmla="*/ 184640 h 184640"/>
              <a:gd name="connsiteX1" fmla="*/ 386115 w 386115"/>
              <a:gd name="connsiteY1" fmla="*/ 1529 h 184640"/>
              <a:gd name="connsiteX2" fmla="*/ 0 w 386115"/>
              <a:gd name="connsiteY2" fmla="*/ 111880 h 184640"/>
              <a:gd name="connsiteX0" fmla="*/ 504571 w 504571"/>
              <a:gd name="connsiteY0" fmla="*/ 9919 h 111880"/>
              <a:gd name="connsiteX1" fmla="*/ 386115 w 504571"/>
              <a:gd name="connsiteY1" fmla="*/ 1529 h 111880"/>
              <a:gd name="connsiteX2" fmla="*/ 0 w 504571"/>
              <a:gd name="connsiteY2" fmla="*/ 111880 h 111880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4572 w 504572"/>
              <a:gd name="connsiteY0" fmla="*/ 4713 h 110351"/>
              <a:gd name="connsiteX1" fmla="*/ 386115 w 504572"/>
              <a:gd name="connsiteY1" fmla="*/ 0 h 110351"/>
              <a:gd name="connsiteX2" fmla="*/ 0 w 504572"/>
              <a:gd name="connsiteY2" fmla="*/ 110351 h 110351"/>
              <a:gd name="connsiteX0" fmla="*/ 476773 w 476773"/>
              <a:gd name="connsiteY0" fmla="*/ 0 h 111155"/>
              <a:gd name="connsiteX1" fmla="*/ 386115 w 476773"/>
              <a:gd name="connsiteY1" fmla="*/ 804 h 111155"/>
              <a:gd name="connsiteX2" fmla="*/ 0 w 476773"/>
              <a:gd name="connsiteY2" fmla="*/ 111155 h 111155"/>
              <a:gd name="connsiteX0" fmla="*/ 514680 w 514680"/>
              <a:gd name="connsiteY0" fmla="*/ 0 h 111155"/>
              <a:gd name="connsiteX1" fmla="*/ 386115 w 514680"/>
              <a:gd name="connsiteY1" fmla="*/ 804 h 111155"/>
              <a:gd name="connsiteX2" fmla="*/ 0 w 514680"/>
              <a:gd name="connsiteY2" fmla="*/ 111155 h 1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680" h="111155">
                <a:moveTo>
                  <a:pt x="514680" y="0"/>
                </a:moveTo>
                <a:lnTo>
                  <a:pt x="386115" y="804"/>
                </a:lnTo>
                <a:cubicBezTo>
                  <a:pt x="341088" y="10993"/>
                  <a:pt x="75433" y="93120"/>
                  <a:pt x="0" y="111155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 flipV="1">
            <a:off x="2638775" y="4180898"/>
            <a:ext cx="1005989" cy="97663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5937"/>
              <a:gd name="connsiteY0" fmla="*/ 177957 h 179843"/>
              <a:gd name="connsiteX1" fmla="*/ 40158 w 155937"/>
              <a:gd name="connsiteY1" fmla="*/ 179843 h 179843"/>
              <a:gd name="connsiteX2" fmla="*/ 155937 w 155937"/>
              <a:gd name="connsiteY2" fmla="*/ 0 h 179843"/>
              <a:gd name="connsiteX0" fmla="*/ 0 w 155937"/>
              <a:gd name="connsiteY0" fmla="*/ 177957 h 178178"/>
              <a:gd name="connsiteX1" fmla="*/ 90865 w 155937"/>
              <a:gd name="connsiteY1" fmla="*/ 178178 h 178178"/>
              <a:gd name="connsiteX2" fmla="*/ 155937 w 155937"/>
              <a:gd name="connsiteY2" fmla="*/ 0 h 178178"/>
              <a:gd name="connsiteX0" fmla="*/ 0 w 146122"/>
              <a:gd name="connsiteY0" fmla="*/ 174627 h 178178"/>
              <a:gd name="connsiteX1" fmla="*/ 81050 w 146122"/>
              <a:gd name="connsiteY1" fmla="*/ 178178 h 178178"/>
              <a:gd name="connsiteX2" fmla="*/ 146122 w 146122"/>
              <a:gd name="connsiteY2" fmla="*/ 0 h 178178"/>
              <a:gd name="connsiteX0" fmla="*/ 0 w 149393"/>
              <a:gd name="connsiteY0" fmla="*/ 176293 h 178178"/>
              <a:gd name="connsiteX1" fmla="*/ 84321 w 149393"/>
              <a:gd name="connsiteY1" fmla="*/ 178178 h 178178"/>
              <a:gd name="connsiteX2" fmla="*/ 149393 w 149393"/>
              <a:gd name="connsiteY2" fmla="*/ 0 h 178178"/>
              <a:gd name="connsiteX0" fmla="*/ 0 w 149393"/>
              <a:gd name="connsiteY0" fmla="*/ 176293 h 176293"/>
              <a:gd name="connsiteX1" fmla="*/ 143206 w 149393"/>
              <a:gd name="connsiteY1" fmla="*/ 117705 h 176293"/>
              <a:gd name="connsiteX2" fmla="*/ 149393 w 149393"/>
              <a:gd name="connsiteY2" fmla="*/ 0 h 176293"/>
              <a:gd name="connsiteX0" fmla="*/ 0 w 149393"/>
              <a:gd name="connsiteY0" fmla="*/ 176293 h 176293"/>
              <a:gd name="connsiteX1" fmla="*/ 143206 w 149393"/>
              <a:gd name="connsiteY1" fmla="*/ 117705 h 176293"/>
              <a:gd name="connsiteX2" fmla="*/ 149393 w 149393"/>
              <a:gd name="connsiteY2" fmla="*/ 0 h 176293"/>
              <a:gd name="connsiteX0" fmla="*/ 0 w 143217"/>
              <a:gd name="connsiteY0" fmla="*/ 176293 h 176293"/>
              <a:gd name="connsiteX1" fmla="*/ 143206 w 143217"/>
              <a:gd name="connsiteY1" fmla="*/ 117705 h 176293"/>
              <a:gd name="connsiteX2" fmla="*/ 141215 w 143217"/>
              <a:gd name="connsiteY2" fmla="*/ 0 h 176293"/>
              <a:gd name="connsiteX0" fmla="*/ 0 w 143391"/>
              <a:gd name="connsiteY0" fmla="*/ 176293 h 176293"/>
              <a:gd name="connsiteX1" fmla="*/ 143206 w 143391"/>
              <a:gd name="connsiteY1" fmla="*/ 117705 h 176293"/>
              <a:gd name="connsiteX2" fmla="*/ 141215 w 143391"/>
              <a:gd name="connsiteY2" fmla="*/ 0 h 176293"/>
              <a:gd name="connsiteX0" fmla="*/ 0 w 48520"/>
              <a:gd name="connsiteY0" fmla="*/ 116900 h 117705"/>
              <a:gd name="connsiteX1" fmla="*/ 48335 w 48520"/>
              <a:gd name="connsiteY1" fmla="*/ 117705 h 117705"/>
              <a:gd name="connsiteX2" fmla="*/ 46344 w 48520"/>
              <a:gd name="connsiteY2" fmla="*/ 0 h 117705"/>
              <a:gd name="connsiteX0" fmla="*/ 19362 w 67699"/>
              <a:gd name="connsiteY0" fmla="*/ 72760 h 73565"/>
              <a:gd name="connsiteX1" fmla="*/ 67697 w 67699"/>
              <a:gd name="connsiteY1" fmla="*/ 73565 h 73565"/>
              <a:gd name="connsiteX2" fmla="*/ 0 w 67699"/>
              <a:gd name="connsiteY2" fmla="*/ 0 h 73565"/>
              <a:gd name="connsiteX0" fmla="*/ 19362 w 386115"/>
              <a:gd name="connsiteY0" fmla="*/ 184270 h 184270"/>
              <a:gd name="connsiteX1" fmla="*/ 386115 w 386115"/>
              <a:gd name="connsiteY1" fmla="*/ 1159 h 184270"/>
              <a:gd name="connsiteX2" fmla="*/ 0 w 386115"/>
              <a:gd name="connsiteY2" fmla="*/ 111510 h 184270"/>
              <a:gd name="connsiteX0" fmla="*/ 19362 w 386115"/>
              <a:gd name="connsiteY0" fmla="*/ 184640 h 184640"/>
              <a:gd name="connsiteX1" fmla="*/ 386115 w 386115"/>
              <a:gd name="connsiteY1" fmla="*/ 1529 h 184640"/>
              <a:gd name="connsiteX2" fmla="*/ 0 w 386115"/>
              <a:gd name="connsiteY2" fmla="*/ 111880 h 184640"/>
              <a:gd name="connsiteX0" fmla="*/ 504571 w 504571"/>
              <a:gd name="connsiteY0" fmla="*/ 9919 h 111880"/>
              <a:gd name="connsiteX1" fmla="*/ 386115 w 504571"/>
              <a:gd name="connsiteY1" fmla="*/ 1529 h 111880"/>
              <a:gd name="connsiteX2" fmla="*/ 0 w 504571"/>
              <a:gd name="connsiteY2" fmla="*/ 111880 h 111880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4572 w 504572"/>
              <a:gd name="connsiteY0" fmla="*/ 4713 h 110351"/>
              <a:gd name="connsiteX1" fmla="*/ 386115 w 504572"/>
              <a:gd name="connsiteY1" fmla="*/ 0 h 110351"/>
              <a:gd name="connsiteX2" fmla="*/ 0 w 504572"/>
              <a:gd name="connsiteY2" fmla="*/ 110351 h 110351"/>
              <a:gd name="connsiteX0" fmla="*/ 476773 w 476773"/>
              <a:gd name="connsiteY0" fmla="*/ 0 h 111155"/>
              <a:gd name="connsiteX1" fmla="*/ 386115 w 476773"/>
              <a:gd name="connsiteY1" fmla="*/ 804 h 111155"/>
              <a:gd name="connsiteX2" fmla="*/ 0 w 476773"/>
              <a:gd name="connsiteY2" fmla="*/ 111155 h 111155"/>
              <a:gd name="connsiteX0" fmla="*/ 514680 w 514680"/>
              <a:gd name="connsiteY0" fmla="*/ 0 h 111155"/>
              <a:gd name="connsiteX1" fmla="*/ 386115 w 514680"/>
              <a:gd name="connsiteY1" fmla="*/ 804 h 111155"/>
              <a:gd name="connsiteX2" fmla="*/ 0 w 514680"/>
              <a:gd name="connsiteY2" fmla="*/ 111155 h 111155"/>
              <a:gd name="connsiteX0" fmla="*/ 514680 w 514680"/>
              <a:gd name="connsiteY0" fmla="*/ 0 h 115098"/>
              <a:gd name="connsiteX1" fmla="*/ 180913 w 514680"/>
              <a:gd name="connsiteY1" fmla="*/ 112928 h 115098"/>
              <a:gd name="connsiteX2" fmla="*/ 0 w 514680"/>
              <a:gd name="connsiteY2" fmla="*/ 111155 h 115098"/>
              <a:gd name="connsiteX0" fmla="*/ 514680 w 514680"/>
              <a:gd name="connsiteY0" fmla="*/ 0 h 118004"/>
              <a:gd name="connsiteX1" fmla="*/ 180913 w 514680"/>
              <a:gd name="connsiteY1" fmla="*/ 112928 h 118004"/>
              <a:gd name="connsiteX2" fmla="*/ 0 w 514680"/>
              <a:gd name="connsiteY2" fmla="*/ 111155 h 118004"/>
              <a:gd name="connsiteX0" fmla="*/ 514680 w 514680"/>
              <a:gd name="connsiteY0" fmla="*/ 0 h 113647"/>
              <a:gd name="connsiteX1" fmla="*/ 180913 w 514680"/>
              <a:gd name="connsiteY1" fmla="*/ 112928 h 113647"/>
              <a:gd name="connsiteX2" fmla="*/ 0 w 514680"/>
              <a:gd name="connsiteY2" fmla="*/ 111155 h 113647"/>
              <a:gd name="connsiteX0" fmla="*/ 514680 w 514680"/>
              <a:gd name="connsiteY0" fmla="*/ 0 h 112928"/>
              <a:gd name="connsiteX1" fmla="*/ 180913 w 514680"/>
              <a:gd name="connsiteY1" fmla="*/ 112928 h 112928"/>
              <a:gd name="connsiteX2" fmla="*/ 0 w 514680"/>
              <a:gd name="connsiteY2" fmla="*/ 111155 h 112928"/>
              <a:gd name="connsiteX0" fmla="*/ 514680 w 514680"/>
              <a:gd name="connsiteY0" fmla="*/ 0 h 114604"/>
              <a:gd name="connsiteX1" fmla="*/ 180913 w 514680"/>
              <a:gd name="connsiteY1" fmla="*/ 112928 h 114604"/>
              <a:gd name="connsiteX2" fmla="*/ 0 w 514680"/>
              <a:gd name="connsiteY2" fmla="*/ 114604 h 114604"/>
              <a:gd name="connsiteX0" fmla="*/ 559724 w 559724"/>
              <a:gd name="connsiteY0" fmla="*/ 0 h 36980"/>
              <a:gd name="connsiteX1" fmla="*/ 180913 w 559724"/>
              <a:gd name="connsiteY1" fmla="*/ 35304 h 36980"/>
              <a:gd name="connsiteX2" fmla="*/ 0 w 559724"/>
              <a:gd name="connsiteY2" fmla="*/ 36980 h 3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724" h="36980">
                <a:moveTo>
                  <a:pt x="559724" y="0"/>
                </a:moveTo>
                <a:lnTo>
                  <a:pt x="180913" y="35304"/>
                </a:lnTo>
                <a:lnTo>
                  <a:pt x="0" y="3698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 flipV="1">
            <a:off x="4176976" y="5155795"/>
            <a:ext cx="508236" cy="384425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5937"/>
              <a:gd name="connsiteY0" fmla="*/ 177957 h 179843"/>
              <a:gd name="connsiteX1" fmla="*/ 40158 w 155937"/>
              <a:gd name="connsiteY1" fmla="*/ 179843 h 179843"/>
              <a:gd name="connsiteX2" fmla="*/ 155937 w 155937"/>
              <a:gd name="connsiteY2" fmla="*/ 0 h 179843"/>
              <a:gd name="connsiteX0" fmla="*/ 0 w 155937"/>
              <a:gd name="connsiteY0" fmla="*/ 177957 h 178178"/>
              <a:gd name="connsiteX1" fmla="*/ 90865 w 155937"/>
              <a:gd name="connsiteY1" fmla="*/ 178178 h 178178"/>
              <a:gd name="connsiteX2" fmla="*/ 155937 w 155937"/>
              <a:gd name="connsiteY2" fmla="*/ 0 h 178178"/>
              <a:gd name="connsiteX0" fmla="*/ 0 w 146122"/>
              <a:gd name="connsiteY0" fmla="*/ 174627 h 178178"/>
              <a:gd name="connsiteX1" fmla="*/ 81050 w 146122"/>
              <a:gd name="connsiteY1" fmla="*/ 178178 h 178178"/>
              <a:gd name="connsiteX2" fmla="*/ 146122 w 146122"/>
              <a:gd name="connsiteY2" fmla="*/ 0 h 178178"/>
              <a:gd name="connsiteX0" fmla="*/ 0 w 149393"/>
              <a:gd name="connsiteY0" fmla="*/ 176293 h 178178"/>
              <a:gd name="connsiteX1" fmla="*/ 84321 w 149393"/>
              <a:gd name="connsiteY1" fmla="*/ 178178 h 178178"/>
              <a:gd name="connsiteX2" fmla="*/ 149393 w 149393"/>
              <a:gd name="connsiteY2" fmla="*/ 0 h 178178"/>
              <a:gd name="connsiteX0" fmla="*/ 0 w 149393"/>
              <a:gd name="connsiteY0" fmla="*/ 176293 h 176293"/>
              <a:gd name="connsiteX1" fmla="*/ 143206 w 149393"/>
              <a:gd name="connsiteY1" fmla="*/ 117705 h 176293"/>
              <a:gd name="connsiteX2" fmla="*/ 149393 w 149393"/>
              <a:gd name="connsiteY2" fmla="*/ 0 h 176293"/>
              <a:gd name="connsiteX0" fmla="*/ 0 w 149393"/>
              <a:gd name="connsiteY0" fmla="*/ 176293 h 176293"/>
              <a:gd name="connsiteX1" fmla="*/ 143206 w 149393"/>
              <a:gd name="connsiteY1" fmla="*/ 117705 h 176293"/>
              <a:gd name="connsiteX2" fmla="*/ 149393 w 149393"/>
              <a:gd name="connsiteY2" fmla="*/ 0 h 176293"/>
              <a:gd name="connsiteX0" fmla="*/ 0 w 143217"/>
              <a:gd name="connsiteY0" fmla="*/ 176293 h 176293"/>
              <a:gd name="connsiteX1" fmla="*/ 143206 w 143217"/>
              <a:gd name="connsiteY1" fmla="*/ 117705 h 176293"/>
              <a:gd name="connsiteX2" fmla="*/ 141215 w 143217"/>
              <a:gd name="connsiteY2" fmla="*/ 0 h 176293"/>
              <a:gd name="connsiteX0" fmla="*/ 0 w 143391"/>
              <a:gd name="connsiteY0" fmla="*/ 176293 h 176293"/>
              <a:gd name="connsiteX1" fmla="*/ 143206 w 143391"/>
              <a:gd name="connsiteY1" fmla="*/ 117705 h 176293"/>
              <a:gd name="connsiteX2" fmla="*/ 141215 w 143391"/>
              <a:gd name="connsiteY2" fmla="*/ 0 h 176293"/>
              <a:gd name="connsiteX0" fmla="*/ 0 w 48520"/>
              <a:gd name="connsiteY0" fmla="*/ 116900 h 117705"/>
              <a:gd name="connsiteX1" fmla="*/ 48335 w 48520"/>
              <a:gd name="connsiteY1" fmla="*/ 117705 h 117705"/>
              <a:gd name="connsiteX2" fmla="*/ 46344 w 48520"/>
              <a:gd name="connsiteY2" fmla="*/ 0 h 117705"/>
              <a:gd name="connsiteX0" fmla="*/ 19362 w 67699"/>
              <a:gd name="connsiteY0" fmla="*/ 72760 h 73565"/>
              <a:gd name="connsiteX1" fmla="*/ 67697 w 67699"/>
              <a:gd name="connsiteY1" fmla="*/ 73565 h 73565"/>
              <a:gd name="connsiteX2" fmla="*/ 0 w 67699"/>
              <a:gd name="connsiteY2" fmla="*/ 0 h 73565"/>
              <a:gd name="connsiteX0" fmla="*/ 19362 w 386115"/>
              <a:gd name="connsiteY0" fmla="*/ 184270 h 184270"/>
              <a:gd name="connsiteX1" fmla="*/ 386115 w 386115"/>
              <a:gd name="connsiteY1" fmla="*/ 1159 h 184270"/>
              <a:gd name="connsiteX2" fmla="*/ 0 w 386115"/>
              <a:gd name="connsiteY2" fmla="*/ 111510 h 184270"/>
              <a:gd name="connsiteX0" fmla="*/ 19362 w 386115"/>
              <a:gd name="connsiteY0" fmla="*/ 184640 h 184640"/>
              <a:gd name="connsiteX1" fmla="*/ 386115 w 386115"/>
              <a:gd name="connsiteY1" fmla="*/ 1529 h 184640"/>
              <a:gd name="connsiteX2" fmla="*/ 0 w 386115"/>
              <a:gd name="connsiteY2" fmla="*/ 111880 h 184640"/>
              <a:gd name="connsiteX0" fmla="*/ 504571 w 504571"/>
              <a:gd name="connsiteY0" fmla="*/ 9919 h 111880"/>
              <a:gd name="connsiteX1" fmla="*/ 386115 w 504571"/>
              <a:gd name="connsiteY1" fmla="*/ 1529 h 111880"/>
              <a:gd name="connsiteX2" fmla="*/ 0 w 504571"/>
              <a:gd name="connsiteY2" fmla="*/ 111880 h 111880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4572 w 504572"/>
              <a:gd name="connsiteY0" fmla="*/ 4713 h 110351"/>
              <a:gd name="connsiteX1" fmla="*/ 386115 w 504572"/>
              <a:gd name="connsiteY1" fmla="*/ 0 h 110351"/>
              <a:gd name="connsiteX2" fmla="*/ 0 w 504572"/>
              <a:gd name="connsiteY2" fmla="*/ 110351 h 110351"/>
              <a:gd name="connsiteX0" fmla="*/ 476773 w 476773"/>
              <a:gd name="connsiteY0" fmla="*/ 0 h 111155"/>
              <a:gd name="connsiteX1" fmla="*/ 386115 w 476773"/>
              <a:gd name="connsiteY1" fmla="*/ 804 h 111155"/>
              <a:gd name="connsiteX2" fmla="*/ 0 w 476773"/>
              <a:gd name="connsiteY2" fmla="*/ 111155 h 111155"/>
              <a:gd name="connsiteX0" fmla="*/ 514680 w 514680"/>
              <a:gd name="connsiteY0" fmla="*/ 0 h 111155"/>
              <a:gd name="connsiteX1" fmla="*/ 386115 w 514680"/>
              <a:gd name="connsiteY1" fmla="*/ 804 h 111155"/>
              <a:gd name="connsiteX2" fmla="*/ 0 w 514680"/>
              <a:gd name="connsiteY2" fmla="*/ 111155 h 111155"/>
              <a:gd name="connsiteX0" fmla="*/ 842882 w 842882"/>
              <a:gd name="connsiteY0" fmla="*/ 504 h 110351"/>
              <a:gd name="connsiteX1" fmla="*/ 386115 w 842882"/>
              <a:gd name="connsiteY1" fmla="*/ 0 h 110351"/>
              <a:gd name="connsiteX2" fmla="*/ 0 w 842882"/>
              <a:gd name="connsiteY2" fmla="*/ 110351 h 11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2882" h="110351">
                <a:moveTo>
                  <a:pt x="842882" y="504"/>
                </a:moveTo>
                <a:lnTo>
                  <a:pt x="386115" y="0"/>
                </a:lnTo>
                <a:cubicBezTo>
                  <a:pt x="341088" y="10189"/>
                  <a:pt x="75433" y="92316"/>
                  <a:pt x="0" y="110351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 flipH="1" flipV="1">
            <a:off x="2625280" y="4727567"/>
            <a:ext cx="634170" cy="480094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5937"/>
              <a:gd name="connsiteY0" fmla="*/ 177957 h 179843"/>
              <a:gd name="connsiteX1" fmla="*/ 40158 w 155937"/>
              <a:gd name="connsiteY1" fmla="*/ 179843 h 179843"/>
              <a:gd name="connsiteX2" fmla="*/ 155937 w 155937"/>
              <a:gd name="connsiteY2" fmla="*/ 0 h 179843"/>
              <a:gd name="connsiteX0" fmla="*/ 0 w 155937"/>
              <a:gd name="connsiteY0" fmla="*/ 177957 h 178178"/>
              <a:gd name="connsiteX1" fmla="*/ 90865 w 155937"/>
              <a:gd name="connsiteY1" fmla="*/ 178178 h 178178"/>
              <a:gd name="connsiteX2" fmla="*/ 155937 w 155937"/>
              <a:gd name="connsiteY2" fmla="*/ 0 h 178178"/>
              <a:gd name="connsiteX0" fmla="*/ 0 w 146122"/>
              <a:gd name="connsiteY0" fmla="*/ 174627 h 178178"/>
              <a:gd name="connsiteX1" fmla="*/ 81050 w 146122"/>
              <a:gd name="connsiteY1" fmla="*/ 178178 h 178178"/>
              <a:gd name="connsiteX2" fmla="*/ 146122 w 146122"/>
              <a:gd name="connsiteY2" fmla="*/ 0 h 178178"/>
              <a:gd name="connsiteX0" fmla="*/ 0 w 149393"/>
              <a:gd name="connsiteY0" fmla="*/ 176293 h 178178"/>
              <a:gd name="connsiteX1" fmla="*/ 84321 w 149393"/>
              <a:gd name="connsiteY1" fmla="*/ 178178 h 178178"/>
              <a:gd name="connsiteX2" fmla="*/ 149393 w 149393"/>
              <a:gd name="connsiteY2" fmla="*/ 0 h 178178"/>
              <a:gd name="connsiteX0" fmla="*/ 0 w 149393"/>
              <a:gd name="connsiteY0" fmla="*/ 176293 h 176293"/>
              <a:gd name="connsiteX1" fmla="*/ 143206 w 149393"/>
              <a:gd name="connsiteY1" fmla="*/ 117705 h 176293"/>
              <a:gd name="connsiteX2" fmla="*/ 149393 w 149393"/>
              <a:gd name="connsiteY2" fmla="*/ 0 h 176293"/>
              <a:gd name="connsiteX0" fmla="*/ 0 w 149393"/>
              <a:gd name="connsiteY0" fmla="*/ 176293 h 176293"/>
              <a:gd name="connsiteX1" fmla="*/ 143206 w 149393"/>
              <a:gd name="connsiteY1" fmla="*/ 117705 h 176293"/>
              <a:gd name="connsiteX2" fmla="*/ 149393 w 149393"/>
              <a:gd name="connsiteY2" fmla="*/ 0 h 176293"/>
              <a:gd name="connsiteX0" fmla="*/ 0 w 143217"/>
              <a:gd name="connsiteY0" fmla="*/ 176293 h 176293"/>
              <a:gd name="connsiteX1" fmla="*/ 143206 w 143217"/>
              <a:gd name="connsiteY1" fmla="*/ 117705 h 176293"/>
              <a:gd name="connsiteX2" fmla="*/ 141215 w 143217"/>
              <a:gd name="connsiteY2" fmla="*/ 0 h 176293"/>
              <a:gd name="connsiteX0" fmla="*/ 0 w 143391"/>
              <a:gd name="connsiteY0" fmla="*/ 176293 h 176293"/>
              <a:gd name="connsiteX1" fmla="*/ 143206 w 143391"/>
              <a:gd name="connsiteY1" fmla="*/ 117705 h 176293"/>
              <a:gd name="connsiteX2" fmla="*/ 141215 w 143391"/>
              <a:gd name="connsiteY2" fmla="*/ 0 h 176293"/>
              <a:gd name="connsiteX0" fmla="*/ 0 w 48520"/>
              <a:gd name="connsiteY0" fmla="*/ 116900 h 117705"/>
              <a:gd name="connsiteX1" fmla="*/ 48335 w 48520"/>
              <a:gd name="connsiteY1" fmla="*/ 117705 h 117705"/>
              <a:gd name="connsiteX2" fmla="*/ 46344 w 48520"/>
              <a:gd name="connsiteY2" fmla="*/ 0 h 117705"/>
              <a:gd name="connsiteX0" fmla="*/ 19362 w 67699"/>
              <a:gd name="connsiteY0" fmla="*/ 72760 h 73565"/>
              <a:gd name="connsiteX1" fmla="*/ 67697 w 67699"/>
              <a:gd name="connsiteY1" fmla="*/ 73565 h 73565"/>
              <a:gd name="connsiteX2" fmla="*/ 0 w 67699"/>
              <a:gd name="connsiteY2" fmla="*/ 0 h 73565"/>
              <a:gd name="connsiteX0" fmla="*/ 19362 w 386115"/>
              <a:gd name="connsiteY0" fmla="*/ 184270 h 184270"/>
              <a:gd name="connsiteX1" fmla="*/ 386115 w 386115"/>
              <a:gd name="connsiteY1" fmla="*/ 1159 h 184270"/>
              <a:gd name="connsiteX2" fmla="*/ 0 w 386115"/>
              <a:gd name="connsiteY2" fmla="*/ 111510 h 184270"/>
              <a:gd name="connsiteX0" fmla="*/ 19362 w 386115"/>
              <a:gd name="connsiteY0" fmla="*/ 184640 h 184640"/>
              <a:gd name="connsiteX1" fmla="*/ 386115 w 386115"/>
              <a:gd name="connsiteY1" fmla="*/ 1529 h 184640"/>
              <a:gd name="connsiteX2" fmla="*/ 0 w 386115"/>
              <a:gd name="connsiteY2" fmla="*/ 111880 h 184640"/>
              <a:gd name="connsiteX0" fmla="*/ 504571 w 504571"/>
              <a:gd name="connsiteY0" fmla="*/ 9919 h 111880"/>
              <a:gd name="connsiteX1" fmla="*/ 386115 w 504571"/>
              <a:gd name="connsiteY1" fmla="*/ 1529 h 111880"/>
              <a:gd name="connsiteX2" fmla="*/ 0 w 504571"/>
              <a:gd name="connsiteY2" fmla="*/ 111880 h 111880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4572 w 504572"/>
              <a:gd name="connsiteY0" fmla="*/ 4713 h 110351"/>
              <a:gd name="connsiteX1" fmla="*/ 386115 w 504572"/>
              <a:gd name="connsiteY1" fmla="*/ 0 h 110351"/>
              <a:gd name="connsiteX2" fmla="*/ 0 w 504572"/>
              <a:gd name="connsiteY2" fmla="*/ 110351 h 110351"/>
              <a:gd name="connsiteX0" fmla="*/ 476773 w 476773"/>
              <a:gd name="connsiteY0" fmla="*/ 0 h 111155"/>
              <a:gd name="connsiteX1" fmla="*/ 386115 w 476773"/>
              <a:gd name="connsiteY1" fmla="*/ 804 h 111155"/>
              <a:gd name="connsiteX2" fmla="*/ 0 w 476773"/>
              <a:gd name="connsiteY2" fmla="*/ 111155 h 111155"/>
              <a:gd name="connsiteX0" fmla="*/ 514680 w 514680"/>
              <a:gd name="connsiteY0" fmla="*/ 0 h 111155"/>
              <a:gd name="connsiteX1" fmla="*/ 386115 w 514680"/>
              <a:gd name="connsiteY1" fmla="*/ 804 h 111155"/>
              <a:gd name="connsiteX2" fmla="*/ 0 w 514680"/>
              <a:gd name="connsiteY2" fmla="*/ 111155 h 111155"/>
              <a:gd name="connsiteX0" fmla="*/ 842882 w 842882"/>
              <a:gd name="connsiteY0" fmla="*/ 504 h 110351"/>
              <a:gd name="connsiteX1" fmla="*/ 386115 w 842882"/>
              <a:gd name="connsiteY1" fmla="*/ 0 h 110351"/>
              <a:gd name="connsiteX2" fmla="*/ 0 w 842882"/>
              <a:gd name="connsiteY2" fmla="*/ 110351 h 110351"/>
              <a:gd name="connsiteX0" fmla="*/ 842882 w 842882"/>
              <a:gd name="connsiteY0" fmla="*/ 504 h 110351"/>
              <a:gd name="connsiteX1" fmla="*/ 649142 w 842882"/>
              <a:gd name="connsiteY1" fmla="*/ 0 h 110351"/>
              <a:gd name="connsiteX2" fmla="*/ 0 w 842882"/>
              <a:gd name="connsiteY2" fmla="*/ 110351 h 11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2882" h="110351">
                <a:moveTo>
                  <a:pt x="842882" y="504"/>
                </a:moveTo>
                <a:lnTo>
                  <a:pt x="649142" y="0"/>
                </a:lnTo>
                <a:cubicBezTo>
                  <a:pt x="604115" y="10189"/>
                  <a:pt x="75433" y="92316"/>
                  <a:pt x="0" y="110351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3119648" y="5714999"/>
            <a:ext cx="53110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/>
          <p:nvPr/>
        </p:nvCxnSpPr>
        <p:spPr bwMode="auto">
          <a:xfrm flipV="1">
            <a:off x="3907867" y="991251"/>
            <a:ext cx="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4676969" y="4333513"/>
            <a:ext cx="0" cy="1389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Freeform 3"/>
          <p:cNvSpPr/>
          <p:nvPr/>
        </p:nvSpPr>
        <p:spPr>
          <a:xfrm>
            <a:off x="2389909" y="1939534"/>
            <a:ext cx="410784" cy="487448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5937"/>
              <a:gd name="connsiteY0" fmla="*/ 177957 h 179843"/>
              <a:gd name="connsiteX1" fmla="*/ 40158 w 155937"/>
              <a:gd name="connsiteY1" fmla="*/ 179843 h 179843"/>
              <a:gd name="connsiteX2" fmla="*/ 155937 w 155937"/>
              <a:gd name="connsiteY2" fmla="*/ 0 h 179843"/>
              <a:gd name="connsiteX0" fmla="*/ 0 w 155937"/>
              <a:gd name="connsiteY0" fmla="*/ 177957 h 178178"/>
              <a:gd name="connsiteX1" fmla="*/ 90865 w 155937"/>
              <a:gd name="connsiteY1" fmla="*/ 178178 h 178178"/>
              <a:gd name="connsiteX2" fmla="*/ 155937 w 155937"/>
              <a:gd name="connsiteY2" fmla="*/ 0 h 178178"/>
              <a:gd name="connsiteX0" fmla="*/ 0 w 146122"/>
              <a:gd name="connsiteY0" fmla="*/ 174627 h 178178"/>
              <a:gd name="connsiteX1" fmla="*/ 81050 w 146122"/>
              <a:gd name="connsiteY1" fmla="*/ 178178 h 178178"/>
              <a:gd name="connsiteX2" fmla="*/ 146122 w 146122"/>
              <a:gd name="connsiteY2" fmla="*/ 0 h 178178"/>
              <a:gd name="connsiteX0" fmla="*/ 0 w 149393"/>
              <a:gd name="connsiteY0" fmla="*/ 176293 h 178178"/>
              <a:gd name="connsiteX1" fmla="*/ 84321 w 149393"/>
              <a:gd name="connsiteY1" fmla="*/ 178178 h 178178"/>
              <a:gd name="connsiteX2" fmla="*/ 149393 w 149393"/>
              <a:gd name="connsiteY2" fmla="*/ 0 h 17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393" h="178178">
                <a:moveTo>
                  <a:pt x="0" y="176293"/>
                </a:moveTo>
                <a:lnTo>
                  <a:pt x="84321" y="178178"/>
                </a:lnTo>
                <a:cubicBezTo>
                  <a:pt x="91326" y="163699"/>
                  <a:pt x="138454" y="21668"/>
                  <a:pt x="149393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" name="Freeform 3"/>
          <p:cNvSpPr/>
          <p:nvPr/>
        </p:nvSpPr>
        <p:spPr>
          <a:xfrm flipH="1">
            <a:off x="4496312" y="2203762"/>
            <a:ext cx="449761" cy="246004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5937"/>
              <a:gd name="connsiteY0" fmla="*/ 177957 h 179843"/>
              <a:gd name="connsiteX1" fmla="*/ 40158 w 155937"/>
              <a:gd name="connsiteY1" fmla="*/ 179843 h 179843"/>
              <a:gd name="connsiteX2" fmla="*/ 155937 w 155937"/>
              <a:gd name="connsiteY2" fmla="*/ 0 h 179843"/>
              <a:gd name="connsiteX0" fmla="*/ 0 w 155937"/>
              <a:gd name="connsiteY0" fmla="*/ 177957 h 178178"/>
              <a:gd name="connsiteX1" fmla="*/ 90865 w 155937"/>
              <a:gd name="connsiteY1" fmla="*/ 178178 h 178178"/>
              <a:gd name="connsiteX2" fmla="*/ 155937 w 155937"/>
              <a:gd name="connsiteY2" fmla="*/ 0 h 178178"/>
              <a:gd name="connsiteX0" fmla="*/ 0 w 146122"/>
              <a:gd name="connsiteY0" fmla="*/ 174627 h 178178"/>
              <a:gd name="connsiteX1" fmla="*/ 81050 w 146122"/>
              <a:gd name="connsiteY1" fmla="*/ 178178 h 178178"/>
              <a:gd name="connsiteX2" fmla="*/ 146122 w 146122"/>
              <a:gd name="connsiteY2" fmla="*/ 0 h 178178"/>
              <a:gd name="connsiteX0" fmla="*/ 0 w 149393"/>
              <a:gd name="connsiteY0" fmla="*/ 176293 h 178178"/>
              <a:gd name="connsiteX1" fmla="*/ 84321 w 149393"/>
              <a:gd name="connsiteY1" fmla="*/ 178178 h 178178"/>
              <a:gd name="connsiteX2" fmla="*/ 149393 w 149393"/>
              <a:gd name="connsiteY2" fmla="*/ 0 h 178178"/>
              <a:gd name="connsiteX0" fmla="*/ 0 w 152473"/>
              <a:gd name="connsiteY0" fmla="*/ 169815 h 171700"/>
              <a:gd name="connsiteX1" fmla="*/ 84321 w 152473"/>
              <a:gd name="connsiteY1" fmla="*/ 171700 h 171700"/>
              <a:gd name="connsiteX2" fmla="*/ 152473 w 152473"/>
              <a:gd name="connsiteY2" fmla="*/ 0 h 171700"/>
              <a:gd name="connsiteX0" fmla="*/ 0 w 152473"/>
              <a:gd name="connsiteY0" fmla="*/ 169815 h 169814"/>
              <a:gd name="connsiteX1" fmla="*/ 45817 w 152473"/>
              <a:gd name="connsiteY1" fmla="*/ 168461 h 169814"/>
              <a:gd name="connsiteX2" fmla="*/ 152473 w 152473"/>
              <a:gd name="connsiteY2" fmla="*/ 0 h 169814"/>
              <a:gd name="connsiteX0" fmla="*/ 0 w 143232"/>
              <a:gd name="connsiteY0" fmla="*/ 169815 h 169815"/>
              <a:gd name="connsiteX1" fmla="*/ 36576 w 143232"/>
              <a:gd name="connsiteY1" fmla="*/ 168461 h 169815"/>
              <a:gd name="connsiteX2" fmla="*/ 143232 w 143232"/>
              <a:gd name="connsiteY2" fmla="*/ 0 h 169815"/>
              <a:gd name="connsiteX0" fmla="*/ 0 w 150770"/>
              <a:gd name="connsiteY0" fmla="*/ 173019 h 173019"/>
              <a:gd name="connsiteX1" fmla="*/ 44114 w 150770"/>
              <a:gd name="connsiteY1" fmla="*/ 168461 h 173019"/>
              <a:gd name="connsiteX2" fmla="*/ 150770 w 150770"/>
              <a:gd name="connsiteY2" fmla="*/ 0 h 17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770" h="173019">
                <a:moveTo>
                  <a:pt x="0" y="173019"/>
                </a:moveTo>
                <a:lnTo>
                  <a:pt x="44114" y="168461"/>
                </a:lnTo>
                <a:cubicBezTo>
                  <a:pt x="51119" y="153982"/>
                  <a:pt x="139831" y="21668"/>
                  <a:pt x="150770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 flipV="1">
            <a:off x="2830681" y="1274423"/>
            <a:ext cx="133414" cy="496557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5937"/>
              <a:gd name="connsiteY0" fmla="*/ 177957 h 179843"/>
              <a:gd name="connsiteX1" fmla="*/ 40158 w 155937"/>
              <a:gd name="connsiteY1" fmla="*/ 179843 h 179843"/>
              <a:gd name="connsiteX2" fmla="*/ 155937 w 155937"/>
              <a:gd name="connsiteY2" fmla="*/ 0 h 179843"/>
              <a:gd name="connsiteX0" fmla="*/ 0 w 155937"/>
              <a:gd name="connsiteY0" fmla="*/ 177957 h 178178"/>
              <a:gd name="connsiteX1" fmla="*/ 90865 w 155937"/>
              <a:gd name="connsiteY1" fmla="*/ 178178 h 178178"/>
              <a:gd name="connsiteX2" fmla="*/ 155937 w 155937"/>
              <a:gd name="connsiteY2" fmla="*/ 0 h 178178"/>
              <a:gd name="connsiteX0" fmla="*/ 0 w 146122"/>
              <a:gd name="connsiteY0" fmla="*/ 174627 h 178178"/>
              <a:gd name="connsiteX1" fmla="*/ 81050 w 146122"/>
              <a:gd name="connsiteY1" fmla="*/ 178178 h 178178"/>
              <a:gd name="connsiteX2" fmla="*/ 146122 w 146122"/>
              <a:gd name="connsiteY2" fmla="*/ 0 h 178178"/>
              <a:gd name="connsiteX0" fmla="*/ 0 w 149393"/>
              <a:gd name="connsiteY0" fmla="*/ 176293 h 178178"/>
              <a:gd name="connsiteX1" fmla="*/ 84321 w 149393"/>
              <a:gd name="connsiteY1" fmla="*/ 178178 h 178178"/>
              <a:gd name="connsiteX2" fmla="*/ 149393 w 149393"/>
              <a:gd name="connsiteY2" fmla="*/ 0 h 178178"/>
              <a:gd name="connsiteX0" fmla="*/ 0 w 149393"/>
              <a:gd name="connsiteY0" fmla="*/ 176293 h 176293"/>
              <a:gd name="connsiteX1" fmla="*/ 143206 w 149393"/>
              <a:gd name="connsiteY1" fmla="*/ 117705 h 176293"/>
              <a:gd name="connsiteX2" fmla="*/ 149393 w 149393"/>
              <a:gd name="connsiteY2" fmla="*/ 0 h 176293"/>
              <a:gd name="connsiteX0" fmla="*/ 0 w 149393"/>
              <a:gd name="connsiteY0" fmla="*/ 176293 h 176293"/>
              <a:gd name="connsiteX1" fmla="*/ 143206 w 149393"/>
              <a:gd name="connsiteY1" fmla="*/ 117705 h 176293"/>
              <a:gd name="connsiteX2" fmla="*/ 149393 w 149393"/>
              <a:gd name="connsiteY2" fmla="*/ 0 h 176293"/>
              <a:gd name="connsiteX0" fmla="*/ 0 w 143217"/>
              <a:gd name="connsiteY0" fmla="*/ 176293 h 176293"/>
              <a:gd name="connsiteX1" fmla="*/ 143206 w 143217"/>
              <a:gd name="connsiteY1" fmla="*/ 117705 h 176293"/>
              <a:gd name="connsiteX2" fmla="*/ 141215 w 143217"/>
              <a:gd name="connsiteY2" fmla="*/ 0 h 176293"/>
              <a:gd name="connsiteX0" fmla="*/ 0 w 143391"/>
              <a:gd name="connsiteY0" fmla="*/ 176293 h 176293"/>
              <a:gd name="connsiteX1" fmla="*/ 143206 w 143391"/>
              <a:gd name="connsiteY1" fmla="*/ 117705 h 176293"/>
              <a:gd name="connsiteX2" fmla="*/ 141215 w 143391"/>
              <a:gd name="connsiteY2" fmla="*/ 0 h 176293"/>
              <a:gd name="connsiteX0" fmla="*/ 0 w 48520"/>
              <a:gd name="connsiteY0" fmla="*/ 116900 h 117705"/>
              <a:gd name="connsiteX1" fmla="*/ 48335 w 48520"/>
              <a:gd name="connsiteY1" fmla="*/ 117705 h 117705"/>
              <a:gd name="connsiteX2" fmla="*/ 46344 w 48520"/>
              <a:gd name="connsiteY2" fmla="*/ 0 h 11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20" h="117705">
                <a:moveTo>
                  <a:pt x="0" y="116900"/>
                </a:moveTo>
                <a:lnTo>
                  <a:pt x="48335" y="117705"/>
                </a:lnTo>
                <a:cubicBezTo>
                  <a:pt x="48797" y="102146"/>
                  <a:pt x="48491" y="20588"/>
                  <a:pt x="46344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 flipV="1">
            <a:off x="4015060" y="3260663"/>
            <a:ext cx="925032" cy="293556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5937"/>
              <a:gd name="connsiteY0" fmla="*/ 177957 h 179843"/>
              <a:gd name="connsiteX1" fmla="*/ 40158 w 155937"/>
              <a:gd name="connsiteY1" fmla="*/ 179843 h 179843"/>
              <a:gd name="connsiteX2" fmla="*/ 155937 w 155937"/>
              <a:gd name="connsiteY2" fmla="*/ 0 h 179843"/>
              <a:gd name="connsiteX0" fmla="*/ 0 w 155937"/>
              <a:gd name="connsiteY0" fmla="*/ 177957 h 178178"/>
              <a:gd name="connsiteX1" fmla="*/ 90865 w 155937"/>
              <a:gd name="connsiteY1" fmla="*/ 178178 h 178178"/>
              <a:gd name="connsiteX2" fmla="*/ 155937 w 155937"/>
              <a:gd name="connsiteY2" fmla="*/ 0 h 178178"/>
              <a:gd name="connsiteX0" fmla="*/ 0 w 146122"/>
              <a:gd name="connsiteY0" fmla="*/ 174627 h 178178"/>
              <a:gd name="connsiteX1" fmla="*/ 81050 w 146122"/>
              <a:gd name="connsiteY1" fmla="*/ 178178 h 178178"/>
              <a:gd name="connsiteX2" fmla="*/ 146122 w 146122"/>
              <a:gd name="connsiteY2" fmla="*/ 0 h 178178"/>
              <a:gd name="connsiteX0" fmla="*/ 0 w 149393"/>
              <a:gd name="connsiteY0" fmla="*/ 176293 h 178178"/>
              <a:gd name="connsiteX1" fmla="*/ 84321 w 149393"/>
              <a:gd name="connsiteY1" fmla="*/ 178178 h 178178"/>
              <a:gd name="connsiteX2" fmla="*/ 149393 w 149393"/>
              <a:gd name="connsiteY2" fmla="*/ 0 h 178178"/>
              <a:gd name="connsiteX0" fmla="*/ 0 w 149393"/>
              <a:gd name="connsiteY0" fmla="*/ 176293 h 176293"/>
              <a:gd name="connsiteX1" fmla="*/ 143206 w 149393"/>
              <a:gd name="connsiteY1" fmla="*/ 117705 h 176293"/>
              <a:gd name="connsiteX2" fmla="*/ 149393 w 149393"/>
              <a:gd name="connsiteY2" fmla="*/ 0 h 176293"/>
              <a:gd name="connsiteX0" fmla="*/ 0 w 149393"/>
              <a:gd name="connsiteY0" fmla="*/ 176293 h 176293"/>
              <a:gd name="connsiteX1" fmla="*/ 143206 w 149393"/>
              <a:gd name="connsiteY1" fmla="*/ 117705 h 176293"/>
              <a:gd name="connsiteX2" fmla="*/ 149393 w 149393"/>
              <a:gd name="connsiteY2" fmla="*/ 0 h 176293"/>
              <a:gd name="connsiteX0" fmla="*/ 0 w 143217"/>
              <a:gd name="connsiteY0" fmla="*/ 176293 h 176293"/>
              <a:gd name="connsiteX1" fmla="*/ 143206 w 143217"/>
              <a:gd name="connsiteY1" fmla="*/ 117705 h 176293"/>
              <a:gd name="connsiteX2" fmla="*/ 141215 w 143217"/>
              <a:gd name="connsiteY2" fmla="*/ 0 h 176293"/>
              <a:gd name="connsiteX0" fmla="*/ 0 w 143391"/>
              <a:gd name="connsiteY0" fmla="*/ 176293 h 176293"/>
              <a:gd name="connsiteX1" fmla="*/ 143206 w 143391"/>
              <a:gd name="connsiteY1" fmla="*/ 117705 h 176293"/>
              <a:gd name="connsiteX2" fmla="*/ 141215 w 143391"/>
              <a:gd name="connsiteY2" fmla="*/ 0 h 176293"/>
              <a:gd name="connsiteX0" fmla="*/ 0 w 48520"/>
              <a:gd name="connsiteY0" fmla="*/ 116900 h 117705"/>
              <a:gd name="connsiteX1" fmla="*/ 48335 w 48520"/>
              <a:gd name="connsiteY1" fmla="*/ 117705 h 117705"/>
              <a:gd name="connsiteX2" fmla="*/ 46344 w 48520"/>
              <a:gd name="connsiteY2" fmla="*/ 0 h 117705"/>
              <a:gd name="connsiteX0" fmla="*/ 19362 w 67699"/>
              <a:gd name="connsiteY0" fmla="*/ 72760 h 73565"/>
              <a:gd name="connsiteX1" fmla="*/ 67697 w 67699"/>
              <a:gd name="connsiteY1" fmla="*/ 73565 h 73565"/>
              <a:gd name="connsiteX2" fmla="*/ 0 w 67699"/>
              <a:gd name="connsiteY2" fmla="*/ 0 h 73565"/>
              <a:gd name="connsiteX0" fmla="*/ 19362 w 386115"/>
              <a:gd name="connsiteY0" fmla="*/ 184270 h 184270"/>
              <a:gd name="connsiteX1" fmla="*/ 386115 w 386115"/>
              <a:gd name="connsiteY1" fmla="*/ 1159 h 184270"/>
              <a:gd name="connsiteX2" fmla="*/ 0 w 386115"/>
              <a:gd name="connsiteY2" fmla="*/ 111510 h 184270"/>
              <a:gd name="connsiteX0" fmla="*/ 19362 w 386115"/>
              <a:gd name="connsiteY0" fmla="*/ 184640 h 184640"/>
              <a:gd name="connsiteX1" fmla="*/ 386115 w 386115"/>
              <a:gd name="connsiteY1" fmla="*/ 1529 h 184640"/>
              <a:gd name="connsiteX2" fmla="*/ 0 w 386115"/>
              <a:gd name="connsiteY2" fmla="*/ 111880 h 184640"/>
              <a:gd name="connsiteX0" fmla="*/ 504571 w 504571"/>
              <a:gd name="connsiteY0" fmla="*/ 9919 h 111880"/>
              <a:gd name="connsiteX1" fmla="*/ 386115 w 504571"/>
              <a:gd name="connsiteY1" fmla="*/ 1529 h 111880"/>
              <a:gd name="connsiteX2" fmla="*/ 0 w 504571"/>
              <a:gd name="connsiteY2" fmla="*/ 111880 h 111880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4572 w 504572"/>
              <a:gd name="connsiteY0" fmla="*/ 4713 h 110351"/>
              <a:gd name="connsiteX1" fmla="*/ 386115 w 504572"/>
              <a:gd name="connsiteY1" fmla="*/ 0 h 110351"/>
              <a:gd name="connsiteX2" fmla="*/ 0 w 504572"/>
              <a:gd name="connsiteY2" fmla="*/ 110351 h 110351"/>
              <a:gd name="connsiteX0" fmla="*/ 476773 w 476773"/>
              <a:gd name="connsiteY0" fmla="*/ 0 h 111155"/>
              <a:gd name="connsiteX1" fmla="*/ 386115 w 476773"/>
              <a:gd name="connsiteY1" fmla="*/ 804 h 111155"/>
              <a:gd name="connsiteX2" fmla="*/ 0 w 476773"/>
              <a:gd name="connsiteY2" fmla="*/ 111155 h 111155"/>
              <a:gd name="connsiteX0" fmla="*/ 514680 w 514680"/>
              <a:gd name="connsiteY0" fmla="*/ 0 h 111155"/>
              <a:gd name="connsiteX1" fmla="*/ 386115 w 514680"/>
              <a:gd name="connsiteY1" fmla="*/ 804 h 111155"/>
              <a:gd name="connsiteX2" fmla="*/ 0 w 514680"/>
              <a:gd name="connsiteY2" fmla="*/ 111155 h 1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680" h="111155">
                <a:moveTo>
                  <a:pt x="514680" y="0"/>
                </a:moveTo>
                <a:lnTo>
                  <a:pt x="386115" y="804"/>
                </a:lnTo>
                <a:cubicBezTo>
                  <a:pt x="341088" y="10993"/>
                  <a:pt x="75433" y="93120"/>
                  <a:pt x="0" y="111155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 flipV="1">
            <a:off x="2638775" y="4180898"/>
            <a:ext cx="1005989" cy="97663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5937"/>
              <a:gd name="connsiteY0" fmla="*/ 177957 h 179843"/>
              <a:gd name="connsiteX1" fmla="*/ 40158 w 155937"/>
              <a:gd name="connsiteY1" fmla="*/ 179843 h 179843"/>
              <a:gd name="connsiteX2" fmla="*/ 155937 w 155937"/>
              <a:gd name="connsiteY2" fmla="*/ 0 h 179843"/>
              <a:gd name="connsiteX0" fmla="*/ 0 w 155937"/>
              <a:gd name="connsiteY0" fmla="*/ 177957 h 178178"/>
              <a:gd name="connsiteX1" fmla="*/ 90865 w 155937"/>
              <a:gd name="connsiteY1" fmla="*/ 178178 h 178178"/>
              <a:gd name="connsiteX2" fmla="*/ 155937 w 155937"/>
              <a:gd name="connsiteY2" fmla="*/ 0 h 178178"/>
              <a:gd name="connsiteX0" fmla="*/ 0 w 146122"/>
              <a:gd name="connsiteY0" fmla="*/ 174627 h 178178"/>
              <a:gd name="connsiteX1" fmla="*/ 81050 w 146122"/>
              <a:gd name="connsiteY1" fmla="*/ 178178 h 178178"/>
              <a:gd name="connsiteX2" fmla="*/ 146122 w 146122"/>
              <a:gd name="connsiteY2" fmla="*/ 0 h 178178"/>
              <a:gd name="connsiteX0" fmla="*/ 0 w 149393"/>
              <a:gd name="connsiteY0" fmla="*/ 176293 h 178178"/>
              <a:gd name="connsiteX1" fmla="*/ 84321 w 149393"/>
              <a:gd name="connsiteY1" fmla="*/ 178178 h 178178"/>
              <a:gd name="connsiteX2" fmla="*/ 149393 w 149393"/>
              <a:gd name="connsiteY2" fmla="*/ 0 h 178178"/>
              <a:gd name="connsiteX0" fmla="*/ 0 w 149393"/>
              <a:gd name="connsiteY0" fmla="*/ 176293 h 176293"/>
              <a:gd name="connsiteX1" fmla="*/ 143206 w 149393"/>
              <a:gd name="connsiteY1" fmla="*/ 117705 h 176293"/>
              <a:gd name="connsiteX2" fmla="*/ 149393 w 149393"/>
              <a:gd name="connsiteY2" fmla="*/ 0 h 176293"/>
              <a:gd name="connsiteX0" fmla="*/ 0 w 149393"/>
              <a:gd name="connsiteY0" fmla="*/ 176293 h 176293"/>
              <a:gd name="connsiteX1" fmla="*/ 143206 w 149393"/>
              <a:gd name="connsiteY1" fmla="*/ 117705 h 176293"/>
              <a:gd name="connsiteX2" fmla="*/ 149393 w 149393"/>
              <a:gd name="connsiteY2" fmla="*/ 0 h 176293"/>
              <a:gd name="connsiteX0" fmla="*/ 0 w 143217"/>
              <a:gd name="connsiteY0" fmla="*/ 176293 h 176293"/>
              <a:gd name="connsiteX1" fmla="*/ 143206 w 143217"/>
              <a:gd name="connsiteY1" fmla="*/ 117705 h 176293"/>
              <a:gd name="connsiteX2" fmla="*/ 141215 w 143217"/>
              <a:gd name="connsiteY2" fmla="*/ 0 h 176293"/>
              <a:gd name="connsiteX0" fmla="*/ 0 w 143391"/>
              <a:gd name="connsiteY0" fmla="*/ 176293 h 176293"/>
              <a:gd name="connsiteX1" fmla="*/ 143206 w 143391"/>
              <a:gd name="connsiteY1" fmla="*/ 117705 h 176293"/>
              <a:gd name="connsiteX2" fmla="*/ 141215 w 143391"/>
              <a:gd name="connsiteY2" fmla="*/ 0 h 176293"/>
              <a:gd name="connsiteX0" fmla="*/ 0 w 48520"/>
              <a:gd name="connsiteY0" fmla="*/ 116900 h 117705"/>
              <a:gd name="connsiteX1" fmla="*/ 48335 w 48520"/>
              <a:gd name="connsiteY1" fmla="*/ 117705 h 117705"/>
              <a:gd name="connsiteX2" fmla="*/ 46344 w 48520"/>
              <a:gd name="connsiteY2" fmla="*/ 0 h 117705"/>
              <a:gd name="connsiteX0" fmla="*/ 19362 w 67699"/>
              <a:gd name="connsiteY0" fmla="*/ 72760 h 73565"/>
              <a:gd name="connsiteX1" fmla="*/ 67697 w 67699"/>
              <a:gd name="connsiteY1" fmla="*/ 73565 h 73565"/>
              <a:gd name="connsiteX2" fmla="*/ 0 w 67699"/>
              <a:gd name="connsiteY2" fmla="*/ 0 h 73565"/>
              <a:gd name="connsiteX0" fmla="*/ 19362 w 386115"/>
              <a:gd name="connsiteY0" fmla="*/ 184270 h 184270"/>
              <a:gd name="connsiteX1" fmla="*/ 386115 w 386115"/>
              <a:gd name="connsiteY1" fmla="*/ 1159 h 184270"/>
              <a:gd name="connsiteX2" fmla="*/ 0 w 386115"/>
              <a:gd name="connsiteY2" fmla="*/ 111510 h 184270"/>
              <a:gd name="connsiteX0" fmla="*/ 19362 w 386115"/>
              <a:gd name="connsiteY0" fmla="*/ 184640 h 184640"/>
              <a:gd name="connsiteX1" fmla="*/ 386115 w 386115"/>
              <a:gd name="connsiteY1" fmla="*/ 1529 h 184640"/>
              <a:gd name="connsiteX2" fmla="*/ 0 w 386115"/>
              <a:gd name="connsiteY2" fmla="*/ 111880 h 184640"/>
              <a:gd name="connsiteX0" fmla="*/ 504571 w 504571"/>
              <a:gd name="connsiteY0" fmla="*/ 9919 h 111880"/>
              <a:gd name="connsiteX1" fmla="*/ 386115 w 504571"/>
              <a:gd name="connsiteY1" fmla="*/ 1529 h 111880"/>
              <a:gd name="connsiteX2" fmla="*/ 0 w 504571"/>
              <a:gd name="connsiteY2" fmla="*/ 111880 h 111880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4572 w 504572"/>
              <a:gd name="connsiteY0" fmla="*/ 4713 h 110351"/>
              <a:gd name="connsiteX1" fmla="*/ 386115 w 504572"/>
              <a:gd name="connsiteY1" fmla="*/ 0 h 110351"/>
              <a:gd name="connsiteX2" fmla="*/ 0 w 504572"/>
              <a:gd name="connsiteY2" fmla="*/ 110351 h 110351"/>
              <a:gd name="connsiteX0" fmla="*/ 476773 w 476773"/>
              <a:gd name="connsiteY0" fmla="*/ 0 h 111155"/>
              <a:gd name="connsiteX1" fmla="*/ 386115 w 476773"/>
              <a:gd name="connsiteY1" fmla="*/ 804 h 111155"/>
              <a:gd name="connsiteX2" fmla="*/ 0 w 476773"/>
              <a:gd name="connsiteY2" fmla="*/ 111155 h 111155"/>
              <a:gd name="connsiteX0" fmla="*/ 514680 w 514680"/>
              <a:gd name="connsiteY0" fmla="*/ 0 h 111155"/>
              <a:gd name="connsiteX1" fmla="*/ 386115 w 514680"/>
              <a:gd name="connsiteY1" fmla="*/ 804 h 111155"/>
              <a:gd name="connsiteX2" fmla="*/ 0 w 514680"/>
              <a:gd name="connsiteY2" fmla="*/ 111155 h 111155"/>
              <a:gd name="connsiteX0" fmla="*/ 514680 w 514680"/>
              <a:gd name="connsiteY0" fmla="*/ 0 h 115098"/>
              <a:gd name="connsiteX1" fmla="*/ 180913 w 514680"/>
              <a:gd name="connsiteY1" fmla="*/ 112928 h 115098"/>
              <a:gd name="connsiteX2" fmla="*/ 0 w 514680"/>
              <a:gd name="connsiteY2" fmla="*/ 111155 h 115098"/>
              <a:gd name="connsiteX0" fmla="*/ 514680 w 514680"/>
              <a:gd name="connsiteY0" fmla="*/ 0 h 118004"/>
              <a:gd name="connsiteX1" fmla="*/ 180913 w 514680"/>
              <a:gd name="connsiteY1" fmla="*/ 112928 h 118004"/>
              <a:gd name="connsiteX2" fmla="*/ 0 w 514680"/>
              <a:gd name="connsiteY2" fmla="*/ 111155 h 118004"/>
              <a:gd name="connsiteX0" fmla="*/ 514680 w 514680"/>
              <a:gd name="connsiteY0" fmla="*/ 0 h 113647"/>
              <a:gd name="connsiteX1" fmla="*/ 180913 w 514680"/>
              <a:gd name="connsiteY1" fmla="*/ 112928 h 113647"/>
              <a:gd name="connsiteX2" fmla="*/ 0 w 514680"/>
              <a:gd name="connsiteY2" fmla="*/ 111155 h 113647"/>
              <a:gd name="connsiteX0" fmla="*/ 514680 w 514680"/>
              <a:gd name="connsiteY0" fmla="*/ 0 h 112928"/>
              <a:gd name="connsiteX1" fmla="*/ 180913 w 514680"/>
              <a:gd name="connsiteY1" fmla="*/ 112928 h 112928"/>
              <a:gd name="connsiteX2" fmla="*/ 0 w 514680"/>
              <a:gd name="connsiteY2" fmla="*/ 111155 h 112928"/>
              <a:gd name="connsiteX0" fmla="*/ 514680 w 514680"/>
              <a:gd name="connsiteY0" fmla="*/ 0 h 114604"/>
              <a:gd name="connsiteX1" fmla="*/ 180913 w 514680"/>
              <a:gd name="connsiteY1" fmla="*/ 112928 h 114604"/>
              <a:gd name="connsiteX2" fmla="*/ 0 w 514680"/>
              <a:gd name="connsiteY2" fmla="*/ 114604 h 114604"/>
              <a:gd name="connsiteX0" fmla="*/ 559724 w 559724"/>
              <a:gd name="connsiteY0" fmla="*/ 0 h 36980"/>
              <a:gd name="connsiteX1" fmla="*/ 180913 w 559724"/>
              <a:gd name="connsiteY1" fmla="*/ 35304 h 36980"/>
              <a:gd name="connsiteX2" fmla="*/ 0 w 559724"/>
              <a:gd name="connsiteY2" fmla="*/ 36980 h 3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724" h="36980">
                <a:moveTo>
                  <a:pt x="559724" y="0"/>
                </a:moveTo>
                <a:lnTo>
                  <a:pt x="180913" y="35304"/>
                </a:lnTo>
                <a:lnTo>
                  <a:pt x="0" y="3698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 flipV="1">
            <a:off x="4176976" y="5155795"/>
            <a:ext cx="508236" cy="384425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5937"/>
              <a:gd name="connsiteY0" fmla="*/ 177957 h 179843"/>
              <a:gd name="connsiteX1" fmla="*/ 40158 w 155937"/>
              <a:gd name="connsiteY1" fmla="*/ 179843 h 179843"/>
              <a:gd name="connsiteX2" fmla="*/ 155937 w 155937"/>
              <a:gd name="connsiteY2" fmla="*/ 0 h 179843"/>
              <a:gd name="connsiteX0" fmla="*/ 0 w 155937"/>
              <a:gd name="connsiteY0" fmla="*/ 177957 h 178178"/>
              <a:gd name="connsiteX1" fmla="*/ 90865 w 155937"/>
              <a:gd name="connsiteY1" fmla="*/ 178178 h 178178"/>
              <a:gd name="connsiteX2" fmla="*/ 155937 w 155937"/>
              <a:gd name="connsiteY2" fmla="*/ 0 h 178178"/>
              <a:gd name="connsiteX0" fmla="*/ 0 w 146122"/>
              <a:gd name="connsiteY0" fmla="*/ 174627 h 178178"/>
              <a:gd name="connsiteX1" fmla="*/ 81050 w 146122"/>
              <a:gd name="connsiteY1" fmla="*/ 178178 h 178178"/>
              <a:gd name="connsiteX2" fmla="*/ 146122 w 146122"/>
              <a:gd name="connsiteY2" fmla="*/ 0 h 178178"/>
              <a:gd name="connsiteX0" fmla="*/ 0 w 149393"/>
              <a:gd name="connsiteY0" fmla="*/ 176293 h 178178"/>
              <a:gd name="connsiteX1" fmla="*/ 84321 w 149393"/>
              <a:gd name="connsiteY1" fmla="*/ 178178 h 178178"/>
              <a:gd name="connsiteX2" fmla="*/ 149393 w 149393"/>
              <a:gd name="connsiteY2" fmla="*/ 0 h 178178"/>
              <a:gd name="connsiteX0" fmla="*/ 0 w 149393"/>
              <a:gd name="connsiteY0" fmla="*/ 176293 h 176293"/>
              <a:gd name="connsiteX1" fmla="*/ 143206 w 149393"/>
              <a:gd name="connsiteY1" fmla="*/ 117705 h 176293"/>
              <a:gd name="connsiteX2" fmla="*/ 149393 w 149393"/>
              <a:gd name="connsiteY2" fmla="*/ 0 h 176293"/>
              <a:gd name="connsiteX0" fmla="*/ 0 w 149393"/>
              <a:gd name="connsiteY0" fmla="*/ 176293 h 176293"/>
              <a:gd name="connsiteX1" fmla="*/ 143206 w 149393"/>
              <a:gd name="connsiteY1" fmla="*/ 117705 h 176293"/>
              <a:gd name="connsiteX2" fmla="*/ 149393 w 149393"/>
              <a:gd name="connsiteY2" fmla="*/ 0 h 176293"/>
              <a:gd name="connsiteX0" fmla="*/ 0 w 143217"/>
              <a:gd name="connsiteY0" fmla="*/ 176293 h 176293"/>
              <a:gd name="connsiteX1" fmla="*/ 143206 w 143217"/>
              <a:gd name="connsiteY1" fmla="*/ 117705 h 176293"/>
              <a:gd name="connsiteX2" fmla="*/ 141215 w 143217"/>
              <a:gd name="connsiteY2" fmla="*/ 0 h 176293"/>
              <a:gd name="connsiteX0" fmla="*/ 0 w 143391"/>
              <a:gd name="connsiteY0" fmla="*/ 176293 h 176293"/>
              <a:gd name="connsiteX1" fmla="*/ 143206 w 143391"/>
              <a:gd name="connsiteY1" fmla="*/ 117705 h 176293"/>
              <a:gd name="connsiteX2" fmla="*/ 141215 w 143391"/>
              <a:gd name="connsiteY2" fmla="*/ 0 h 176293"/>
              <a:gd name="connsiteX0" fmla="*/ 0 w 48520"/>
              <a:gd name="connsiteY0" fmla="*/ 116900 h 117705"/>
              <a:gd name="connsiteX1" fmla="*/ 48335 w 48520"/>
              <a:gd name="connsiteY1" fmla="*/ 117705 h 117705"/>
              <a:gd name="connsiteX2" fmla="*/ 46344 w 48520"/>
              <a:gd name="connsiteY2" fmla="*/ 0 h 117705"/>
              <a:gd name="connsiteX0" fmla="*/ 19362 w 67699"/>
              <a:gd name="connsiteY0" fmla="*/ 72760 h 73565"/>
              <a:gd name="connsiteX1" fmla="*/ 67697 w 67699"/>
              <a:gd name="connsiteY1" fmla="*/ 73565 h 73565"/>
              <a:gd name="connsiteX2" fmla="*/ 0 w 67699"/>
              <a:gd name="connsiteY2" fmla="*/ 0 h 73565"/>
              <a:gd name="connsiteX0" fmla="*/ 19362 w 386115"/>
              <a:gd name="connsiteY0" fmla="*/ 184270 h 184270"/>
              <a:gd name="connsiteX1" fmla="*/ 386115 w 386115"/>
              <a:gd name="connsiteY1" fmla="*/ 1159 h 184270"/>
              <a:gd name="connsiteX2" fmla="*/ 0 w 386115"/>
              <a:gd name="connsiteY2" fmla="*/ 111510 h 184270"/>
              <a:gd name="connsiteX0" fmla="*/ 19362 w 386115"/>
              <a:gd name="connsiteY0" fmla="*/ 184640 h 184640"/>
              <a:gd name="connsiteX1" fmla="*/ 386115 w 386115"/>
              <a:gd name="connsiteY1" fmla="*/ 1529 h 184640"/>
              <a:gd name="connsiteX2" fmla="*/ 0 w 386115"/>
              <a:gd name="connsiteY2" fmla="*/ 111880 h 184640"/>
              <a:gd name="connsiteX0" fmla="*/ 504571 w 504571"/>
              <a:gd name="connsiteY0" fmla="*/ 9919 h 111880"/>
              <a:gd name="connsiteX1" fmla="*/ 386115 w 504571"/>
              <a:gd name="connsiteY1" fmla="*/ 1529 h 111880"/>
              <a:gd name="connsiteX2" fmla="*/ 0 w 504571"/>
              <a:gd name="connsiteY2" fmla="*/ 111880 h 111880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4572 w 504572"/>
              <a:gd name="connsiteY0" fmla="*/ 4713 h 110351"/>
              <a:gd name="connsiteX1" fmla="*/ 386115 w 504572"/>
              <a:gd name="connsiteY1" fmla="*/ 0 h 110351"/>
              <a:gd name="connsiteX2" fmla="*/ 0 w 504572"/>
              <a:gd name="connsiteY2" fmla="*/ 110351 h 110351"/>
              <a:gd name="connsiteX0" fmla="*/ 476773 w 476773"/>
              <a:gd name="connsiteY0" fmla="*/ 0 h 111155"/>
              <a:gd name="connsiteX1" fmla="*/ 386115 w 476773"/>
              <a:gd name="connsiteY1" fmla="*/ 804 h 111155"/>
              <a:gd name="connsiteX2" fmla="*/ 0 w 476773"/>
              <a:gd name="connsiteY2" fmla="*/ 111155 h 111155"/>
              <a:gd name="connsiteX0" fmla="*/ 514680 w 514680"/>
              <a:gd name="connsiteY0" fmla="*/ 0 h 111155"/>
              <a:gd name="connsiteX1" fmla="*/ 386115 w 514680"/>
              <a:gd name="connsiteY1" fmla="*/ 804 h 111155"/>
              <a:gd name="connsiteX2" fmla="*/ 0 w 514680"/>
              <a:gd name="connsiteY2" fmla="*/ 111155 h 111155"/>
              <a:gd name="connsiteX0" fmla="*/ 842882 w 842882"/>
              <a:gd name="connsiteY0" fmla="*/ 504 h 110351"/>
              <a:gd name="connsiteX1" fmla="*/ 386115 w 842882"/>
              <a:gd name="connsiteY1" fmla="*/ 0 h 110351"/>
              <a:gd name="connsiteX2" fmla="*/ 0 w 842882"/>
              <a:gd name="connsiteY2" fmla="*/ 110351 h 11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2882" h="110351">
                <a:moveTo>
                  <a:pt x="842882" y="504"/>
                </a:moveTo>
                <a:lnTo>
                  <a:pt x="386115" y="0"/>
                </a:lnTo>
                <a:cubicBezTo>
                  <a:pt x="341088" y="10189"/>
                  <a:pt x="75433" y="92316"/>
                  <a:pt x="0" y="110351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 flipH="1" flipV="1">
            <a:off x="2625280" y="4727567"/>
            <a:ext cx="634170" cy="480094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5937"/>
              <a:gd name="connsiteY0" fmla="*/ 177957 h 179843"/>
              <a:gd name="connsiteX1" fmla="*/ 40158 w 155937"/>
              <a:gd name="connsiteY1" fmla="*/ 179843 h 179843"/>
              <a:gd name="connsiteX2" fmla="*/ 155937 w 155937"/>
              <a:gd name="connsiteY2" fmla="*/ 0 h 179843"/>
              <a:gd name="connsiteX0" fmla="*/ 0 w 155937"/>
              <a:gd name="connsiteY0" fmla="*/ 177957 h 178178"/>
              <a:gd name="connsiteX1" fmla="*/ 90865 w 155937"/>
              <a:gd name="connsiteY1" fmla="*/ 178178 h 178178"/>
              <a:gd name="connsiteX2" fmla="*/ 155937 w 155937"/>
              <a:gd name="connsiteY2" fmla="*/ 0 h 178178"/>
              <a:gd name="connsiteX0" fmla="*/ 0 w 146122"/>
              <a:gd name="connsiteY0" fmla="*/ 174627 h 178178"/>
              <a:gd name="connsiteX1" fmla="*/ 81050 w 146122"/>
              <a:gd name="connsiteY1" fmla="*/ 178178 h 178178"/>
              <a:gd name="connsiteX2" fmla="*/ 146122 w 146122"/>
              <a:gd name="connsiteY2" fmla="*/ 0 h 178178"/>
              <a:gd name="connsiteX0" fmla="*/ 0 w 149393"/>
              <a:gd name="connsiteY0" fmla="*/ 176293 h 178178"/>
              <a:gd name="connsiteX1" fmla="*/ 84321 w 149393"/>
              <a:gd name="connsiteY1" fmla="*/ 178178 h 178178"/>
              <a:gd name="connsiteX2" fmla="*/ 149393 w 149393"/>
              <a:gd name="connsiteY2" fmla="*/ 0 h 178178"/>
              <a:gd name="connsiteX0" fmla="*/ 0 w 149393"/>
              <a:gd name="connsiteY0" fmla="*/ 176293 h 176293"/>
              <a:gd name="connsiteX1" fmla="*/ 143206 w 149393"/>
              <a:gd name="connsiteY1" fmla="*/ 117705 h 176293"/>
              <a:gd name="connsiteX2" fmla="*/ 149393 w 149393"/>
              <a:gd name="connsiteY2" fmla="*/ 0 h 176293"/>
              <a:gd name="connsiteX0" fmla="*/ 0 w 149393"/>
              <a:gd name="connsiteY0" fmla="*/ 176293 h 176293"/>
              <a:gd name="connsiteX1" fmla="*/ 143206 w 149393"/>
              <a:gd name="connsiteY1" fmla="*/ 117705 h 176293"/>
              <a:gd name="connsiteX2" fmla="*/ 149393 w 149393"/>
              <a:gd name="connsiteY2" fmla="*/ 0 h 176293"/>
              <a:gd name="connsiteX0" fmla="*/ 0 w 143217"/>
              <a:gd name="connsiteY0" fmla="*/ 176293 h 176293"/>
              <a:gd name="connsiteX1" fmla="*/ 143206 w 143217"/>
              <a:gd name="connsiteY1" fmla="*/ 117705 h 176293"/>
              <a:gd name="connsiteX2" fmla="*/ 141215 w 143217"/>
              <a:gd name="connsiteY2" fmla="*/ 0 h 176293"/>
              <a:gd name="connsiteX0" fmla="*/ 0 w 143391"/>
              <a:gd name="connsiteY0" fmla="*/ 176293 h 176293"/>
              <a:gd name="connsiteX1" fmla="*/ 143206 w 143391"/>
              <a:gd name="connsiteY1" fmla="*/ 117705 h 176293"/>
              <a:gd name="connsiteX2" fmla="*/ 141215 w 143391"/>
              <a:gd name="connsiteY2" fmla="*/ 0 h 176293"/>
              <a:gd name="connsiteX0" fmla="*/ 0 w 48520"/>
              <a:gd name="connsiteY0" fmla="*/ 116900 h 117705"/>
              <a:gd name="connsiteX1" fmla="*/ 48335 w 48520"/>
              <a:gd name="connsiteY1" fmla="*/ 117705 h 117705"/>
              <a:gd name="connsiteX2" fmla="*/ 46344 w 48520"/>
              <a:gd name="connsiteY2" fmla="*/ 0 h 117705"/>
              <a:gd name="connsiteX0" fmla="*/ 19362 w 67699"/>
              <a:gd name="connsiteY0" fmla="*/ 72760 h 73565"/>
              <a:gd name="connsiteX1" fmla="*/ 67697 w 67699"/>
              <a:gd name="connsiteY1" fmla="*/ 73565 h 73565"/>
              <a:gd name="connsiteX2" fmla="*/ 0 w 67699"/>
              <a:gd name="connsiteY2" fmla="*/ 0 h 73565"/>
              <a:gd name="connsiteX0" fmla="*/ 19362 w 386115"/>
              <a:gd name="connsiteY0" fmla="*/ 184270 h 184270"/>
              <a:gd name="connsiteX1" fmla="*/ 386115 w 386115"/>
              <a:gd name="connsiteY1" fmla="*/ 1159 h 184270"/>
              <a:gd name="connsiteX2" fmla="*/ 0 w 386115"/>
              <a:gd name="connsiteY2" fmla="*/ 111510 h 184270"/>
              <a:gd name="connsiteX0" fmla="*/ 19362 w 386115"/>
              <a:gd name="connsiteY0" fmla="*/ 184640 h 184640"/>
              <a:gd name="connsiteX1" fmla="*/ 386115 w 386115"/>
              <a:gd name="connsiteY1" fmla="*/ 1529 h 184640"/>
              <a:gd name="connsiteX2" fmla="*/ 0 w 386115"/>
              <a:gd name="connsiteY2" fmla="*/ 111880 h 184640"/>
              <a:gd name="connsiteX0" fmla="*/ 504571 w 504571"/>
              <a:gd name="connsiteY0" fmla="*/ 9919 h 111880"/>
              <a:gd name="connsiteX1" fmla="*/ 386115 w 504571"/>
              <a:gd name="connsiteY1" fmla="*/ 1529 h 111880"/>
              <a:gd name="connsiteX2" fmla="*/ 0 w 504571"/>
              <a:gd name="connsiteY2" fmla="*/ 111880 h 111880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9626 w 509626"/>
              <a:gd name="connsiteY0" fmla="*/ 0 h 112995"/>
              <a:gd name="connsiteX1" fmla="*/ 386115 w 509626"/>
              <a:gd name="connsiteY1" fmla="*/ 2644 h 112995"/>
              <a:gd name="connsiteX2" fmla="*/ 0 w 509626"/>
              <a:gd name="connsiteY2" fmla="*/ 112995 h 112995"/>
              <a:gd name="connsiteX0" fmla="*/ 504572 w 504572"/>
              <a:gd name="connsiteY0" fmla="*/ 4713 h 110351"/>
              <a:gd name="connsiteX1" fmla="*/ 386115 w 504572"/>
              <a:gd name="connsiteY1" fmla="*/ 0 h 110351"/>
              <a:gd name="connsiteX2" fmla="*/ 0 w 504572"/>
              <a:gd name="connsiteY2" fmla="*/ 110351 h 110351"/>
              <a:gd name="connsiteX0" fmla="*/ 476773 w 476773"/>
              <a:gd name="connsiteY0" fmla="*/ 0 h 111155"/>
              <a:gd name="connsiteX1" fmla="*/ 386115 w 476773"/>
              <a:gd name="connsiteY1" fmla="*/ 804 h 111155"/>
              <a:gd name="connsiteX2" fmla="*/ 0 w 476773"/>
              <a:gd name="connsiteY2" fmla="*/ 111155 h 111155"/>
              <a:gd name="connsiteX0" fmla="*/ 514680 w 514680"/>
              <a:gd name="connsiteY0" fmla="*/ 0 h 111155"/>
              <a:gd name="connsiteX1" fmla="*/ 386115 w 514680"/>
              <a:gd name="connsiteY1" fmla="*/ 804 h 111155"/>
              <a:gd name="connsiteX2" fmla="*/ 0 w 514680"/>
              <a:gd name="connsiteY2" fmla="*/ 111155 h 111155"/>
              <a:gd name="connsiteX0" fmla="*/ 842882 w 842882"/>
              <a:gd name="connsiteY0" fmla="*/ 504 h 110351"/>
              <a:gd name="connsiteX1" fmla="*/ 386115 w 842882"/>
              <a:gd name="connsiteY1" fmla="*/ 0 h 110351"/>
              <a:gd name="connsiteX2" fmla="*/ 0 w 842882"/>
              <a:gd name="connsiteY2" fmla="*/ 110351 h 110351"/>
              <a:gd name="connsiteX0" fmla="*/ 842882 w 842882"/>
              <a:gd name="connsiteY0" fmla="*/ 504 h 110351"/>
              <a:gd name="connsiteX1" fmla="*/ 649142 w 842882"/>
              <a:gd name="connsiteY1" fmla="*/ 0 h 110351"/>
              <a:gd name="connsiteX2" fmla="*/ 0 w 842882"/>
              <a:gd name="connsiteY2" fmla="*/ 110351 h 11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2882" h="110351">
                <a:moveTo>
                  <a:pt x="842882" y="504"/>
                </a:moveTo>
                <a:lnTo>
                  <a:pt x="649142" y="0"/>
                </a:lnTo>
                <a:cubicBezTo>
                  <a:pt x="604115" y="10189"/>
                  <a:pt x="75433" y="92316"/>
                  <a:pt x="0" y="110351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119648" y="5714999"/>
            <a:ext cx="53110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814762" y="454352"/>
            <a:ext cx="3027402" cy="2385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(c)  THORACIC VERTEBRAE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1708" y="733924"/>
            <a:ext cx="1616546" cy="2146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Spinous</a:t>
            </a: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process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1961" y="1184198"/>
            <a:ext cx="1086321" cy="4154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Transverse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process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11877" y="2333259"/>
            <a:ext cx="721029" cy="4154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Facet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 rib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7270" y="1173807"/>
            <a:ext cx="883986" cy="4154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Vertebral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foramen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10834" y="2369916"/>
            <a:ext cx="787293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Facet on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superior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articular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process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93227" y="3444221"/>
            <a:ext cx="586691" cy="2077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Body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12630" y="3714962"/>
            <a:ext cx="1504844" cy="2077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Superior view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58961" y="4118763"/>
            <a:ext cx="528675" cy="2077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Body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3002" y="4075031"/>
            <a:ext cx="888244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Facet on superior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articular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process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03001" y="5097453"/>
            <a:ext cx="1033717" cy="6232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Facet on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transverse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process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61598" y="5447930"/>
            <a:ext cx="1171612" cy="4154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Costal facet for rib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84838" y="5604010"/>
            <a:ext cx="804035" cy="4154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Spinous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process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13478" y="6233894"/>
            <a:ext cx="1901422" cy="2077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Right lateral view</a:t>
            </a:r>
          </a:p>
        </p:txBody>
      </p:sp>
      <p:sp>
        <p:nvSpPr>
          <p:cNvPr id="42" name="Freeform 3"/>
          <p:cNvSpPr/>
          <p:nvPr/>
        </p:nvSpPr>
        <p:spPr>
          <a:xfrm flipH="1" flipV="1">
            <a:off x="3933815" y="1246797"/>
            <a:ext cx="990984" cy="997646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4050"/>
              <a:gd name="connsiteY0" fmla="*/ 181242 h 181242"/>
              <a:gd name="connsiteX1" fmla="*/ 38271 w 154050"/>
              <a:gd name="connsiteY1" fmla="*/ 179843 h 181242"/>
              <a:gd name="connsiteX2" fmla="*/ 154050 w 154050"/>
              <a:gd name="connsiteY2" fmla="*/ 0 h 181242"/>
              <a:gd name="connsiteX0" fmla="*/ 0 w 155937"/>
              <a:gd name="connsiteY0" fmla="*/ 177957 h 179843"/>
              <a:gd name="connsiteX1" fmla="*/ 40158 w 155937"/>
              <a:gd name="connsiteY1" fmla="*/ 179843 h 179843"/>
              <a:gd name="connsiteX2" fmla="*/ 155937 w 155937"/>
              <a:gd name="connsiteY2" fmla="*/ 0 h 17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937" h="179843">
                <a:moveTo>
                  <a:pt x="0" y="177957"/>
                </a:moveTo>
                <a:lnTo>
                  <a:pt x="40158" y="179843"/>
                </a:lnTo>
                <a:cubicBezTo>
                  <a:pt x="47163" y="165364"/>
                  <a:pt x="144998" y="21668"/>
                  <a:pt x="155937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E4A108-F1E0-4248-9EF6-BFE917B99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886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856232" y="213360"/>
            <a:ext cx="5431536" cy="64312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4077567" y="3224431"/>
            <a:ext cx="710333" cy="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Freeform 3"/>
          <p:cNvSpPr/>
          <p:nvPr/>
        </p:nvSpPr>
        <p:spPr>
          <a:xfrm flipH="1" flipV="1">
            <a:off x="5159444" y="1682750"/>
            <a:ext cx="1133405" cy="765376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50" h="182033">
                <a:moveTo>
                  <a:pt x="0" y="181242"/>
                </a:moveTo>
                <a:cubicBezTo>
                  <a:pt x="21848" y="180152"/>
                  <a:pt x="46014" y="181061"/>
                  <a:pt x="74129" y="182033"/>
                </a:cubicBezTo>
                <a:cubicBezTo>
                  <a:pt x="81134" y="167554"/>
                  <a:pt x="143111" y="21668"/>
                  <a:pt x="154050" y="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 b="1">
              <a:solidFill>
                <a:srgbClr val="000000"/>
              </a:solidFill>
            </a:endParaRPr>
          </a:p>
        </p:txBody>
      </p:sp>
      <p:sp>
        <p:nvSpPr>
          <p:cNvPr id="7" name="Freeform 3"/>
          <p:cNvSpPr/>
          <p:nvPr/>
        </p:nvSpPr>
        <p:spPr>
          <a:xfrm flipH="1" flipV="1">
            <a:off x="5714276" y="2219523"/>
            <a:ext cx="1061173" cy="530026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44308"/>
              <a:gd name="connsiteY0" fmla="*/ 2 h 313578"/>
              <a:gd name="connsiteX1" fmla="*/ 64387 w 144308"/>
              <a:gd name="connsiteY1" fmla="*/ 313561 h 313578"/>
              <a:gd name="connsiteX2" fmla="*/ 144308 w 144308"/>
              <a:gd name="connsiteY2" fmla="*/ 131528 h 313578"/>
              <a:gd name="connsiteX0" fmla="*/ 9 w 144317"/>
              <a:gd name="connsiteY0" fmla="*/ 0 h 313576"/>
              <a:gd name="connsiteX1" fmla="*/ 64396 w 144317"/>
              <a:gd name="connsiteY1" fmla="*/ 313559 h 313576"/>
              <a:gd name="connsiteX2" fmla="*/ 144317 w 144317"/>
              <a:gd name="connsiteY2" fmla="*/ 131526 h 313576"/>
              <a:gd name="connsiteX0" fmla="*/ 11872 w 156180"/>
              <a:gd name="connsiteY0" fmla="*/ 0 h 131526"/>
              <a:gd name="connsiteX1" fmla="*/ 12935 w 156180"/>
              <a:gd name="connsiteY1" fmla="*/ 27315 h 131526"/>
              <a:gd name="connsiteX2" fmla="*/ 156180 w 156180"/>
              <a:gd name="connsiteY2" fmla="*/ 131526 h 131526"/>
              <a:gd name="connsiteX0" fmla="*/ 322 w 144630"/>
              <a:gd name="connsiteY0" fmla="*/ 0 h 131526"/>
              <a:gd name="connsiteX1" fmla="*/ 1385 w 144630"/>
              <a:gd name="connsiteY1" fmla="*/ 27315 h 131526"/>
              <a:gd name="connsiteX2" fmla="*/ 144630 w 144630"/>
              <a:gd name="connsiteY2" fmla="*/ 131526 h 131526"/>
              <a:gd name="connsiteX0" fmla="*/ 1312 w 143793"/>
              <a:gd name="connsiteY0" fmla="*/ 0 h 129316"/>
              <a:gd name="connsiteX1" fmla="*/ 548 w 143793"/>
              <a:gd name="connsiteY1" fmla="*/ 25105 h 129316"/>
              <a:gd name="connsiteX2" fmla="*/ 143793 w 143793"/>
              <a:gd name="connsiteY2" fmla="*/ 129316 h 129316"/>
              <a:gd name="connsiteX0" fmla="*/ 321 w 144629"/>
              <a:gd name="connsiteY0" fmla="*/ 0 h 131526"/>
              <a:gd name="connsiteX1" fmla="*/ 1384 w 144629"/>
              <a:gd name="connsiteY1" fmla="*/ 27315 h 131526"/>
              <a:gd name="connsiteX2" fmla="*/ 144629 w 144629"/>
              <a:gd name="connsiteY2" fmla="*/ 131526 h 131526"/>
              <a:gd name="connsiteX0" fmla="*/ 0 w 144308"/>
              <a:gd name="connsiteY0" fmla="*/ 0 h 131526"/>
              <a:gd name="connsiteX1" fmla="*/ 1063 w 144308"/>
              <a:gd name="connsiteY1" fmla="*/ 27315 h 131526"/>
              <a:gd name="connsiteX2" fmla="*/ 144308 w 144308"/>
              <a:gd name="connsiteY2" fmla="*/ 131526 h 13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308" h="131526">
                <a:moveTo>
                  <a:pt x="0" y="0"/>
                </a:moveTo>
                <a:cubicBezTo>
                  <a:pt x="1146" y="8857"/>
                  <a:pt x="-261" y="11975"/>
                  <a:pt x="1063" y="27315"/>
                </a:cubicBezTo>
                <a:cubicBezTo>
                  <a:pt x="7459" y="29414"/>
                  <a:pt x="136414" y="131090"/>
                  <a:pt x="144308" y="131526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 b="1">
              <a:solidFill>
                <a:srgbClr val="000000"/>
              </a:solidFill>
            </a:endParaRPr>
          </a:p>
        </p:txBody>
      </p:sp>
      <p:sp>
        <p:nvSpPr>
          <p:cNvPr id="9" name="Freeform 3"/>
          <p:cNvSpPr/>
          <p:nvPr/>
        </p:nvSpPr>
        <p:spPr>
          <a:xfrm flipV="1">
            <a:off x="4043433" y="2144930"/>
            <a:ext cx="224751" cy="306371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67617"/>
              <a:gd name="connsiteY0" fmla="*/ 181242 h 181242"/>
              <a:gd name="connsiteX1" fmla="*/ 166559 w 167617"/>
              <a:gd name="connsiteY1" fmla="*/ 79251 h 181242"/>
              <a:gd name="connsiteX2" fmla="*/ 154050 w 167617"/>
              <a:gd name="connsiteY2" fmla="*/ 0 h 181242"/>
              <a:gd name="connsiteX0" fmla="*/ 0 w 168010"/>
              <a:gd name="connsiteY0" fmla="*/ 179032 h 179032"/>
              <a:gd name="connsiteX1" fmla="*/ 166559 w 168010"/>
              <a:gd name="connsiteY1" fmla="*/ 77041 h 179032"/>
              <a:gd name="connsiteX2" fmla="*/ 163292 w 168010"/>
              <a:gd name="connsiteY2" fmla="*/ 0 h 179032"/>
              <a:gd name="connsiteX0" fmla="*/ 0 w 169818"/>
              <a:gd name="connsiteY0" fmla="*/ 179032 h 179032"/>
              <a:gd name="connsiteX1" fmla="*/ 166559 w 169818"/>
              <a:gd name="connsiteY1" fmla="*/ 77041 h 179032"/>
              <a:gd name="connsiteX2" fmla="*/ 163292 w 169818"/>
              <a:gd name="connsiteY2" fmla="*/ 0 h 179032"/>
              <a:gd name="connsiteX0" fmla="*/ 0 w 164758"/>
              <a:gd name="connsiteY0" fmla="*/ 179032 h 179032"/>
              <a:gd name="connsiteX1" fmla="*/ 154235 w 164758"/>
              <a:gd name="connsiteY1" fmla="*/ 77041 h 179032"/>
              <a:gd name="connsiteX2" fmla="*/ 163292 w 164758"/>
              <a:gd name="connsiteY2" fmla="*/ 0 h 179032"/>
              <a:gd name="connsiteX0" fmla="*/ 0 w 163898"/>
              <a:gd name="connsiteY0" fmla="*/ 179032 h 179032"/>
              <a:gd name="connsiteX1" fmla="*/ 154235 w 163898"/>
              <a:gd name="connsiteY1" fmla="*/ 77041 h 179032"/>
              <a:gd name="connsiteX2" fmla="*/ 163292 w 163898"/>
              <a:gd name="connsiteY2" fmla="*/ 0 h 179032"/>
              <a:gd name="connsiteX0" fmla="*/ 0 w 169640"/>
              <a:gd name="connsiteY0" fmla="*/ 179032 h 179032"/>
              <a:gd name="connsiteX1" fmla="*/ 169640 w 169640"/>
              <a:gd name="connsiteY1" fmla="*/ 77041 h 179032"/>
              <a:gd name="connsiteX2" fmla="*/ 163292 w 169640"/>
              <a:gd name="connsiteY2" fmla="*/ 0 h 179032"/>
              <a:gd name="connsiteX0" fmla="*/ 0 w 151153"/>
              <a:gd name="connsiteY0" fmla="*/ 78460 h 78460"/>
              <a:gd name="connsiteX1" fmla="*/ 151153 w 151153"/>
              <a:gd name="connsiteY1" fmla="*/ 77041 h 78460"/>
              <a:gd name="connsiteX2" fmla="*/ 144805 w 151153"/>
              <a:gd name="connsiteY2" fmla="*/ 0 h 78460"/>
              <a:gd name="connsiteX0" fmla="*/ 0 w 151304"/>
              <a:gd name="connsiteY0" fmla="*/ 78460 h 78460"/>
              <a:gd name="connsiteX1" fmla="*/ 151153 w 151304"/>
              <a:gd name="connsiteY1" fmla="*/ 77041 h 78460"/>
              <a:gd name="connsiteX2" fmla="*/ 144805 w 151304"/>
              <a:gd name="connsiteY2" fmla="*/ 0 h 78460"/>
              <a:gd name="connsiteX0" fmla="*/ 0 w 151305"/>
              <a:gd name="connsiteY0" fmla="*/ 78460 h 78460"/>
              <a:gd name="connsiteX1" fmla="*/ 151153 w 151305"/>
              <a:gd name="connsiteY1" fmla="*/ 77041 h 78460"/>
              <a:gd name="connsiteX2" fmla="*/ 144805 w 151305"/>
              <a:gd name="connsiteY2" fmla="*/ 0 h 78460"/>
              <a:gd name="connsiteX0" fmla="*/ 0 w 151305"/>
              <a:gd name="connsiteY0" fmla="*/ 143298 h 143298"/>
              <a:gd name="connsiteX1" fmla="*/ 151153 w 151305"/>
              <a:gd name="connsiteY1" fmla="*/ 141879 h 143298"/>
              <a:gd name="connsiteX2" fmla="*/ 144805 w 151305"/>
              <a:gd name="connsiteY2" fmla="*/ 0 h 143298"/>
              <a:gd name="connsiteX0" fmla="*/ 0 w 145898"/>
              <a:gd name="connsiteY0" fmla="*/ 143298 h 143298"/>
              <a:gd name="connsiteX1" fmla="*/ 137830 w 145898"/>
              <a:gd name="connsiteY1" fmla="*/ 141879 h 143298"/>
              <a:gd name="connsiteX2" fmla="*/ 144805 w 145898"/>
              <a:gd name="connsiteY2" fmla="*/ 0 h 143298"/>
              <a:gd name="connsiteX0" fmla="*/ 0 w 139726"/>
              <a:gd name="connsiteY0" fmla="*/ 142193 h 142193"/>
              <a:gd name="connsiteX1" fmla="*/ 137830 w 139726"/>
              <a:gd name="connsiteY1" fmla="*/ 140774 h 142193"/>
              <a:gd name="connsiteX2" fmla="*/ 137403 w 139726"/>
              <a:gd name="connsiteY2" fmla="*/ 0 h 14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26" h="142193">
                <a:moveTo>
                  <a:pt x="0" y="142193"/>
                </a:moveTo>
                <a:cubicBezTo>
                  <a:pt x="21848" y="141103"/>
                  <a:pt x="66581" y="140907"/>
                  <a:pt x="137830" y="140774"/>
                </a:cubicBezTo>
                <a:cubicBezTo>
                  <a:pt x="138674" y="110822"/>
                  <a:pt x="141869" y="22773"/>
                  <a:pt x="137403" y="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 b="1">
              <a:solidFill>
                <a:srgbClr val="000000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 flipH="1" flipV="1">
            <a:off x="5630932" y="4394200"/>
            <a:ext cx="884168" cy="471689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211181"/>
              <a:gd name="connsiteY0" fmla="*/ 179541 h 182033"/>
              <a:gd name="connsiteX1" fmla="*/ 131260 w 211181"/>
              <a:gd name="connsiteY1" fmla="*/ 182033 h 182033"/>
              <a:gd name="connsiteX2" fmla="*/ 211181 w 211181"/>
              <a:gd name="connsiteY2" fmla="*/ 0 h 18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181" h="182033">
                <a:moveTo>
                  <a:pt x="0" y="179541"/>
                </a:moveTo>
                <a:cubicBezTo>
                  <a:pt x="21848" y="178451"/>
                  <a:pt x="103145" y="181061"/>
                  <a:pt x="131260" y="182033"/>
                </a:cubicBezTo>
                <a:cubicBezTo>
                  <a:pt x="138265" y="167554"/>
                  <a:pt x="200242" y="21668"/>
                  <a:pt x="211181" y="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 flipV="1">
            <a:off x="3817216" y="4430928"/>
            <a:ext cx="716684" cy="426821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211181"/>
              <a:gd name="connsiteY0" fmla="*/ 179541 h 182033"/>
              <a:gd name="connsiteX1" fmla="*/ 131260 w 211181"/>
              <a:gd name="connsiteY1" fmla="*/ 182033 h 182033"/>
              <a:gd name="connsiteX2" fmla="*/ 211181 w 211181"/>
              <a:gd name="connsiteY2" fmla="*/ 0 h 182033"/>
              <a:gd name="connsiteX0" fmla="*/ 0 w 211181"/>
              <a:gd name="connsiteY0" fmla="*/ 179541 h 182033"/>
              <a:gd name="connsiteX1" fmla="*/ 87264 w 211181"/>
              <a:gd name="connsiteY1" fmla="*/ 182033 h 182033"/>
              <a:gd name="connsiteX2" fmla="*/ 211181 w 211181"/>
              <a:gd name="connsiteY2" fmla="*/ 0 h 18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181" h="182033">
                <a:moveTo>
                  <a:pt x="0" y="179541"/>
                </a:moveTo>
                <a:cubicBezTo>
                  <a:pt x="21848" y="178451"/>
                  <a:pt x="59149" y="181061"/>
                  <a:pt x="87264" y="182033"/>
                </a:cubicBezTo>
                <a:cubicBezTo>
                  <a:pt x="94269" y="167554"/>
                  <a:pt x="200242" y="21668"/>
                  <a:pt x="211181" y="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 flipV="1">
            <a:off x="4692722" y="5838825"/>
            <a:ext cx="901628" cy="180497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211181"/>
              <a:gd name="connsiteY0" fmla="*/ 179541 h 182033"/>
              <a:gd name="connsiteX1" fmla="*/ 131260 w 211181"/>
              <a:gd name="connsiteY1" fmla="*/ 182033 h 182033"/>
              <a:gd name="connsiteX2" fmla="*/ 211181 w 211181"/>
              <a:gd name="connsiteY2" fmla="*/ 0 h 182033"/>
              <a:gd name="connsiteX0" fmla="*/ 0 w 211181"/>
              <a:gd name="connsiteY0" fmla="*/ 179541 h 182033"/>
              <a:gd name="connsiteX1" fmla="*/ 87264 w 211181"/>
              <a:gd name="connsiteY1" fmla="*/ 182033 h 182033"/>
              <a:gd name="connsiteX2" fmla="*/ 211181 w 211181"/>
              <a:gd name="connsiteY2" fmla="*/ 0 h 182033"/>
              <a:gd name="connsiteX0" fmla="*/ 0 w 261462"/>
              <a:gd name="connsiteY0" fmla="*/ 262 h 73116"/>
              <a:gd name="connsiteX1" fmla="*/ 87264 w 261462"/>
              <a:gd name="connsiteY1" fmla="*/ 2754 h 73116"/>
              <a:gd name="connsiteX2" fmla="*/ 261462 w 261462"/>
              <a:gd name="connsiteY2" fmla="*/ 70122 h 73116"/>
              <a:gd name="connsiteX0" fmla="*/ 0 w 261462"/>
              <a:gd name="connsiteY0" fmla="*/ 13 h 77261"/>
              <a:gd name="connsiteX1" fmla="*/ 228051 w 261462"/>
              <a:gd name="connsiteY1" fmla="*/ 71682 h 77261"/>
              <a:gd name="connsiteX2" fmla="*/ 261462 w 261462"/>
              <a:gd name="connsiteY2" fmla="*/ 69873 h 77261"/>
              <a:gd name="connsiteX0" fmla="*/ 0 w 261462"/>
              <a:gd name="connsiteY0" fmla="*/ 13 h 77261"/>
              <a:gd name="connsiteX1" fmla="*/ 228051 w 261462"/>
              <a:gd name="connsiteY1" fmla="*/ 71682 h 77261"/>
              <a:gd name="connsiteX2" fmla="*/ 261462 w 261462"/>
              <a:gd name="connsiteY2" fmla="*/ 69873 h 77261"/>
              <a:gd name="connsiteX0" fmla="*/ 0 w 261462"/>
              <a:gd name="connsiteY0" fmla="*/ 13 h 80471"/>
              <a:gd name="connsiteX1" fmla="*/ 228051 w 261462"/>
              <a:gd name="connsiteY1" fmla="*/ 71682 h 80471"/>
              <a:gd name="connsiteX2" fmla="*/ 261462 w 261462"/>
              <a:gd name="connsiteY2" fmla="*/ 69873 h 80471"/>
              <a:gd name="connsiteX0" fmla="*/ 0 w 261462"/>
              <a:gd name="connsiteY0" fmla="*/ 13 h 72444"/>
              <a:gd name="connsiteX1" fmla="*/ 228051 w 261462"/>
              <a:gd name="connsiteY1" fmla="*/ 71682 h 72444"/>
              <a:gd name="connsiteX2" fmla="*/ 261462 w 261462"/>
              <a:gd name="connsiteY2" fmla="*/ 69873 h 72444"/>
              <a:gd name="connsiteX0" fmla="*/ 0 w 263976"/>
              <a:gd name="connsiteY0" fmla="*/ 13 h 74203"/>
              <a:gd name="connsiteX1" fmla="*/ 228051 w 263976"/>
              <a:gd name="connsiteY1" fmla="*/ 71682 h 74203"/>
              <a:gd name="connsiteX2" fmla="*/ 263976 w 263976"/>
              <a:gd name="connsiteY2" fmla="*/ 73514 h 7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976" h="74203">
                <a:moveTo>
                  <a:pt x="0" y="13"/>
                </a:moveTo>
                <a:cubicBezTo>
                  <a:pt x="21848" y="-1077"/>
                  <a:pt x="191136" y="63428"/>
                  <a:pt x="228051" y="71682"/>
                </a:cubicBezTo>
                <a:cubicBezTo>
                  <a:pt x="243855" y="73587"/>
                  <a:pt x="254295" y="75158"/>
                  <a:pt x="263976" y="73514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 b="1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786260" y="5847179"/>
            <a:ext cx="3666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3056764" y="444826"/>
            <a:ext cx="2866054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(d)  LUMBAR VERTEBRAE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18997" y="3719002"/>
            <a:ext cx="1727395" cy="2077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Superior view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04408" y="829753"/>
            <a:ext cx="1643100" cy="2077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Spinous</a:t>
            </a: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process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45777" y="1576743"/>
            <a:ext cx="927860" cy="4154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Vertebral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foramen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08275" y="2029903"/>
            <a:ext cx="1258247" cy="4154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Transverse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process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2457" y="3117770"/>
            <a:ext cx="552344" cy="2077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Body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67161" y="4280398"/>
            <a:ext cx="647033" cy="2077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Body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5302" y="2787285"/>
            <a:ext cx="927860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Facet on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superior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articular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process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25016" y="4321098"/>
            <a:ext cx="927860" cy="6232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Superior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articular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process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14624" y="5739457"/>
            <a:ext cx="927860" cy="4154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Spinous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process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07146" y="6244285"/>
            <a:ext cx="2236189" cy="2077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Right lateral view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48143" y="5735416"/>
            <a:ext cx="1552757" cy="4154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Facet on inferior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articular process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4077567" y="3225386"/>
            <a:ext cx="710333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Freeform 3"/>
          <p:cNvSpPr/>
          <p:nvPr/>
        </p:nvSpPr>
        <p:spPr>
          <a:xfrm flipH="1" flipV="1">
            <a:off x="5159444" y="1683705"/>
            <a:ext cx="1133405" cy="765376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50" h="182033">
                <a:moveTo>
                  <a:pt x="0" y="181242"/>
                </a:moveTo>
                <a:cubicBezTo>
                  <a:pt x="21848" y="180152"/>
                  <a:pt x="46014" y="181061"/>
                  <a:pt x="74129" y="182033"/>
                </a:cubicBezTo>
                <a:cubicBezTo>
                  <a:pt x="81134" y="167554"/>
                  <a:pt x="143111" y="21668"/>
                  <a:pt x="154050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 flipH="1" flipV="1">
            <a:off x="5714276" y="2220478"/>
            <a:ext cx="1061173" cy="530026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44308"/>
              <a:gd name="connsiteY0" fmla="*/ 2 h 313578"/>
              <a:gd name="connsiteX1" fmla="*/ 64387 w 144308"/>
              <a:gd name="connsiteY1" fmla="*/ 313561 h 313578"/>
              <a:gd name="connsiteX2" fmla="*/ 144308 w 144308"/>
              <a:gd name="connsiteY2" fmla="*/ 131528 h 313578"/>
              <a:gd name="connsiteX0" fmla="*/ 9 w 144317"/>
              <a:gd name="connsiteY0" fmla="*/ 0 h 313576"/>
              <a:gd name="connsiteX1" fmla="*/ 64396 w 144317"/>
              <a:gd name="connsiteY1" fmla="*/ 313559 h 313576"/>
              <a:gd name="connsiteX2" fmla="*/ 144317 w 144317"/>
              <a:gd name="connsiteY2" fmla="*/ 131526 h 313576"/>
              <a:gd name="connsiteX0" fmla="*/ 11872 w 156180"/>
              <a:gd name="connsiteY0" fmla="*/ 0 h 131526"/>
              <a:gd name="connsiteX1" fmla="*/ 12935 w 156180"/>
              <a:gd name="connsiteY1" fmla="*/ 27315 h 131526"/>
              <a:gd name="connsiteX2" fmla="*/ 156180 w 156180"/>
              <a:gd name="connsiteY2" fmla="*/ 131526 h 131526"/>
              <a:gd name="connsiteX0" fmla="*/ 322 w 144630"/>
              <a:gd name="connsiteY0" fmla="*/ 0 h 131526"/>
              <a:gd name="connsiteX1" fmla="*/ 1385 w 144630"/>
              <a:gd name="connsiteY1" fmla="*/ 27315 h 131526"/>
              <a:gd name="connsiteX2" fmla="*/ 144630 w 144630"/>
              <a:gd name="connsiteY2" fmla="*/ 131526 h 131526"/>
              <a:gd name="connsiteX0" fmla="*/ 1312 w 143793"/>
              <a:gd name="connsiteY0" fmla="*/ 0 h 129316"/>
              <a:gd name="connsiteX1" fmla="*/ 548 w 143793"/>
              <a:gd name="connsiteY1" fmla="*/ 25105 h 129316"/>
              <a:gd name="connsiteX2" fmla="*/ 143793 w 143793"/>
              <a:gd name="connsiteY2" fmla="*/ 129316 h 129316"/>
              <a:gd name="connsiteX0" fmla="*/ 321 w 144629"/>
              <a:gd name="connsiteY0" fmla="*/ 0 h 131526"/>
              <a:gd name="connsiteX1" fmla="*/ 1384 w 144629"/>
              <a:gd name="connsiteY1" fmla="*/ 27315 h 131526"/>
              <a:gd name="connsiteX2" fmla="*/ 144629 w 144629"/>
              <a:gd name="connsiteY2" fmla="*/ 131526 h 131526"/>
              <a:gd name="connsiteX0" fmla="*/ 0 w 144308"/>
              <a:gd name="connsiteY0" fmla="*/ 0 h 131526"/>
              <a:gd name="connsiteX1" fmla="*/ 1063 w 144308"/>
              <a:gd name="connsiteY1" fmla="*/ 27315 h 131526"/>
              <a:gd name="connsiteX2" fmla="*/ 144308 w 144308"/>
              <a:gd name="connsiteY2" fmla="*/ 131526 h 13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308" h="131526">
                <a:moveTo>
                  <a:pt x="0" y="0"/>
                </a:moveTo>
                <a:cubicBezTo>
                  <a:pt x="1146" y="8857"/>
                  <a:pt x="-261" y="11975"/>
                  <a:pt x="1063" y="27315"/>
                </a:cubicBezTo>
                <a:cubicBezTo>
                  <a:pt x="7459" y="29414"/>
                  <a:pt x="136414" y="131090"/>
                  <a:pt x="144308" y="131526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 flipV="1">
            <a:off x="4043433" y="2145885"/>
            <a:ext cx="224751" cy="306371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67617"/>
              <a:gd name="connsiteY0" fmla="*/ 181242 h 181242"/>
              <a:gd name="connsiteX1" fmla="*/ 166559 w 167617"/>
              <a:gd name="connsiteY1" fmla="*/ 79251 h 181242"/>
              <a:gd name="connsiteX2" fmla="*/ 154050 w 167617"/>
              <a:gd name="connsiteY2" fmla="*/ 0 h 181242"/>
              <a:gd name="connsiteX0" fmla="*/ 0 w 168010"/>
              <a:gd name="connsiteY0" fmla="*/ 179032 h 179032"/>
              <a:gd name="connsiteX1" fmla="*/ 166559 w 168010"/>
              <a:gd name="connsiteY1" fmla="*/ 77041 h 179032"/>
              <a:gd name="connsiteX2" fmla="*/ 163292 w 168010"/>
              <a:gd name="connsiteY2" fmla="*/ 0 h 179032"/>
              <a:gd name="connsiteX0" fmla="*/ 0 w 169818"/>
              <a:gd name="connsiteY0" fmla="*/ 179032 h 179032"/>
              <a:gd name="connsiteX1" fmla="*/ 166559 w 169818"/>
              <a:gd name="connsiteY1" fmla="*/ 77041 h 179032"/>
              <a:gd name="connsiteX2" fmla="*/ 163292 w 169818"/>
              <a:gd name="connsiteY2" fmla="*/ 0 h 179032"/>
              <a:gd name="connsiteX0" fmla="*/ 0 w 164758"/>
              <a:gd name="connsiteY0" fmla="*/ 179032 h 179032"/>
              <a:gd name="connsiteX1" fmla="*/ 154235 w 164758"/>
              <a:gd name="connsiteY1" fmla="*/ 77041 h 179032"/>
              <a:gd name="connsiteX2" fmla="*/ 163292 w 164758"/>
              <a:gd name="connsiteY2" fmla="*/ 0 h 179032"/>
              <a:gd name="connsiteX0" fmla="*/ 0 w 163898"/>
              <a:gd name="connsiteY0" fmla="*/ 179032 h 179032"/>
              <a:gd name="connsiteX1" fmla="*/ 154235 w 163898"/>
              <a:gd name="connsiteY1" fmla="*/ 77041 h 179032"/>
              <a:gd name="connsiteX2" fmla="*/ 163292 w 163898"/>
              <a:gd name="connsiteY2" fmla="*/ 0 h 179032"/>
              <a:gd name="connsiteX0" fmla="*/ 0 w 169640"/>
              <a:gd name="connsiteY0" fmla="*/ 179032 h 179032"/>
              <a:gd name="connsiteX1" fmla="*/ 169640 w 169640"/>
              <a:gd name="connsiteY1" fmla="*/ 77041 h 179032"/>
              <a:gd name="connsiteX2" fmla="*/ 163292 w 169640"/>
              <a:gd name="connsiteY2" fmla="*/ 0 h 179032"/>
              <a:gd name="connsiteX0" fmla="*/ 0 w 151153"/>
              <a:gd name="connsiteY0" fmla="*/ 78460 h 78460"/>
              <a:gd name="connsiteX1" fmla="*/ 151153 w 151153"/>
              <a:gd name="connsiteY1" fmla="*/ 77041 h 78460"/>
              <a:gd name="connsiteX2" fmla="*/ 144805 w 151153"/>
              <a:gd name="connsiteY2" fmla="*/ 0 h 78460"/>
              <a:gd name="connsiteX0" fmla="*/ 0 w 151304"/>
              <a:gd name="connsiteY0" fmla="*/ 78460 h 78460"/>
              <a:gd name="connsiteX1" fmla="*/ 151153 w 151304"/>
              <a:gd name="connsiteY1" fmla="*/ 77041 h 78460"/>
              <a:gd name="connsiteX2" fmla="*/ 144805 w 151304"/>
              <a:gd name="connsiteY2" fmla="*/ 0 h 78460"/>
              <a:gd name="connsiteX0" fmla="*/ 0 w 151305"/>
              <a:gd name="connsiteY0" fmla="*/ 78460 h 78460"/>
              <a:gd name="connsiteX1" fmla="*/ 151153 w 151305"/>
              <a:gd name="connsiteY1" fmla="*/ 77041 h 78460"/>
              <a:gd name="connsiteX2" fmla="*/ 144805 w 151305"/>
              <a:gd name="connsiteY2" fmla="*/ 0 h 78460"/>
              <a:gd name="connsiteX0" fmla="*/ 0 w 151305"/>
              <a:gd name="connsiteY0" fmla="*/ 143298 h 143298"/>
              <a:gd name="connsiteX1" fmla="*/ 151153 w 151305"/>
              <a:gd name="connsiteY1" fmla="*/ 141879 h 143298"/>
              <a:gd name="connsiteX2" fmla="*/ 144805 w 151305"/>
              <a:gd name="connsiteY2" fmla="*/ 0 h 143298"/>
              <a:gd name="connsiteX0" fmla="*/ 0 w 145898"/>
              <a:gd name="connsiteY0" fmla="*/ 143298 h 143298"/>
              <a:gd name="connsiteX1" fmla="*/ 137830 w 145898"/>
              <a:gd name="connsiteY1" fmla="*/ 141879 h 143298"/>
              <a:gd name="connsiteX2" fmla="*/ 144805 w 145898"/>
              <a:gd name="connsiteY2" fmla="*/ 0 h 143298"/>
              <a:gd name="connsiteX0" fmla="*/ 0 w 139726"/>
              <a:gd name="connsiteY0" fmla="*/ 142193 h 142193"/>
              <a:gd name="connsiteX1" fmla="*/ 137830 w 139726"/>
              <a:gd name="connsiteY1" fmla="*/ 140774 h 142193"/>
              <a:gd name="connsiteX2" fmla="*/ 137403 w 139726"/>
              <a:gd name="connsiteY2" fmla="*/ 0 h 14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26" h="142193">
                <a:moveTo>
                  <a:pt x="0" y="142193"/>
                </a:moveTo>
                <a:cubicBezTo>
                  <a:pt x="21848" y="141103"/>
                  <a:pt x="66581" y="140907"/>
                  <a:pt x="137830" y="140774"/>
                </a:cubicBezTo>
                <a:cubicBezTo>
                  <a:pt x="138674" y="110822"/>
                  <a:pt x="141869" y="22773"/>
                  <a:pt x="137403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 flipH="1" flipV="1">
            <a:off x="5630932" y="4395155"/>
            <a:ext cx="884168" cy="471689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211181"/>
              <a:gd name="connsiteY0" fmla="*/ 179541 h 182033"/>
              <a:gd name="connsiteX1" fmla="*/ 131260 w 211181"/>
              <a:gd name="connsiteY1" fmla="*/ 182033 h 182033"/>
              <a:gd name="connsiteX2" fmla="*/ 211181 w 211181"/>
              <a:gd name="connsiteY2" fmla="*/ 0 h 18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181" h="182033">
                <a:moveTo>
                  <a:pt x="0" y="179541"/>
                </a:moveTo>
                <a:cubicBezTo>
                  <a:pt x="21848" y="178451"/>
                  <a:pt x="103145" y="181061"/>
                  <a:pt x="131260" y="182033"/>
                </a:cubicBezTo>
                <a:cubicBezTo>
                  <a:pt x="138265" y="167554"/>
                  <a:pt x="200242" y="21668"/>
                  <a:pt x="211181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 flipV="1">
            <a:off x="3817216" y="4431883"/>
            <a:ext cx="716684" cy="426821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211181"/>
              <a:gd name="connsiteY0" fmla="*/ 179541 h 182033"/>
              <a:gd name="connsiteX1" fmla="*/ 131260 w 211181"/>
              <a:gd name="connsiteY1" fmla="*/ 182033 h 182033"/>
              <a:gd name="connsiteX2" fmla="*/ 211181 w 211181"/>
              <a:gd name="connsiteY2" fmla="*/ 0 h 182033"/>
              <a:gd name="connsiteX0" fmla="*/ 0 w 211181"/>
              <a:gd name="connsiteY0" fmla="*/ 179541 h 182033"/>
              <a:gd name="connsiteX1" fmla="*/ 87264 w 211181"/>
              <a:gd name="connsiteY1" fmla="*/ 182033 h 182033"/>
              <a:gd name="connsiteX2" fmla="*/ 211181 w 211181"/>
              <a:gd name="connsiteY2" fmla="*/ 0 h 18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181" h="182033">
                <a:moveTo>
                  <a:pt x="0" y="179541"/>
                </a:moveTo>
                <a:cubicBezTo>
                  <a:pt x="21848" y="178451"/>
                  <a:pt x="59149" y="181061"/>
                  <a:pt x="87264" y="182033"/>
                </a:cubicBezTo>
                <a:cubicBezTo>
                  <a:pt x="94269" y="167554"/>
                  <a:pt x="200242" y="21668"/>
                  <a:pt x="211181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 flipV="1">
            <a:off x="4692722" y="5839780"/>
            <a:ext cx="901628" cy="180497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284526 w 284526"/>
              <a:gd name="connsiteY0" fmla="*/ 70562 h 180222"/>
              <a:gd name="connsiteX1" fmla="*/ 4298 w 284526"/>
              <a:gd name="connsiteY1" fmla="*/ 75249 h 180222"/>
              <a:gd name="connsiteX2" fmla="*/ 13676 w 284526"/>
              <a:gd name="connsiteY2" fmla="*/ 180222 h 180222"/>
              <a:gd name="connsiteX0" fmla="*/ 412565 w 412565"/>
              <a:gd name="connsiteY0" fmla="*/ 60104 h 169764"/>
              <a:gd name="connsiteX1" fmla="*/ 3162 w 412565"/>
              <a:gd name="connsiteY1" fmla="*/ 100068 h 169764"/>
              <a:gd name="connsiteX2" fmla="*/ 141715 w 412565"/>
              <a:gd name="connsiteY2" fmla="*/ 169764 h 169764"/>
              <a:gd name="connsiteX0" fmla="*/ 542 w 234317"/>
              <a:gd name="connsiteY0" fmla="*/ 0 h 172376"/>
              <a:gd name="connsiteX1" fmla="*/ 3162 w 234317"/>
              <a:gd name="connsiteY1" fmla="*/ 102680 h 172376"/>
              <a:gd name="connsiteX2" fmla="*/ 141715 w 234317"/>
              <a:gd name="connsiteY2" fmla="*/ 172376 h 172376"/>
              <a:gd name="connsiteX0" fmla="*/ 2755 w 236218"/>
              <a:gd name="connsiteY0" fmla="*/ 0 h 172376"/>
              <a:gd name="connsiteX1" fmla="*/ 3148 w 236218"/>
              <a:gd name="connsiteY1" fmla="*/ 104639 h 172376"/>
              <a:gd name="connsiteX2" fmla="*/ 143928 w 236218"/>
              <a:gd name="connsiteY2" fmla="*/ 172376 h 172376"/>
              <a:gd name="connsiteX0" fmla="*/ 0 w 244326"/>
              <a:gd name="connsiteY0" fmla="*/ 10533 h 182909"/>
              <a:gd name="connsiteX1" fmla="*/ 393 w 244326"/>
              <a:gd name="connsiteY1" fmla="*/ 115172 h 182909"/>
              <a:gd name="connsiteX2" fmla="*/ 141173 w 244326"/>
              <a:gd name="connsiteY2" fmla="*/ 182909 h 182909"/>
              <a:gd name="connsiteX0" fmla="*/ 0 w 253588"/>
              <a:gd name="connsiteY0" fmla="*/ 18644 h 179261"/>
              <a:gd name="connsiteX1" fmla="*/ 393 w 253588"/>
              <a:gd name="connsiteY1" fmla="*/ 123283 h 179261"/>
              <a:gd name="connsiteX2" fmla="*/ 152308 w 253588"/>
              <a:gd name="connsiteY2" fmla="*/ 179261 h 179261"/>
              <a:gd name="connsiteX0" fmla="*/ 0 w 152308"/>
              <a:gd name="connsiteY0" fmla="*/ 0 h 160617"/>
              <a:gd name="connsiteX1" fmla="*/ 393 w 152308"/>
              <a:gd name="connsiteY1" fmla="*/ 104639 h 160617"/>
              <a:gd name="connsiteX2" fmla="*/ 152308 w 152308"/>
              <a:gd name="connsiteY2" fmla="*/ 160617 h 160617"/>
              <a:gd name="connsiteX0" fmla="*/ 0 w 151234"/>
              <a:gd name="connsiteY0" fmla="*/ 0 h 165849"/>
              <a:gd name="connsiteX1" fmla="*/ 393 w 151234"/>
              <a:gd name="connsiteY1" fmla="*/ 104639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0 w 151234"/>
              <a:gd name="connsiteY0" fmla="*/ 0 h 165849"/>
              <a:gd name="connsiteX1" fmla="*/ 3614 w 151234"/>
              <a:gd name="connsiteY1" fmla="*/ 94175 h 165849"/>
              <a:gd name="connsiteX2" fmla="*/ 151234 w 151234"/>
              <a:gd name="connsiteY2" fmla="*/ 165849 h 165849"/>
              <a:gd name="connsiteX0" fmla="*/ 874 w 147813"/>
              <a:gd name="connsiteY0" fmla="*/ 0 h 158001"/>
              <a:gd name="connsiteX1" fmla="*/ 193 w 147813"/>
              <a:gd name="connsiteY1" fmla="*/ 86327 h 158001"/>
              <a:gd name="connsiteX2" fmla="*/ 147813 w 147813"/>
              <a:gd name="connsiteY2" fmla="*/ 158001 h 158001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61938"/>
              <a:gd name="connsiteX1" fmla="*/ 79196 w 146939"/>
              <a:gd name="connsiteY1" fmla="*/ 155490 h 161938"/>
              <a:gd name="connsiteX2" fmla="*/ 146939 w 146939"/>
              <a:gd name="connsiteY2" fmla="*/ 158001 h 161938"/>
              <a:gd name="connsiteX0" fmla="*/ 0 w 146939"/>
              <a:gd name="connsiteY0" fmla="*/ 0 h 158001"/>
              <a:gd name="connsiteX1" fmla="*/ 79196 w 146939"/>
              <a:gd name="connsiteY1" fmla="*/ 155490 h 158001"/>
              <a:gd name="connsiteX2" fmla="*/ 146939 w 146939"/>
              <a:gd name="connsiteY2" fmla="*/ 158001 h 158001"/>
              <a:gd name="connsiteX0" fmla="*/ 0 w 146939"/>
              <a:gd name="connsiteY0" fmla="*/ 0 h 158198"/>
              <a:gd name="connsiteX1" fmla="*/ 79196 w 146939"/>
              <a:gd name="connsiteY1" fmla="*/ 155490 h 158198"/>
              <a:gd name="connsiteX2" fmla="*/ 146939 w 146939"/>
              <a:gd name="connsiteY2" fmla="*/ 158001 h 158198"/>
              <a:gd name="connsiteX0" fmla="*/ 0 w 138789"/>
              <a:gd name="connsiteY0" fmla="*/ 0 h 156720"/>
              <a:gd name="connsiteX1" fmla="*/ 79196 w 138789"/>
              <a:gd name="connsiteY1" fmla="*/ 155490 h 156720"/>
              <a:gd name="connsiteX2" fmla="*/ 138789 w 138789"/>
              <a:gd name="connsiteY2" fmla="*/ 155840 h 156720"/>
              <a:gd name="connsiteX0" fmla="*/ 0 w 148569"/>
              <a:gd name="connsiteY0" fmla="*/ 0 h 156720"/>
              <a:gd name="connsiteX1" fmla="*/ 79196 w 148569"/>
              <a:gd name="connsiteY1" fmla="*/ 155490 h 156720"/>
              <a:gd name="connsiteX2" fmla="*/ 148569 w 148569"/>
              <a:gd name="connsiteY2" fmla="*/ 155840 h 156720"/>
              <a:gd name="connsiteX0" fmla="*/ 0 w 148569"/>
              <a:gd name="connsiteY0" fmla="*/ 0 h 156037"/>
              <a:gd name="connsiteX1" fmla="*/ 85717 w 148569"/>
              <a:gd name="connsiteY1" fmla="*/ 153329 h 156037"/>
              <a:gd name="connsiteX2" fmla="*/ 148569 w 148569"/>
              <a:gd name="connsiteY2" fmla="*/ 155840 h 156037"/>
              <a:gd name="connsiteX0" fmla="*/ 0 w 148569"/>
              <a:gd name="connsiteY0" fmla="*/ 0 h 156235"/>
              <a:gd name="connsiteX1" fmla="*/ 80826 w 148569"/>
              <a:gd name="connsiteY1" fmla="*/ 154410 h 156235"/>
              <a:gd name="connsiteX2" fmla="*/ 148569 w 148569"/>
              <a:gd name="connsiteY2" fmla="*/ 155840 h 156235"/>
              <a:gd name="connsiteX0" fmla="*/ 0 w 151005"/>
              <a:gd name="connsiteY0" fmla="*/ 0 h 158446"/>
              <a:gd name="connsiteX1" fmla="*/ 83262 w 151005"/>
              <a:gd name="connsiteY1" fmla="*/ 156621 h 158446"/>
              <a:gd name="connsiteX2" fmla="*/ 151005 w 151005"/>
              <a:gd name="connsiteY2" fmla="*/ 158051 h 158446"/>
              <a:gd name="connsiteX0" fmla="*/ 0 w 151005"/>
              <a:gd name="connsiteY0" fmla="*/ 0 h 159715"/>
              <a:gd name="connsiteX1" fmla="*/ 128320 w 151005"/>
              <a:gd name="connsiteY1" fmla="*/ 158832 h 159715"/>
              <a:gd name="connsiteX2" fmla="*/ 151005 w 151005"/>
              <a:gd name="connsiteY2" fmla="*/ 158051 h 159715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51005"/>
              <a:gd name="connsiteY0" fmla="*/ 0 h 158172"/>
              <a:gd name="connsiteX1" fmla="*/ 128929 w 151005"/>
              <a:gd name="connsiteY1" fmla="*/ 154411 h 158172"/>
              <a:gd name="connsiteX2" fmla="*/ 151005 w 151005"/>
              <a:gd name="connsiteY2" fmla="*/ 158051 h 158172"/>
              <a:gd name="connsiteX0" fmla="*/ 0 w 147961"/>
              <a:gd name="connsiteY0" fmla="*/ 0 h 157140"/>
              <a:gd name="connsiteX1" fmla="*/ 128929 w 147961"/>
              <a:gd name="connsiteY1" fmla="*/ 154411 h 157140"/>
              <a:gd name="connsiteX2" fmla="*/ 147961 w 147961"/>
              <a:gd name="connsiteY2" fmla="*/ 156946 h 157140"/>
              <a:gd name="connsiteX0" fmla="*/ 0 w 147961"/>
              <a:gd name="connsiteY0" fmla="*/ 0 h 156946"/>
              <a:gd name="connsiteX1" fmla="*/ 128929 w 147961"/>
              <a:gd name="connsiteY1" fmla="*/ 154411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47961"/>
              <a:gd name="connsiteY0" fmla="*/ 0 h 156946"/>
              <a:gd name="connsiteX1" fmla="*/ 131364 w 147961"/>
              <a:gd name="connsiteY1" fmla="*/ 155517 h 156946"/>
              <a:gd name="connsiteX2" fmla="*/ 147961 w 147961"/>
              <a:gd name="connsiteY2" fmla="*/ 156946 h 156946"/>
              <a:gd name="connsiteX0" fmla="*/ 0 w 151614"/>
              <a:gd name="connsiteY0" fmla="*/ 0 h 156436"/>
              <a:gd name="connsiteX1" fmla="*/ 131364 w 151614"/>
              <a:gd name="connsiteY1" fmla="*/ 155517 h 156436"/>
              <a:gd name="connsiteX2" fmla="*/ 151614 w 151614"/>
              <a:gd name="connsiteY2" fmla="*/ 155840 h 156436"/>
              <a:gd name="connsiteX0" fmla="*/ 0 w 151614"/>
              <a:gd name="connsiteY0" fmla="*/ 0 h 337890"/>
              <a:gd name="connsiteX1" fmla="*/ 71693 w 151614"/>
              <a:gd name="connsiteY1" fmla="*/ 337873 h 337890"/>
              <a:gd name="connsiteX2" fmla="*/ 151614 w 151614"/>
              <a:gd name="connsiteY2" fmla="*/ 155840 h 337890"/>
              <a:gd name="connsiteX0" fmla="*/ 0 w 154050"/>
              <a:gd name="connsiteY0" fmla="*/ 181243 h 188349"/>
              <a:gd name="connsiteX1" fmla="*/ 74129 w 154050"/>
              <a:gd name="connsiteY1" fmla="*/ 182034 h 188349"/>
              <a:gd name="connsiteX2" fmla="*/ 154050 w 154050"/>
              <a:gd name="connsiteY2" fmla="*/ 1 h 188349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51"/>
              <a:gd name="connsiteX1" fmla="*/ 74129 w 154050"/>
              <a:gd name="connsiteY1" fmla="*/ 182034 h 182051"/>
              <a:gd name="connsiteX2" fmla="*/ 154050 w 154050"/>
              <a:gd name="connsiteY2" fmla="*/ 1 h 182051"/>
              <a:gd name="connsiteX0" fmla="*/ 0 w 154050"/>
              <a:gd name="connsiteY0" fmla="*/ 181243 h 182034"/>
              <a:gd name="connsiteX1" fmla="*/ 74129 w 154050"/>
              <a:gd name="connsiteY1" fmla="*/ 182034 h 182034"/>
              <a:gd name="connsiteX2" fmla="*/ 154050 w 154050"/>
              <a:gd name="connsiteY2" fmla="*/ 1 h 182034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154050"/>
              <a:gd name="connsiteY0" fmla="*/ 181242 h 182033"/>
              <a:gd name="connsiteX1" fmla="*/ 74129 w 154050"/>
              <a:gd name="connsiteY1" fmla="*/ 182033 h 182033"/>
              <a:gd name="connsiteX2" fmla="*/ 154050 w 154050"/>
              <a:gd name="connsiteY2" fmla="*/ 0 h 182033"/>
              <a:gd name="connsiteX0" fmla="*/ 0 w 211181"/>
              <a:gd name="connsiteY0" fmla="*/ 179541 h 182033"/>
              <a:gd name="connsiteX1" fmla="*/ 131260 w 211181"/>
              <a:gd name="connsiteY1" fmla="*/ 182033 h 182033"/>
              <a:gd name="connsiteX2" fmla="*/ 211181 w 211181"/>
              <a:gd name="connsiteY2" fmla="*/ 0 h 182033"/>
              <a:gd name="connsiteX0" fmla="*/ 0 w 211181"/>
              <a:gd name="connsiteY0" fmla="*/ 179541 h 182033"/>
              <a:gd name="connsiteX1" fmla="*/ 87264 w 211181"/>
              <a:gd name="connsiteY1" fmla="*/ 182033 h 182033"/>
              <a:gd name="connsiteX2" fmla="*/ 211181 w 211181"/>
              <a:gd name="connsiteY2" fmla="*/ 0 h 182033"/>
              <a:gd name="connsiteX0" fmla="*/ 0 w 261462"/>
              <a:gd name="connsiteY0" fmla="*/ 262 h 73116"/>
              <a:gd name="connsiteX1" fmla="*/ 87264 w 261462"/>
              <a:gd name="connsiteY1" fmla="*/ 2754 h 73116"/>
              <a:gd name="connsiteX2" fmla="*/ 261462 w 261462"/>
              <a:gd name="connsiteY2" fmla="*/ 70122 h 73116"/>
              <a:gd name="connsiteX0" fmla="*/ 0 w 261462"/>
              <a:gd name="connsiteY0" fmla="*/ 13 h 77261"/>
              <a:gd name="connsiteX1" fmla="*/ 228051 w 261462"/>
              <a:gd name="connsiteY1" fmla="*/ 71682 h 77261"/>
              <a:gd name="connsiteX2" fmla="*/ 261462 w 261462"/>
              <a:gd name="connsiteY2" fmla="*/ 69873 h 77261"/>
              <a:gd name="connsiteX0" fmla="*/ 0 w 261462"/>
              <a:gd name="connsiteY0" fmla="*/ 13 h 77261"/>
              <a:gd name="connsiteX1" fmla="*/ 228051 w 261462"/>
              <a:gd name="connsiteY1" fmla="*/ 71682 h 77261"/>
              <a:gd name="connsiteX2" fmla="*/ 261462 w 261462"/>
              <a:gd name="connsiteY2" fmla="*/ 69873 h 77261"/>
              <a:gd name="connsiteX0" fmla="*/ 0 w 261462"/>
              <a:gd name="connsiteY0" fmla="*/ 13 h 80471"/>
              <a:gd name="connsiteX1" fmla="*/ 228051 w 261462"/>
              <a:gd name="connsiteY1" fmla="*/ 71682 h 80471"/>
              <a:gd name="connsiteX2" fmla="*/ 261462 w 261462"/>
              <a:gd name="connsiteY2" fmla="*/ 69873 h 80471"/>
              <a:gd name="connsiteX0" fmla="*/ 0 w 261462"/>
              <a:gd name="connsiteY0" fmla="*/ 13 h 72444"/>
              <a:gd name="connsiteX1" fmla="*/ 228051 w 261462"/>
              <a:gd name="connsiteY1" fmla="*/ 71682 h 72444"/>
              <a:gd name="connsiteX2" fmla="*/ 261462 w 261462"/>
              <a:gd name="connsiteY2" fmla="*/ 69873 h 72444"/>
              <a:gd name="connsiteX0" fmla="*/ 0 w 263976"/>
              <a:gd name="connsiteY0" fmla="*/ 13 h 74203"/>
              <a:gd name="connsiteX1" fmla="*/ 228051 w 263976"/>
              <a:gd name="connsiteY1" fmla="*/ 71682 h 74203"/>
              <a:gd name="connsiteX2" fmla="*/ 263976 w 263976"/>
              <a:gd name="connsiteY2" fmla="*/ 73514 h 7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976" h="74203">
                <a:moveTo>
                  <a:pt x="0" y="13"/>
                </a:moveTo>
                <a:cubicBezTo>
                  <a:pt x="21848" y="-1077"/>
                  <a:pt x="191136" y="63428"/>
                  <a:pt x="228051" y="71682"/>
                </a:cubicBezTo>
                <a:cubicBezTo>
                  <a:pt x="243855" y="73587"/>
                  <a:pt x="254295" y="75158"/>
                  <a:pt x="263976" y="73514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 b="1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3786260" y="5848134"/>
            <a:ext cx="3666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5121350" y="1064798"/>
            <a:ext cx="1" cy="4754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5121350" y="1064798"/>
            <a:ext cx="1" cy="4754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D06611-D34F-7542-B4A9-0749AE619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678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569464" y="213360"/>
            <a:ext cx="4005072" cy="643128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 rot="15544037">
            <a:off x="3654986" y="2993748"/>
            <a:ext cx="1048218" cy="518774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9658" h="1539211">
                <a:moveTo>
                  <a:pt x="0" y="1539211"/>
                </a:moveTo>
                <a:lnTo>
                  <a:pt x="1531245" y="387884"/>
                </a:lnTo>
                <a:lnTo>
                  <a:pt x="1559658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15544037">
            <a:off x="2892966" y="2819649"/>
            <a:ext cx="572006" cy="426439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1096" h="1265252">
                <a:moveTo>
                  <a:pt x="0" y="1265252"/>
                </a:moveTo>
                <a:lnTo>
                  <a:pt x="815370" y="277128"/>
                </a:lnTo>
                <a:lnTo>
                  <a:pt x="851096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15544037" flipH="1" flipV="1">
            <a:off x="5000132" y="3095616"/>
            <a:ext cx="657106" cy="1157200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629839 h 1629839"/>
              <a:gd name="connsiteX1" fmla="*/ 1005553 w 1559658"/>
              <a:gd name="connsiteY1" fmla="*/ 0 h 1629839"/>
              <a:gd name="connsiteX2" fmla="*/ 1559658 w 1559658"/>
              <a:gd name="connsiteY2" fmla="*/ 90628 h 1629839"/>
              <a:gd name="connsiteX0" fmla="*/ 0 w 1079524"/>
              <a:gd name="connsiteY0" fmla="*/ 2404164 h 2404164"/>
              <a:gd name="connsiteX1" fmla="*/ 1005553 w 1079524"/>
              <a:gd name="connsiteY1" fmla="*/ 774325 h 2404164"/>
              <a:gd name="connsiteX2" fmla="*/ 1079524 w 1079524"/>
              <a:gd name="connsiteY2" fmla="*/ 0 h 2404164"/>
              <a:gd name="connsiteX0" fmla="*/ 0 w 1079524"/>
              <a:gd name="connsiteY0" fmla="*/ 4345732 h 4345732"/>
              <a:gd name="connsiteX1" fmla="*/ 1057139 w 1079524"/>
              <a:gd name="connsiteY1" fmla="*/ 0 h 4345732"/>
              <a:gd name="connsiteX2" fmla="*/ 1079524 w 1079524"/>
              <a:gd name="connsiteY2" fmla="*/ 1941568 h 4345732"/>
              <a:gd name="connsiteX0" fmla="*/ 0 w 1068391"/>
              <a:gd name="connsiteY0" fmla="*/ 4715574 h 4715574"/>
              <a:gd name="connsiteX1" fmla="*/ 1057139 w 1068391"/>
              <a:gd name="connsiteY1" fmla="*/ 369842 h 4715574"/>
              <a:gd name="connsiteX2" fmla="*/ 1068391 w 1068391"/>
              <a:gd name="connsiteY2" fmla="*/ 0 h 471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8391" h="4715574">
                <a:moveTo>
                  <a:pt x="0" y="4715574"/>
                </a:moveTo>
                <a:lnTo>
                  <a:pt x="1057139" y="369842"/>
                </a:lnTo>
                <a:lnTo>
                  <a:pt x="1068391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562475" y="3921125"/>
            <a:ext cx="1054894" cy="4627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578350" y="4384675"/>
            <a:ext cx="1146175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606925" y="4381500"/>
            <a:ext cx="1006475" cy="460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5017294" y="4976813"/>
            <a:ext cx="547687" cy="4119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5005388" y="5386388"/>
            <a:ext cx="72151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Freeform 21"/>
          <p:cNvSpPr/>
          <p:nvPr/>
        </p:nvSpPr>
        <p:spPr>
          <a:xfrm rot="15544037">
            <a:off x="2287049" y="4218558"/>
            <a:ext cx="2606404" cy="547136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1019101"/>
              <a:gd name="connsiteY0" fmla="*/ 988124 h 3464646"/>
              <a:gd name="connsiteX1" fmla="*/ 815370 w 1019101"/>
              <a:gd name="connsiteY1" fmla="*/ 0 h 3464646"/>
              <a:gd name="connsiteX2" fmla="*/ 1019101 w 1019101"/>
              <a:gd name="connsiteY2" fmla="*/ 3464646 h 3464646"/>
              <a:gd name="connsiteX0" fmla="*/ 0 w 1019101"/>
              <a:gd name="connsiteY0" fmla="*/ 0 h 2476522"/>
              <a:gd name="connsiteX1" fmla="*/ 995305 w 1019101"/>
              <a:gd name="connsiteY1" fmla="*/ 1736438 h 2476522"/>
              <a:gd name="connsiteX2" fmla="*/ 1019101 w 1019101"/>
              <a:gd name="connsiteY2" fmla="*/ 2476522 h 2476522"/>
              <a:gd name="connsiteX0" fmla="*/ 2859006 w 3878107"/>
              <a:gd name="connsiteY0" fmla="*/ 0 h 2476522"/>
              <a:gd name="connsiteX1" fmla="*/ 0 w 3878107"/>
              <a:gd name="connsiteY1" fmla="*/ 2019150 h 2476522"/>
              <a:gd name="connsiteX2" fmla="*/ 3854311 w 3878107"/>
              <a:gd name="connsiteY2" fmla="*/ 1736438 h 2476522"/>
              <a:gd name="connsiteX3" fmla="*/ 3878107 w 3878107"/>
              <a:gd name="connsiteY3" fmla="*/ 2476522 h 2476522"/>
              <a:gd name="connsiteX0" fmla="*/ 36405 w 3878107"/>
              <a:gd name="connsiteY0" fmla="*/ 1623362 h 1623362"/>
              <a:gd name="connsiteX1" fmla="*/ 0 w 3878107"/>
              <a:gd name="connsiteY1" fmla="*/ 282712 h 1623362"/>
              <a:gd name="connsiteX2" fmla="*/ 3854311 w 3878107"/>
              <a:gd name="connsiteY2" fmla="*/ 0 h 1623362"/>
              <a:gd name="connsiteX3" fmla="*/ 3878107 w 3878107"/>
              <a:gd name="connsiteY3" fmla="*/ 740084 h 16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8107" h="1623362">
                <a:moveTo>
                  <a:pt x="36405" y="1623362"/>
                </a:moveTo>
                <a:lnTo>
                  <a:pt x="0" y="282712"/>
                </a:lnTo>
                <a:lnTo>
                  <a:pt x="3854311" y="0"/>
                </a:lnTo>
                <a:lnTo>
                  <a:pt x="3878107" y="740084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3282950" y="4565650"/>
            <a:ext cx="82550" cy="31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4833938" y="3183732"/>
            <a:ext cx="402432" cy="23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rot="16200000" flipH="1">
            <a:off x="5380435" y="3213496"/>
            <a:ext cx="828675" cy="23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31"/>
          <p:cNvSpPr/>
          <p:nvPr/>
        </p:nvSpPr>
        <p:spPr>
          <a:xfrm>
            <a:off x="2511258" y="2611431"/>
            <a:ext cx="463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Ala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171658" y="2643181"/>
            <a:ext cx="723275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Sacral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canal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06758" y="2395531"/>
            <a:ext cx="922047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Superior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ail"/>
                <a:ea typeface="ＭＳ Ｐゴシック" charset="0"/>
              </a:rPr>
              <a:t>articular</a:t>
            </a:r>
            <a:endParaRPr lang="en-US" sz="1400" b="1" dirty="0">
              <a:solidFill>
                <a:srgbClr val="000000"/>
              </a:solidFill>
              <a:latin typeface="Arail"/>
              <a:ea typeface="ＭＳ Ｐゴシック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process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51308" y="2395531"/>
            <a:ext cx="971741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Auricular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surface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02158" y="3741731"/>
            <a:ext cx="63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ail"/>
                <a:ea typeface="ＭＳ Ｐゴシック" charset="0"/>
              </a:rPr>
              <a:t>Body</a:t>
            </a:r>
            <a:endParaRPr lang="en-US" sz="1400" b="1" dirty="0">
              <a:solidFill>
                <a:srgbClr val="000000"/>
              </a:solidFill>
              <a:latin typeface="Arail"/>
              <a:ea typeface="ＭＳ Ｐゴシック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67208" y="4275131"/>
            <a:ext cx="800219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Median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sacral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crest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667208" y="5278431"/>
            <a:ext cx="971741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Posterior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sacral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foramina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159208" y="5900731"/>
            <a:ext cx="723275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Sacral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hiatus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01808" y="6002331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Coccyx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504908" y="4402131"/>
            <a:ext cx="843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Sacrum</a:t>
            </a:r>
          </a:p>
        </p:txBody>
      </p:sp>
      <p:sp>
        <p:nvSpPr>
          <p:cNvPr id="4" name="Freeform 3"/>
          <p:cNvSpPr/>
          <p:nvPr/>
        </p:nvSpPr>
        <p:spPr>
          <a:xfrm>
            <a:off x="4510088" y="5507831"/>
            <a:ext cx="707231" cy="531019"/>
          </a:xfrm>
          <a:custGeom>
            <a:avLst/>
            <a:gdLst>
              <a:gd name="connsiteX0" fmla="*/ 0 w 707231"/>
              <a:gd name="connsiteY0" fmla="*/ 0 h 531019"/>
              <a:gd name="connsiteX1" fmla="*/ 500062 w 707231"/>
              <a:gd name="connsiteY1" fmla="*/ 531019 h 531019"/>
              <a:gd name="connsiteX2" fmla="*/ 707231 w 707231"/>
              <a:gd name="connsiteY2" fmla="*/ 531019 h 53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7231" h="531019">
                <a:moveTo>
                  <a:pt x="0" y="0"/>
                </a:moveTo>
                <a:lnTo>
                  <a:pt x="500062" y="531019"/>
                </a:lnTo>
                <a:lnTo>
                  <a:pt x="707231" y="53101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62388" y="5767388"/>
            <a:ext cx="507206" cy="850106"/>
            <a:chOff x="3862388" y="5767388"/>
            <a:chExt cx="507206" cy="850106"/>
          </a:xfrm>
        </p:grpSpPr>
        <p:sp>
          <p:nvSpPr>
            <p:cNvPr id="30" name="Freeform 29"/>
            <p:cNvSpPr/>
            <p:nvPr/>
          </p:nvSpPr>
          <p:spPr bwMode="auto">
            <a:xfrm>
              <a:off x="3955256" y="5767388"/>
              <a:ext cx="414338" cy="850106"/>
            </a:xfrm>
            <a:custGeom>
              <a:avLst/>
              <a:gdLst>
                <a:gd name="connsiteX0" fmla="*/ 61913 w 414338"/>
                <a:gd name="connsiteY0" fmla="*/ 0 h 850106"/>
                <a:gd name="connsiteX1" fmla="*/ 0 w 414338"/>
                <a:gd name="connsiteY1" fmla="*/ 0 h 850106"/>
                <a:gd name="connsiteX2" fmla="*/ 0 w 414338"/>
                <a:gd name="connsiteY2" fmla="*/ 850106 h 850106"/>
                <a:gd name="connsiteX3" fmla="*/ 414338 w 414338"/>
                <a:gd name="connsiteY3" fmla="*/ 850106 h 85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338" h="850106">
                  <a:moveTo>
                    <a:pt x="61913" y="0"/>
                  </a:moveTo>
                  <a:lnTo>
                    <a:pt x="0" y="0"/>
                  </a:lnTo>
                  <a:lnTo>
                    <a:pt x="0" y="850106"/>
                  </a:lnTo>
                  <a:lnTo>
                    <a:pt x="414338" y="85010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3862388" y="6184106"/>
              <a:ext cx="92868" cy="0"/>
            </a:xfrm>
            <a:custGeom>
              <a:avLst/>
              <a:gdLst>
                <a:gd name="connsiteX0" fmla="*/ 0 w 92868"/>
                <a:gd name="connsiteY0" fmla="*/ 0 h 0"/>
                <a:gd name="connsiteX1" fmla="*/ 92868 w 9286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868">
                  <a:moveTo>
                    <a:pt x="0" y="0"/>
                  </a:moveTo>
                  <a:lnTo>
                    <a:pt x="92868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43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E8D61C-64FF-214A-83AB-F5F009300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986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417576" y="213360"/>
            <a:ext cx="8308848" cy="643128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353528" y="646741"/>
            <a:ext cx="1576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ail"/>
                <a:ea typeface="ＭＳ Ｐゴシック" charset="0"/>
              </a:rPr>
              <a:t>Clavicular</a:t>
            </a: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 notch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784934" y="5713397"/>
            <a:ext cx="891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L</a:t>
            </a:r>
            <a:r>
              <a:rPr lang="en-US" sz="1400" b="1" baseline="-25000" dirty="0">
                <a:solidFill>
                  <a:srgbClr val="000000"/>
                </a:solidFill>
                <a:latin typeface="Arail"/>
                <a:ea typeface="ＭＳ Ｐゴシック" charset="0"/>
              </a:rPr>
              <a:t>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vertebra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52893" y="6287907"/>
            <a:ext cx="4459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956891" y="5952790"/>
            <a:ext cx="1168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Floating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ribs (11, 12)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325763" y="5982641"/>
            <a:ext cx="151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Costal cartilage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889322" y="5336843"/>
            <a:ext cx="1088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ail"/>
                <a:ea typeface="ＭＳ Ｐゴシック" charset="0"/>
              </a:rPr>
              <a:t>Intercostal</a:t>
            </a:r>
            <a:endParaRPr lang="en-US" sz="1400" b="1" dirty="0">
              <a:solidFill>
                <a:srgbClr val="000000"/>
              </a:solidFill>
              <a:latin typeface="Arail"/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spaces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129729" y="2455207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ail"/>
                <a:ea typeface="ＭＳ Ｐゴシック" charset="0"/>
              </a:rPr>
              <a:t>Xiphoid</a:t>
            </a:r>
            <a:endParaRPr lang="en-US" sz="1400" b="1" dirty="0">
              <a:solidFill>
                <a:srgbClr val="000000"/>
              </a:solidFill>
              <a:latin typeface="Arail"/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process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128774" y="1980857"/>
            <a:ext cx="1208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ail"/>
                <a:ea typeface="ＭＳ Ｐゴシック" charset="0"/>
              </a:rPr>
              <a:t>Xiphisternal</a:t>
            </a:r>
            <a:endParaRPr lang="en-US" sz="1400" b="1" dirty="0">
              <a:solidFill>
                <a:srgbClr val="000000"/>
              </a:solidFill>
              <a:latin typeface="Arail"/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joint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128778" y="1742739"/>
            <a:ext cx="63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Body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127195" y="1512233"/>
            <a:ext cx="1308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Sternal angle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120849" y="1288077"/>
            <a:ext cx="1149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ail"/>
                <a:ea typeface="ＭＳ Ｐゴシック" charset="0"/>
              </a:rPr>
              <a:t>Manubrium</a:t>
            </a:r>
            <a:endParaRPr lang="en-US" sz="1400" b="1" dirty="0">
              <a:solidFill>
                <a:srgbClr val="000000"/>
              </a:solidFill>
              <a:latin typeface="Arail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635240" y="184926"/>
            <a:ext cx="11176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T</a:t>
            </a:r>
            <a:r>
              <a:rPr lang="en-US" sz="1400" b="1" baseline="-25000" dirty="0">
                <a:solidFill>
                  <a:srgbClr val="000000"/>
                </a:solidFill>
                <a:latin typeface="Arail"/>
                <a:ea typeface="ＭＳ Ｐゴシック" charset="0"/>
              </a:rPr>
              <a:t>1</a:t>
            </a: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 vertebra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938140" y="404464"/>
            <a:ext cx="1366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Jugular notch</a:t>
            </a:r>
          </a:p>
        </p:txBody>
      </p:sp>
      <p:sp>
        <p:nvSpPr>
          <p:cNvPr id="95" name="Rectangle 94"/>
          <p:cNvSpPr/>
          <p:nvPr/>
        </p:nvSpPr>
        <p:spPr>
          <a:xfrm>
            <a:off x="487935" y="4627725"/>
            <a:ext cx="7008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False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ribs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(8–12)</a:t>
            </a:r>
          </a:p>
        </p:txBody>
      </p:sp>
      <p:sp>
        <p:nvSpPr>
          <p:cNvPr id="98" name="Rectangle 97"/>
          <p:cNvSpPr/>
          <p:nvPr/>
        </p:nvSpPr>
        <p:spPr>
          <a:xfrm>
            <a:off x="477988" y="2189791"/>
            <a:ext cx="6014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True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ribs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(1–7)</a:t>
            </a:r>
          </a:p>
        </p:txBody>
      </p:sp>
      <p:sp>
        <p:nvSpPr>
          <p:cNvPr id="99" name="Rectangle 98"/>
          <p:cNvSpPr/>
          <p:nvPr/>
        </p:nvSpPr>
        <p:spPr>
          <a:xfrm>
            <a:off x="6496359" y="1916584"/>
            <a:ext cx="86113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ail"/>
                <a:ea typeface="ＭＳ Ｐゴシック" charset="0"/>
              </a:rPr>
              <a:t>Sternum</a:t>
            </a:r>
          </a:p>
        </p:txBody>
      </p:sp>
      <p:sp>
        <p:nvSpPr>
          <p:cNvPr id="103" name="Freeform 102"/>
          <p:cNvSpPr/>
          <p:nvPr/>
        </p:nvSpPr>
        <p:spPr>
          <a:xfrm rot="15544037">
            <a:off x="2111174" y="569343"/>
            <a:ext cx="615627" cy="928056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708" h="2476222">
                <a:moveTo>
                  <a:pt x="0" y="2476222"/>
                </a:moveTo>
                <a:lnTo>
                  <a:pt x="813264" y="429508"/>
                </a:lnTo>
                <a:lnTo>
                  <a:pt x="845708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104" name="Freeform 103"/>
          <p:cNvSpPr/>
          <p:nvPr/>
        </p:nvSpPr>
        <p:spPr>
          <a:xfrm rot="15544037" flipV="1">
            <a:off x="3209294" y="358823"/>
            <a:ext cx="526035" cy="527543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  <a:gd name="connsiteX0" fmla="*/ 0 w 815112"/>
              <a:gd name="connsiteY0" fmla="*/ 2782669 h 2782669"/>
              <a:gd name="connsiteX1" fmla="*/ 813264 w 815112"/>
              <a:gd name="connsiteY1" fmla="*/ 735955 h 2782669"/>
              <a:gd name="connsiteX2" fmla="*/ 815112 w 815112"/>
              <a:gd name="connsiteY2" fmla="*/ 0 h 2782669"/>
              <a:gd name="connsiteX0" fmla="*/ 0 w 849752"/>
              <a:gd name="connsiteY0" fmla="*/ 2782669 h 2782669"/>
              <a:gd name="connsiteX1" fmla="*/ 849752 w 849752"/>
              <a:gd name="connsiteY1" fmla="*/ 574388 h 2782669"/>
              <a:gd name="connsiteX2" fmla="*/ 815112 w 849752"/>
              <a:gd name="connsiteY2" fmla="*/ 0 h 2782669"/>
              <a:gd name="connsiteX0" fmla="*/ 0 w 686401"/>
              <a:gd name="connsiteY0" fmla="*/ 2126337 h 2126337"/>
              <a:gd name="connsiteX1" fmla="*/ 686401 w 686401"/>
              <a:gd name="connsiteY1" fmla="*/ 574388 h 2126337"/>
              <a:gd name="connsiteX2" fmla="*/ 651761 w 686401"/>
              <a:gd name="connsiteY2" fmla="*/ 0 h 212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401" h="2126337">
                <a:moveTo>
                  <a:pt x="0" y="2126337"/>
                </a:moveTo>
                <a:lnTo>
                  <a:pt x="686401" y="574388"/>
                </a:lnTo>
                <a:lnTo>
                  <a:pt x="651761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105" name="Freeform 104"/>
          <p:cNvSpPr/>
          <p:nvPr/>
        </p:nvSpPr>
        <p:spPr>
          <a:xfrm rot="15544037" flipV="1">
            <a:off x="3339075" y="445185"/>
            <a:ext cx="545014" cy="878088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  <a:gd name="connsiteX0" fmla="*/ 0 w 815112"/>
              <a:gd name="connsiteY0" fmla="*/ 2782669 h 2782669"/>
              <a:gd name="connsiteX1" fmla="*/ 813264 w 815112"/>
              <a:gd name="connsiteY1" fmla="*/ 735955 h 2782669"/>
              <a:gd name="connsiteX2" fmla="*/ 815112 w 815112"/>
              <a:gd name="connsiteY2" fmla="*/ 0 h 2782669"/>
              <a:gd name="connsiteX0" fmla="*/ 0 w 849752"/>
              <a:gd name="connsiteY0" fmla="*/ 2782669 h 2782669"/>
              <a:gd name="connsiteX1" fmla="*/ 849752 w 849752"/>
              <a:gd name="connsiteY1" fmla="*/ 574388 h 2782669"/>
              <a:gd name="connsiteX2" fmla="*/ 815112 w 849752"/>
              <a:gd name="connsiteY2" fmla="*/ 0 h 2782669"/>
              <a:gd name="connsiteX0" fmla="*/ 0 w 686401"/>
              <a:gd name="connsiteY0" fmla="*/ 2126337 h 2126337"/>
              <a:gd name="connsiteX1" fmla="*/ 686401 w 686401"/>
              <a:gd name="connsiteY1" fmla="*/ 574388 h 2126337"/>
              <a:gd name="connsiteX2" fmla="*/ 651761 w 686401"/>
              <a:gd name="connsiteY2" fmla="*/ 0 h 2126337"/>
              <a:gd name="connsiteX0" fmla="*/ 142163 w 828564"/>
              <a:gd name="connsiteY0" fmla="*/ 2126337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828564"/>
              <a:gd name="connsiteY0" fmla="*/ 3039169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793924"/>
              <a:gd name="connsiteY0" fmla="*/ 3039169 h 3040835"/>
              <a:gd name="connsiteX1" fmla="*/ 0 w 793924"/>
              <a:gd name="connsiteY1" fmla="*/ 3040835 h 3040835"/>
              <a:gd name="connsiteX2" fmla="*/ 737960 w 793924"/>
              <a:gd name="connsiteY2" fmla="*/ 64934 h 3040835"/>
              <a:gd name="connsiteX3" fmla="*/ 793924 w 793924"/>
              <a:gd name="connsiteY3" fmla="*/ 0 h 3040835"/>
              <a:gd name="connsiteX0" fmla="*/ 8593 w 737961"/>
              <a:gd name="connsiteY0" fmla="*/ 3511334 h 3513000"/>
              <a:gd name="connsiteX1" fmla="*/ 0 w 737961"/>
              <a:gd name="connsiteY1" fmla="*/ 3513000 h 3513000"/>
              <a:gd name="connsiteX2" fmla="*/ 737960 w 737961"/>
              <a:gd name="connsiteY2" fmla="*/ 537099 h 3513000"/>
              <a:gd name="connsiteX3" fmla="*/ 694900 w 737961"/>
              <a:gd name="connsiteY3" fmla="*/ 0 h 35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961" h="3513000">
                <a:moveTo>
                  <a:pt x="8593" y="3511334"/>
                </a:moveTo>
                <a:lnTo>
                  <a:pt x="0" y="3513000"/>
                </a:lnTo>
                <a:lnTo>
                  <a:pt x="737960" y="537099"/>
                </a:lnTo>
                <a:lnTo>
                  <a:pt x="694900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 bwMode="auto">
          <a:xfrm>
            <a:off x="3371890" y="1428734"/>
            <a:ext cx="1800185" cy="954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/>
          <p:cNvCxnSpPr/>
          <p:nvPr/>
        </p:nvCxnSpPr>
        <p:spPr bwMode="auto">
          <a:xfrm flipV="1">
            <a:off x="3248064" y="1666875"/>
            <a:ext cx="1938299" cy="857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Freeform 107"/>
          <p:cNvSpPr/>
          <p:nvPr/>
        </p:nvSpPr>
        <p:spPr>
          <a:xfrm rot="15544037" flipV="1">
            <a:off x="4144816" y="1130683"/>
            <a:ext cx="139015" cy="1998334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  <a:gd name="connsiteX0" fmla="*/ 0 w 815112"/>
              <a:gd name="connsiteY0" fmla="*/ 2782669 h 2782669"/>
              <a:gd name="connsiteX1" fmla="*/ 813264 w 815112"/>
              <a:gd name="connsiteY1" fmla="*/ 735955 h 2782669"/>
              <a:gd name="connsiteX2" fmla="*/ 815112 w 815112"/>
              <a:gd name="connsiteY2" fmla="*/ 0 h 2782669"/>
              <a:gd name="connsiteX0" fmla="*/ 0 w 849752"/>
              <a:gd name="connsiteY0" fmla="*/ 2782669 h 2782669"/>
              <a:gd name="connsiteX1" fmla="*/ 849752 w 849752"/>
              <a:gd name="connsiteY1" fmla="*/ 574388 h 2782669"/>
              <a:gd name="connsiteX2" fmla="*/ 815112 w 849752"/>
              <a:gd name="connsiteY2" fmla="*/ 0 h 2782669"/>
              <a:gd name="connsiteX0" fmla="*/ 0 w 686401"/>
              <a:gd name="connsiteY0" fmla="*/ 2126337 h 2126337"/>
              <a:gd name="connsiteX1" fmla="*/ 686401 w 686401"/>
              <a:gd name="connsiteY1" fmla="*/ 574388 h 2126337"/>
              <a:gd name="connsiteX2" fmla="*/ 651761 w 686401"/>
              <a:gd name="connsiteY2" fmla="*/ 0 h 2126337"/>
              <a:gd name="connsiteX0" fmla="*/ 142163 w 828564"/>
              <a:gd name="connsiteY0" fmla="*/ 2126337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828564"/>
              <a:gd name="connsiteY0" fmla="*/ 3039169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793924"/>
              <a:gd name="connsiteY0" fmla="*/ 3039169 h 3040835"/>
              <a:gd name="connsiteX1" fmla="*/ 0 w 793924"/>
              <a:gd name="connsiteY1" fmla="*/ 3040835 h 3040835"/>
              <a:gd name="connsiteX2" fmla="*/ 737960 w 793924"/>
              <a:gd name="connsiteY2" fmla="*/ 64934 h 3040835"/>
              <a:gd name="connsiteX3" fmla="*/ 793924 w 793924"/>
              <a:gd name="connsiteY3" fmla="*/ 0 h 3040835"/>
              <a:gd name="connsiteX0" fmla="*/ 8593 w 737961"/>
              <a:gd name="connsiteY0" fmla="*/ 3511334 h 3513000"/>
              <a:gd name="connsiteX1" fmla="*/ 0 w 737961"/>
              <a:gd name="connsiteY1" fmla="*/ 3513000 h 3513000"/>
              <a:gd name="connsiteX2" fmla="*/ 737960 w 737961"/>
              <a:gd name="connsiteY2" fmla="*/ 537099 h 3513000"/>
              <a:gd name="connsiteX3" fmla="*/ 694900 w 737961"/>
              <a:gd name="connsiteY3" fmla="*/ 0 h 3513000"/>
              <a:gd name="connsiteX0" fmla="*/ 8593 w 694899"/>
              <a:gd name="connsiteY0" fmla="*/ 7291553 h 7293219"/>
              <a:gd name="connsiteX1" fmla="*/ 0 w 694899"/>
              <a:gd name="connsiteY1" fmla="*/ 7293219 h 7293219"/>
              <a:gd name="connsiteX2" fmla="*/ 206842 w 694899"/>
              <a:gd name="connsiteY2" fmla="*/ 0 h 7293219"/>
              <a:gd name="connsiteX3" fmla="*/ 694900 w 694899"/>
              <a:gd name="connsiteY3" fmla="*/ 3780219 h 7293219"/>
              <a:gd name="connsiteX0" fmla="*/ 8593 w 206842"/>
              <a:gd name="connsiteY0" fmla="*/ 7978505 h 7980171"/>
              <a:gd name="connsiteX1" fmla="*/ 0 w 206842"/>
              <a:gd name="connsiteY1" fmla="*/ 7980171 h 7980171"/>
              <a:gd name="connsiteX2" fmla="*/ 206842 w 206842"/>
              <a:gd name="connsiteY2" fmla="*/ 686952 h 7980171"/>
              <a:gd name="connsiteX3" fmla="*/ 161332 w 206842"/>
              <a:gd name="connsiteY3" fmla="*/ 0 h 798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842" h="7980171">
                <a:moveTo>
                  <a:pt x="8593" y="7978505"/>
                </a:moveTo>
                <a:lnTo>
                  <a:pt x="0" y="7980171"/>
                </a:lnTo>
                <a:lnTo>
                  <a:pt x="206842" y="686952"/>
                </a:lnTo>
                <a:lnTo>
                  <a:pt x="161332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109" name="Freeform 108"/>
          <p:cNvSpPr/>
          <p:nvPr/>
        </p:nvSpPr>
        <p:spPr>
          <a:xfrm rot="15544037" flipV="1">
            <a:off x="3738760" y="1703721"/>
            <a:ext cx="888641" cy="2137697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  <a:gd name="connsiteX0" fmla="*/ 0 w 815112"/>
              <a:gd name="connsiteY0" fmla="*/ 2782669 h 2782669"/>
              <a:gd name="connsiteX1" fmla="*/ 813264 w 815112"/>
              <a:gd name="connsiteY1" fmla="*/ 735955 h 2782669"/>
              <a:gd name="connsiteX2" fmla="*/ 815112 w 815112"/>
              <a:gd name="connsiteY2" fmla="*/ 0 h 2782669"/>
              <a:gd name="connsiteX0" fmla="*/ 0 w 849752"/>
              <a:gd name="connsiteY0" fmla="*/ 2782669 h 2782669"/>
              <a:gd name="connsiteX1" fmla="*/ 849752 w 849752"/>
              <a:gd name="connsiteY1" fmla="*/ 574388 h 2782669"/>
              <a:gd name="connsiteX2" fmla="*/ 815112 w 849752"/>
              <a:gd name="connsiteY2" fmla="*/ 0 h 2782669"/>
              <a:gd name="connsiteX0" fmla="*/ 0 w 686401"/>
              <a:gd name="connsiteY0" fmla="*/ 2126337 h 2126337"/>
              <a:gd name="connsiteX1" fmla="*/ 686401 w 686401"/>
              <a:gd name="connsiteY1" fmla="*/ 574388 h 2126337"/>
              <a:gd name="connsiteX2" fmla="*/ 651761 w 686401"/>
              <a:gd name="connsiteY2" fmla="*/ 0 h 2126337"/>
              <a:gd name="connsiteX0" fmla="*/ 142163 w 828564"/>
              <a:gd name="connsiteY0" fmla="*/ 2126337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828564"/>
              <a:gd name="connsiteY0" fmla="*/ 3039169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793924"/>
              <a:gd name="connsiteY0" fmla="*/ 3039169 h 3040835"/>
              <a:gd name="connsiteX1" fmla="*/ 0 w 793924"/>
              <a:gd name="connsiteY1" fmla="*/ 3040835 h 3040835"/>
              <a:gd name="connsiteX2" fmla="*/ 737960 w 793924"/>
              <a:gd name="connsiteY2" fmla="*/ 64934 h 3040835"/>
              <a:gd name="connsiteX3" fmla="*/ 793924 w 793924"/>
              <a:gd name="connsiteY3" fmla="*/ 0 h 3040835"/>
              <a:gd name="connsiteX0" fmla="*/ 8593 w 737961"/>
              <a:gd name="connsiteY0" fmla="*/ 3511334 h 3513000"/>
              <a:gd name="connsiteX1" fmla="*/ 0 w 737961"/>
              <a:gd name="connsiteY1" fmla="*/ 3513000 h 3513000"/>
              <a:gd name="connsiteX2" fmla="*/ 737960 w 737961"/>
              <a:gd name="connsiteY2" fmla="*/ 537099 h 3513000"/>
              <a:gd name="connsiteX3" fmla="*/ 694900 w 737961"/>
              <a:gd name="connsiteY3" fmla="*/ 0 h 3513000"/>
              <a:gd name="connsiteX0" fmla="*/ 8593 w 1189948"/>
              <a:gd name="connsiteY0" fmla="*/ 8703085 h 8704751"/>
              <a:gd name="connsiteX1" fmla="*/ 0 w 1189948"/>
              <a:gd name="connsiteY1" fmla="*/ 8704751 h 8704751"/>
              <a:gd name="connsiteX2" fmla="*/ 737960 w 1189948"/>
              <a:gd name="connsiteY2" fmla="*/ 5728850 h 8704751"/>
              <a:gd name="connsiteX3" fmla="*/ 1189948 w 1189948"/>
              <a:gd name="connsiteY3" fmla="*/ 0 h 8704751"/>
              <a:gd name="connsiteX0" fmla="*/ 8593 w 1221542"/>
              <a:gd name="connsiteY0" fmla="*/ 8703085 h 8704751"/>
              <a:gd name="connsiteX1" fmla="*/ 0 w 1221542"/>
              <a:gd name="connsiteY1" fmla="*/ 8704751 h 8704751"/>
              <a:gd name="connsiteX2" fmla="*/ 1221542 w 1221542"/>
              <a:gd name="connsiteY2" fmla="*/ 695002 h 8704751"/>
              <a:gd name="connsiteX3" fmla="*/ 1189948 w 1221542"/>
              <a:gd name="connsiteY3" fmla="*/ 0 h 870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542" h="8704751">
                <a:moveTo>
                  <a:pt x="8593" y="8703085"/>
                </a:moveTo>
                <a:lnTo>
                  <a:pt x="0" y="8704751"/>
                </a:lnTo>
                <a:lnTo>
                  <a:pt x="1221542" y="695002"/>
                </a:lnTo>
                <a:lnTo>
                  <a:pt x="1189948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 rot="15544037" flipV="1">
            <a:off x="3879649" y="2035952"/>
            <a:ext cx="664016" cy="2162214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  <a:gd name="connsiteX0" fmla="*/ 0 w 815112"/>
              <a:gd name="connsiteY0" fmla="*/ 2782669 h 2782669"/>
              <a:gd name="connsiteX1" fmla="*/ 813264 w 815112"/>
              <a:gd name="connsiteY1" fmla="*/ 735955 h 2782669"/>
              <a:gd name="connsiteX2" fmla="*/ 815112 w 815112"/>
              <a:gd name="connsiteY2" fmla="*/ 0 h 2782669"/>
              <a:gd name="connsiteX0" fmla="*/ 0 w 849752"/>
              <a:gd name="connsiteY0" fmla="*/ 2782669 h 2782669"/>
              <a:gd name="connsiteX1" fmla="*/ 849752 w 849752"/>
              <a:gd name="connsiteY1" fmla="*/ 574388 h 2782669"/>
              <a:gd name="connsiteX2" fmla="*/ 815112 w 849752"/>
              <a:gd name="connsiteY2" fmla="*/ 0 h 2782669"/>
              <a:gd name="connsiteX0" fmla="*/ 0 w 686401"/>
              <a:gd name="connsiteY0" fmla="*/ 2126337 h 2126337"/>
              <a:gd name="connsiteX1" fmla="*/ 686401 w 686401"/>
              <a:gd name="connsiteY1" fmla="*/ 574388 h 2126337"/>
              <a:gd name="connsiteX2" fmla="*/ 651761 w 686401"/>
              <a:gd name="connsiteY2" fmla="*/ 0 h 2126337"/>
              <a:gd name="connsiteX0" fmla="*/ 142163 w 828564"/>
              <a:gd name="connsiteY0" fmla="*/ 2126337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828564"/>
              <a:gd name="connsiteY0" fmla="*/ 3039169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793924"/>
              <a:gd name="connsiteY0" fmla="*/ 3039169 h 3040835"/>
              <a:gd name="connsiteX1" fmla="*/ 0 w 793924"/>
              <a:gd name="connsiteY1" fmla="*/ 3040835 h 3040835"/>
              <a:gd name="connsiteX2" fmla="*/ 737960 w 793924"/>
              <a:gd name="connsiteY2" fmla="*/ 64934 h 3040835"/>
              <a:gd name="connsiteX3" fmla="*/ 793924 w 793924"/>
              <a:gd name="connsiteY3" fmla="*/ 0 h 3040835"/>
              <a:gd name="connsiteX0" fmla="*/ 8593 w 737961"/>
              <a:gd name="connsiteY0" fmla="*/ 3511334 h 3513000"/>
              <a:gd name="connsiteX1" fmla="*/ 0 w 737961"/>
              <a:gd name="connsiteY1" fmla="*/ 3513000 h 3513000"/>
              <a:gd name="connsiteX2" fmla="*/ 737960 w 737961"/>
              <a:gd name="connsiteY2" fmla="*/ 537099 h 3513000"/>
              <a:gd name="connsiteX3" fmla="*/ 694900 w 737961"/>
              <a:gd name="connsiteY3" fmla="*/ 0 h 3513000"/>
              <a:gd name="connsiteX0" fmla="*/ 8593 w 1189948"/>
              <a:gd name="connsiteY0" fmla="*/ 8703085 h 8704751"/>
              <a:gd name="connsiteX1" fmla="*/ 0 w 1189948"/>
              <a:gd name="connsiteY1" fmla="*/ 8704751 h 8704751"/>
              <a:gd name="connsiteX2" fmla="*/ 737960 w 1189948"/>
              <a:gd name="connsiteY2" fmla="*/ 5728850 h 8704751"/>
              <a:gd name="connsiteX3" fmla="*/ 1189948 w 1189948"/>
              <a:gd name="connsiteY3" fmla="*/ 0 h 8704751"/>
              <a:gd name="connsiteX0" fmla="*/ 8593 w 1221542"/>
              <a:gd name="connsiteY0" fmla="*/ 8703085 h 8704751"/>
              <a:gd name="connsiteX1" fmla="*/ 0 w 1221542"/>
              <a:gd name="connsiteY1" fmla="*/ 8704751 h 8704751"/>
              <a:gd name="connsiteX2" fmla="*/ 1221542 w 1221542"/>
              <a:gd name="connsiteY2" fmla="*/ 695002 h 8704751"/>
              <a:gd name="connsiteX3" fmla="*/ 1189948 w 1221542"/>
              <a:gd name="connsiteY3" fmla="*/ 0 h 8704751"/>
              <a:gd name="connsiteX0" fmla="*/ 8593 w 1189948"/>
              <a:gd name="connsiteY0" fmla="*/ 8703085 h 8704751"/>
              <a:gd name="connsiteX1" fmla="*/ 0 w 1189948"/>
              <a:gd name="connsiteY1" fmla="*/ 8704751 h 8704751"/>
              <a:gd name="connsiteX2" fmla="*/ 882439 w 1189948"/>
              <a:gd name="connsiteY2" fmla="*/ 1519705 h 8704751"/>
              <a:gd name="connsiteX3" fmla="*/ 1189948 w 1189948"/>
              <a:gd name="connsiteY3" fmla="*/ 0 h 8704751"/>
              <a:gd name="connsiteX0" fmla="*/ 8593 w 882439"/>
              <a:gd name="connsiteY0" fmla="*/ 7878818 h 7880484"/>
              <a:gd name="connsiteX1" fmla="*/ 0 w 882439"/>
              <a:gd name="connsiteY1" fmla="*/ 7880484 h 7880484"/>
              <a:gd name="connsiteX2" fmla="*/ 882439 w 882439"/>
              <a:gd name="connsiteY2" fmla="*/ 695438 h 7880484"/>
              <a:gd name="connsiteX3" fmla="*/ 827589 w 882439"/>
              <a:gd name="connsiteY3" fmla="*/ 0 h 7880484"/>
              <a:gd name="connsiteX0" fmla="*/ 8593 w 882439"/>
              <a:gd name="connsiteY0" fmla="*/ 7941454 h 7943120"/>
              <a:gd name="connsiteX1" fmla="*/ 0 w 882439"/>
              <a:gd name="connsiteY1" fmla="*/ 7943120 h 7943120"/>
              <a:gd name="connsiteX2" fmla="*/ 882439 w 882439"/>
              <a:gd name="connsiteY2" fmla="*/ 758074 h 7943120"/>
              <a:gd name="connsiteX3" fmla="*/ 827589 w 882439"/>
              <a:gd name="connsiteY3" fmla="*/ 62636 h 794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439" h="7943120">
                <a:moveTo>
                  <a:pt x="8593" y="7941454"/>
                </a:moveTo>
                <a:lnTo>
                  <a:pt x="0" y="7943120"/>
                </a:lnTo>
                <a:lnTo>
                  <a:pt x="882439" y="758074"/>
                </a:lnTo>
                <a:cubicBezTo>
                  <a:pt x="864156" y="526261"/>
                  <a:pt x="825977" y="0"/>
                  <a:pt x="827589" y="62636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111" name="Freeform 110"/>
          <p:cNvSpPr/>
          <p:nvPr/>
        </p:nvSpPr>
        <p:spPr>
          <a:xfrm rot="21201784" flipV="1">
            <a:off x="4879774" y="3323332"/>
            <a:ext cx="387749" cy="2106810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  <a:gd name="connsiteX0" fmla="*/ 0 w 815112"/>
              <a:gd name="connsiteY0" fmla="*/ 2782669 h 2782669"/>
              <a:gd name="connsiteX1" fmla="*/ 813264 w 815112"/>
              <a:gd name="connsiteY1" fmla="*/ 735955 h 2782669"/>
              <a:gd name="connsiteX2" fmla="*/ 815112 w 815112"/>
              <a:gd name="connsiteY2" fmla="*/ 0 h 2782669"/>
              <a:gd name="connsiteX0" fmla="*/ 0 w 849752"/>
              <a:gd name="connsiteY0" fmla="*/ 2782669 h 2782669"/>
              <a:gd name="connsiteX1" fmla="*/ 849752 w 849752"/>
              <a:gd name="connsiteY1" fmla="*/ 574388 h 2782669"/>
              <a:gd name="connsiteX2" fmla="*/ 815112 w 849752"/>
              <a:gd name="connsiteY2" fmla="*/ 0 h 2782669"/>
              <a:gd name="connsiteX0" fmla="*/ 0 w 686401"/>
              <a:gd name="connsiteY0" fmla="*/ 2126337 h 2126337"/>
              <a:gd name="connsiteX1" fmla="*/ 686401 w 686401"/>
              <a:gd name="connsiteY1" fmla="*/ 574388 h 2126337"/>
              <a:gd name="connsiteX2" fmla="*/ 651761 w 686401"/>
              <a:gd name="connsiteY2" fmla="*/ 0 h 2126337"/>
              <a:gd name="connsiteX0" fmla="*/ 142163 w 828564"/>
              <a:gd name="connsiteY0" fmla="*/ 2126337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828564"/>
              <a:gd name="connsiteY0" fmla="*/ 3039169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793924"/>
              <a:gd name="connsiteY0" fmla="*/ 3039169 h 3040835"/>
              <a:gd name="connsiteX1" fmla="*/ 0 w 793924"/>
              <a:gd name="connsiteY1" fmla="*/ 3040835 h 3040835"/>
              <a:gd name="connsiteX2" fmla="*/ 737960 w 793924"/>
              <a:gd name="connsiteY2" fmla="*/ 64934 h 3040835"/>
              <a:gd name="connsiteX3" fmla="*/ 793924 w 793924"/>
              <a:gd name="connsiteY3" fmla="*/ 0 h 3040835"/>
              <a:gd name="connsiteX0" fmla="*/ 8593 w 737961"/>
              <a:gd name="connsiteY0" fmla="*/ 3511334 h 3513000"/>
              <a:gd name="connsiteX1" fmla="*/ 0 w 737961"/>
              <a:gd name="connsiteY1" fmla="*/ 3513000 h 3513000"/>
              <a:gd name="connsiteX2" fmla="*/ 737960 w 737961"/>
              <a:gd name="connsiteY2" fmla="*/ 537099 h 3513000"/>
              <a:gd name="connsiteX3" fmla="*/ 694900 w 737961"/>
              <a:gd name="connsiteY3" fmla="*/ 0 h 3513000"/>
              <a:gd name="connsiteX0" fmla="*/ 85408 w 814775"/>
              <a:gd name="connsiteY0" fmla="*/ 3511334 h 5596701"/>
              <a:gd name="connsiteX1" fmla="*/ 76815 w 814775"/>
              <a:gd name="connsiteY1" fmla="*/ 3513000 h 5596701"/>
              <a:gd name="connsiteX2" fmla="*/ 0 w 814775"/>
              <a:gd name="connsiteY2" fmla="*/ 5596701 h 5596701"/>
              <a:gd name="connsiteX3" fmla="*/ 814775 w 814775"/>
              <a:gd name="connsiteY3" fmla="*/ 537099 h 5596701"/>
              <a:gd name="connsiteX4" fmla="*/ 771715 w 814775"/>
              <a:gd name="connsiteY4" fmla="*/ 0 h 5596701"/>
              <a:gd name="connsiteX0" fmla="*/ 85408 w 814775"/>
              <a:gd name="connsiteY0" fmla="*/ 3511334 h 5596701"/>
              <a:gd name="connsiteX1" fmla="*/ 4188 w 814775"/>
              <a:gd name="connsiteY1" fmla="*/ 5560454 h 5596701"/>
              <a:gd name="connsiteX2" fmla="*/ 0 w 814775"/>
              <a:gd name="connsiteY2" fmla="*/ 5596701 h 5596701"/>
              <a:gd name="connsiteX3" fmla="*/ 814775 w 814775"/>
              <a:gd name="connsiteY3" fmla="*/ 537099 h 5596701"/>
              <a:gd name="connsiteX4" fmla="*/ 771715 w 814775"/>
              <a:gd name="connsiteY4" fmla="*/ 0 h 5596701"/>
              <a:gd name="connsiteX0" fmla="*/ 13326 w 814775"/>
              <a:gd name="connsiteY0" fmla="*/ 5572839 h 5596701"/>
              <a:gd name="connsiteX1" fmla="*/ 4188 w 814775"/>
              <a:gd name="connsiteY1" fmla="*/ 5560454 h 5596701"/>
              <a:gd name="connsiteX2" fmla="*/ 0 w 814775"/>
              <a:gd name="connsiteY2" fmla="*/ 5596701 h 5596701"/>
              <a:gd name="connsiteX3" fmla="*/ 814775 w 814775"/>
              <a:gd name="connsiteY3" fmla="*/ 537099 h 5596701"/>
              <a:gd name="connsiteX4" fmla="*/ 771715 w 814775"/>
              <a:gd name="connsiteY4" fmla="*/ 0 h 5596701"/>
              <a:gd name="connsiteX0" fmla="*/ 13326 w 771715"/>
              <a:gd name="connsiteY0" fmla="*/ 7878754 h 7902616"/>
              <a:gd name="connsiteX1" fmla="*/ 4188 w 771715"/>
              <a:gd name="connsiteY1" fmla="*/ 7866369 h 7902616"/>
              <a:gd name="connsiteX2" fmla="*/ 0 w 771715"/>
              <a:gd name="connsiteY2" fmla="*/ 7902616 h 7902616"/>
              <a:gd name="connsiteX3" fmla="*/ 514054 w 771715"/>
              <a:gd name="connsiteY3" fmla="*/ 0 h 7902616"/>
              <a:gd name="connsiteX4" fmla="*/ 771715 w 771715"/>
              <a:gd name="connsiteY4" fmla="*/ 2305915 h 7902616"/>
              <a:gd name="connsiteX0" fmla="*/ 13326 w 514054"/>
              <a:gd name="connsiteY0" fmla="*/ 8491011 h 8514873"/>
              <a:gd name="connsiteX1" fmla="*/ 4188 w 514054"/>
              <a:gd name="connsiteY1" fmla="*/ 8478626 h 8514873"/>
              <a:gd name="connsiteX2" fmla="*/ 0 w 514054"/>
              <a:gd name="connsiteY2" fmla="*/ 8514873 h 8514873"/>
              <a:gd name="connsiteX3" fmla="*/ 514054 w 514054"/>
              <a:gd name="connsiteY3" fmla="*/ 612257 h 8514873"/>
              <a:gd name="connsiteX4" fmla="*/ 482341 w 514054"/>
              <a:gd name="connsiteY4" fmla="*/ 0 h 85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054" h="8514873">
                <a:moveTo>
                  <a:pt x="13326" y="8491011"/>
                </a:moveTo>
                <a:lnTo>
                  <a:pt x="4188" y="8478626"/>
                </a:lnTo>
                <a:lnTo>
                  <a:pt x="0" y="8514873"/>
                </a:lnTo>
                <a:lnTo>
                  <a:pt x="514054" y="612257"/>
                </a:lnTo>
                <a:lnTo>
                  <a:pt x="482341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cxnSp>
        <p:nvCxnSpPr>
          <p:cNvPr id="112" name="Straight Connector 111"/>
          <p:cNvCxnSpPr/>
          <p:nvPr/>
        </p:nvCxnSpPr>
        <p:spPr bwMode="auto">
          <a:xfrm rot="16200000" flipH="1">
            <a:off x="4392611" y="4268786"/>
            <a:ext cx="1247776" cy="69850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" name="Freeform 112"/>
          <p:cNvSpPr/>
          <p:nvPr/>
        </p:nvSpPr>
        <p:spPr>
          <a:xfrm rot="21201784" flipV="1">
            <a:off x="4053663" y="3335946"/>
            <a:ext cx="329010" cy="2814154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  <a:gd name="connsiteX0" fmla="*/ 0 w 815112"/>
              <a:gd name="connsiteY0" fmla="*/ 2782669 h 2782669"/>
              <a:gd name="connsiteX1" fmla="*/ 813264 w 815112"/>
              <a:gd name="connsiteY1" fmla="*/ 735955 h 2782669"/>
              <a:gd name="connsiteX2" fmla="*/ 815112 w 815112"/>
              <a:gd name="connsiteY2" fmla="*/ 0 h 2782669"/>
              <a:gd name="connsiteX0" fmla="*/ 0 w 849752"/>
              <a:gd name="connsiteY0" fmla="*/ 2782669 h 2782669"/>
              <a:gd name="connsiteX1" fmla="*/ 849752 w 849752"/>
              <a:gd name="connsiteY1" fmla="*/ 574388 h 2782669"/>
              <a:gd name="connsiteX2" fmla="*/ 815112 w 849752"/>
              <a:gd name="connsiteY2" fmla="*/ 0 h 2782669"/>
              <a:gd name="connsiteX0" fmla="*/ 0 w 686401"/>
              <a:gd name="connsiteY0" fmla="*/ 2126337 h 2126337"/>
              <a:gd name="connsiteX1" fmla="*/ 686401 w 686401"/>
              <a:gd name="connsiteY1" fmla="*/ 574388 h 2126337"/>
              <a:gd name="connsiteX2" fmla="*/ 651761 w 686401"/>
              <a:gd name="connsiteY2" fmla="*/ 0 h 2126337"/>
              <a:gd name="connsiteX0" fmla="*/ 142163 w 828564"/>
              <a:gd name="connsiteY0" fmla="*/ 2126337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828564"/>
              <a:gd name="connsiteY0" fmla="*/ 3039169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793924"/>
              <a:gd name="connsiteY0" fmla="*/ 3039169 h 3040835"/>
              <a:gd name="connsiteX1" fmla="*/ 0 w 793924"/>
              <a:gd name="connsiteY1" fmla="*/ 3040835 h 3040835"/>
              <a:gd name="connsiteX2" fmla="*/ 737960 w 793924"/>
              <a:gd name="connsiteY2" fmla="*/ 64934 h 3040835"/>
              <a:gd name="connsiteX3" fmla="*/ 793924 w 793924"/>
              <a:gd name="connsiteY3" fmla="*/ 0 h 3040835"/>
              <a:gd name="connsiteX0" fmla="*/ 8593 w 737961"/>
              <a:gd name="connsiteY0" fmla="*/ 3511334 h 3513000"/>
              <a:gd name="connsiteX1" fmla="*/ 0 w 737961"/>
              <a:gd name="connsiteY1" fmla="*/ 3513000 h 3513000"/>
              <a:gd name="connsiteX2" fmla="*/ 737960 w 737961"/>
              <a:gd name="connsiteY2" fmla="*/ 537099 h 3513000"/>
              <a:gd name="connsiteX3" fmla="*/ 694900 w 737961"/>
              <a:gd name="connsiteY3" fmla="*/ 0 h 3513000"/>
              <a:gd name="connsiteX0" fmla="*/ 85408 w 814775"/>
              <a:gd name="connsiteY0" fmla="*/ 3511334 h 5596701"/>
              <a:gd name="connsiteX1" fmla="*/ 76815 w 814775"/>
              <a:gd name="connsiteY1" fmla="*/ 3513000 h 5596701"/>
              <a:gd name="connsiteX2" fmla="*/ 0 w 814775"/>
              <a:gd name="connsiteY2" fmla="*/ 5596701 h 5596701"/>
              <a:gd name="connsiteX3" fmla="*/ 814775 w 814775"/>
              <a:gd name="connsiteY3" fmla="*/ 537099 h 5596701"/>
              <a:gd name="connsiteX4" fmla="*/ 771715 w 814775"/>
              <a:gd name="connsiteY4" fmla="*/ 0 h 5596701"/>
              <a:gd name="connsiteX0" fmla="*/ 85408 w 814775"/>
              <a:gd name="connsiteY0" fmla="*/ 3511334 h 5596701"/>
              <a:gd name="connsiteX1" fmla="*/ 4188 w 814775"/>
              <a:gd name="connsiteY1" fmla="*/ 5560454 h 5596701"/>
              <a:gd name="connsiteX2" fmla="*/ 0 w 814775"/>
              <a:gd name="connsiteY2" fmla="*/ 5596701 h 5596701"/>
              <a:gd name="connsiteX3" fmla="*/ 814775 w 814775"/>
              <a:gd name="connsiteY3" fmla="*/ 537099 h 5596701"/>
              <a:gd name="connsiteX4" fmla="*/ 771715 w 814775"/>
              <a:gd name="connsiteY4" fmla="*/ 0 h 5596701"/>
              <a:gd name="connsiteX0" fmla="*/ 13326 w 814775"/>
              <a:gd name="connsiteY0" fmla="*/ 5572839 h 5596701"/>
              <a:gd name="connsiteX1" fmla="*/ 4188 w 814775"/>
              <a:gd name="connsiteY1" fmla="*/ 5560454 h 5596701"/>
              <a:gd name="connsiteX2" fmla="*/ 0 w 814775"/>
              <a:gd name="connsiteY2" fmla="*/ 5596701 h 5596701"/>
              <a:gd name="connsiteX3" fmla="*/ 814775 w 814775"/>
              <a:gd name="connsiteY3" fmla="*/ 537099 h 5596701"/>
              <a:gd name="connsiteX4" fmla="*/ 771715 w 814775"/>
              <a:gd name="connsiteY4" fmla="*/ 0 h 5596701"/>
              <a:gd name="connsiteX0" fmla="*/ 13326 w 771715"/>
              <a:gd name="connsiteY0" fmla="*/ 7878754 h 7902616"/>
              <a:gd name="connsiteX1" fmla="*/ 4188 w 771715"/>
              <a:gd name="connsiteY1" fmla="*/ 7866369 h 7902616"/>
              <a:gd name="connsiteX2" fmla="*/ 0 w 771715"/>
              <a:gd name="connsiteY2" fmla="*/ 7902616 h 7902616"/>
              <a:gd name="connsiteX3" fmla="*/ 514054 w 771715"/>
              <a:gd name="connsiteY3" fmla="*/ 0 h 7902616"/>
              <a:gd name="connsiteX4" fmla="*/ 771715 w 771715"/>
              <a:gd name="connsiteY4" fmla="*/ 2305915 h 7902616"/>
              <a:gd name="connsiteX0" fmla="*/ 13326 w 514054"/>
              <a:gd name="connsiteY0" fmla="*/ 8491011 h 8514873"/>
              <a:gd name="connsiteX1" fmla="*/ 4188 w 514054"/>
              <a:gd name="connsiteY1" fmla="*/ 8478626 h 8514873"/>
              <a:gd name="connsiteX2" fmla="*/ 0 w 514054"/>
              <a:gd name="connsiteY2" fmla="*/ 8514873 h 8514873"/>
              <a:gd name="connsiteX3" fmla="*/ 514054 w 514054"/>
              <a:gd name="connsiteY3" fmla="*/ 612257 h 8514873"/>
              <a:gd name="connsiteX4" fmla="*/ 482341 w 514054"/>
              <a:gd name="connsiteY4" fmla="*/ 0 h 8514873"/>
              <a:gd name="connsiteX0" fmla="*/ 449190 w 918205"/>
              <a:gd name="connsiteY0" fmla="*/ 8491011 h 8514873"/>
              <a:gd name="connsiteX1" fmla="*/ 440052 w 918205"/>
              <a:gd name="connsiteY1" fmla="*/ 8478626 h 8514873"/>
              <a:gd name="connsiteX2" fmla="*/ 435864 w 918205"/>
              <a:gd name="connsiteY2" fmla="*/ 8514873 h 8514873"/>
              <a:gd name="connsiteX3" fmla="*/ 0 w 918205"/>
              <a:gd name="connsiteY3" fmla="*/ 324144 h 8514873"/>
              <a:gd name="connsiteX4" fmla="*/ 918205 w 918205"/>
              <a:gd name="connsiteY4" fmla="*/ 0 h 8514873"/>
              <a:gd name="connsiteX0" fmla="*/ 449190 w 449190"/>
              <a:gd name="connsiteY0" fmla="*/ 8305860 h 8329722"/>
              <a:gd name="connsiteX1" fmla="*/ 440052 w 449190"/>
              <a:gd name="connsiteY1" fmla="*/ 8293475 h 8329722"/>
              <a:gd name="connsiteX2" fmla="*/ 435864 w 449190"/>
              <a:gd name="connsiteY2" fmla="*/ 8329722 h 8329722"/>
              <a:gd name="connsiteX3" fmla="*/ 0 w 449190"/>
              <a:gd name="connsiteY3" fmla="*/ 138993 h 8329722"/>
              <a:gd name="connsiteX4" fmla="*/ 250346 w 449190"/>
              <a:gd name="connsiteY4" fmla="*/ 0 h 8329722"/>
              <a:gd name="connsiteX0" fmla="*/ 451647 w 451647"/>
              <a:gd name="connsiteY0" fmla="*/ 8305860 h 8329722"/>
              <a:gd name="connsiteX1" fmla="*/ 442509 w 451647"/>
              <a:gd name="connsiteY1" fmla="*/ 8293475 h 8329722"/>
              <a:gd name="connsiteX2" fmla="*/ 438321 w 451647"/>
              <a:gd name="connsiteY2" fmla="*/ 8329722 h 8329722"/>
              <a:gd name="connsiteX3" fmla="*/ 0 w 451647"/>
              <a:gd name="connsiteY3" fmla="*/ 92912 h 8329722"/>
              <a:gd name="connsiteX4" fmla="*/ 252803 w 451647"/>
              <a:gd name="connsiteY4" fmla="*/ 0 h 8329722"/>
              <a:gd name="connsiteX0" fmla="*/ 451647 w 451647"/>
              <a:gd name="connsiteY0" fmla="*/ 8268520 h 8292382"/>
              <a:gd name="connsiteX1" fmla="*/ 442509 w 451647"/>
              <a:gd name="connsiteY1" fmla="*/ 8256135 h 8292382"/>
              <a:gd name="connsiteX2" fmla="*/ 438321 w 451647"/>
              <a:gd name="connsiteY2" fmla="*/ 8292382 h 8292382"/>
              <a:gd name="connsiteX3" fmla="*/ 0 w 451647"/>
              <a:gd name="connsiteY3" fmla="*/ 55572 h 8292382"/>
              <a:gd name="connsiteX4" fmla="*/ 197722 w 451647"/>
              <a:gd name="connsiteY4" fmla="*/ 0 h 8292382"/>
              <a:gd name="connsiteX0" fmla="*/ 451647 w 451647"/>
              <a:gd name="connsiteY0" fmla="*/ 8256373 h 8280235"/>
              <a:gd name="connsiteX1" fmla="*/ 442509 w 451647"/>
              <a:gd name="connsiteY1" fmla="*/ 8243988 h 8280235"/>
              <a:gd name="connsiteX2" fmla="*/ 438321 w 451647"/>
              <a:gd name="connsiteY2" fmla="*/ 8280235 h 8280235"/>
              <a:gd name="connsiteX3" fmla="*/ 0 w 451647"/>
              <a:gd name="connsiteY3" fmla="*/ 43425 h 8280235"/>
              <a:gd name="connsiteX4" fmla="*/ 180535 w 451647"/>
              <a:gd name="connsiteY4" fmla="*/ 0 h 8280235"/>
              <a:gd name="connsiteX0" fmla="*/ 489540 w 489540"/>
              <a:gd name="connsiteY0" fmla="*/ 8256373 h 8280235"/>
              <a:gd name="connsiteX1" fmla="*/ 480402 w 489540"/>
              <a:gd name="connsiteY1" fmla="*/ 8243988 h 8280235"/>
              <a:gd name="connsiteX2" fmla="*/ 476214 w 489540"/>
              <a:gd name="connsiteY2" fmla="*/ 8280235 h 8280235"/>
              <a:gd name="connsiteX3" fmla="*/ 0 w 489540"/>
              <a:gd name="connsiteY3" fmla="*/ 66250 h 8280235"/>
              <a:gd name="connsiteX4" fmla="*/ 218428 w 489540"/>
              <a:gd name="connsiteY4" fmla="*/ 0 h 82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40" h="8280235">
                <a:moveTo>
                  <a:pt x="489540" y="8256373"/>
                </a:moveTo>
                <a:lnTo>
                  <a:pt x="480402" y="8243988"/>
                </a:lnTo>
                <a:lnTo>
                  <a:pt x="476214" y="8280235"/>
                </a:lnTo>
                <a:lnTo>
                  <a:pt x="0" y="66250"/>
                </a:lnTo>
                <a:lnTo>
                  <a:pt x="218428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114" name="Freeform 113"/>
          <p:cNvSpPr/>
          <p:nvPr/>
        </p:nvSpPr>
        <p:spPr>
          <a:xfrm rot="15544037" flipV="1">
            <a:off x="311220" y="1663541"/>
            <a:ext cx="2487655" cy="1244038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  <a:gd name="connsiteX0" fmla="*/ 0 w 815112"/>
              <a:gd name="connsiteY0" fmla="*/ 2782669 h 2782669"/>
              <a:gd name="connsiteX1" fmla="*/ 813264 w 815112"/>
              <a:gd name="connsiteY1" fmla="*/ 735955 h 2782669"/>
              <a:gd name="connsiteX2" fmla="*/ 815112 w 815112"/>
              <a:gd name="connsiteY2" fmla="*/ 0 h 2782669"/>
              <a:gd name="connsiteX0" fmla="*/ 0 w 849752"/>
              <a:gd name="connsiteY0" fmla="*/ 2782669 h 2782669"/>
              <a:gd name="connsiteX1" fmla="*/ 849752 w 849752"/>
              <a:gd name="connsiteY1" fmla="*/ 574388 h 2782669"/>
              <a:gd name="connsiteX2" fmla="*/ 815112 w 849752"/>
              <a:gd name="connsiteY2" fmla="*/ 0 h 2782669"/>
              <a:gd name="connsiteX0" fmla="*/ 0 w 686401"/>
              <a:gd name="connsiteY0" fmla="*/ 2126337 h 2126337"/>
              <a:gd name="connsiteX1" fmla="*/ 686401 w 686401"/>
              <a:gd name="connsiteY1" fmla="*/ 574388 h 2126337"/>
              <a:gd name="connsiteX2" fmla="*/ 651761 w 686401"/>
              <a:gd name="connsiteY2" fmla="*/ 0 h 2126337"/>
              <a:gd name="connsiteX0" fmla="*/ 142163 w 828564"/>
              <a:gd name="connsiteY0" fmla="*/ 2126337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828564"/>
              <a:gd name="connsiteY0" fmla="*/ 3039169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793924"/>
              <a:gd name="connsiteY0" fmla="*/ 3039169 h 3040835"/>
              <a:gd name="connsiteX1" fmla="*/ 0 w 793924"/>
              <a:gd name="connsiteY1" fmla="*/ 3040835 h 3040835"/>
              <a:gd name="connsiteX2" fmla="*/ 737960 w 793924"/>
              <a:gd name="connsiteY2" fmla="*/ 64934 h 3040835"/>
              <a:gd name="connsiteX3" fmla="*/ 793924 w 793924"/>
              <a:gd name="connsiteY3" fmla="*/ 0 h 3040835"/>
              <a:gd name="connsiteX0" fmla="*/ 8593 w 737961"/>
              <a:gd name="connsiteY0" fmla="*/ 3511334 h 3513000"/>
              <a:gd name="connsiteX1" fmla="*/ 0 w 737961"/>
              <a:gd name="connsiteY1" fmla="*/ 3513000 h 3513000"/>
              <a:gd name="connsiteX2" fmla="*/ 737960 w 737961"/>
              <a:gd name="connsiteY2" fmla="*/ 537099 h 3513000"/>
              <a:gd name="connsiteX3" fmla="*/ 694900 w 737961"/>
              <a:gd name="connsiteY3" fmla="*/ 0 h 3513000"/>
              <a:gd name="connsiteX0" fmla="*/ 8593 w 737960"/>
              <a:gd name="connsiteY0" fmla="*/ 6978058 h 6979724"/>
              <a:gd name="connsiteX1" fmla="*/ 0 w 737960"/>
              <a:gd name="connsiteY1" fmla="*/ 6979724 h 6979724"/>
              <a:gd name="connsiteX2" fmla="*/ 737960 w 737960"/>
              <a:gd name="connsiteY2" fmla="*/ 4003823 h 6979724"/>
              <a:gd name="connsiteX3" fmla="*/ 461633 w 737960"/>
              <a:gd name="connsiteY3" fmla="*/ 0 h 6979724"/>
              <a:gd name="connsiteX0" fmla="*/ 8593 w 632760"/>
              <a:gd name="connsiteY0" fmla="*/ 6978058 h 6979724"/>
              <a:gd name="connsiteX1" fmla="*/ 0 w 632760"/>
              <a:gd name="connsiteY1" fmla="*/ 6979724 h 6979724"/>
              <a:gd name="connsiteX2" fmla="*/ 632760 w 632760"/>
              <a:gd name="connsiteY2" fmla="*/ 2969771 h 6979724"/>
              <a:gd name="connsiteX3" fmla="*/ 461633 w 632760"/>
              <a:gd name="connsiteY3" fmla="*/ 0 h 6979724"/>
              <a:gd name="connsiteX0" fmla="*/ 8593 w 669867"/>
              <a:gd name="connsiteY0" fmla="*/ 6978058 h 6979724"/>
              <a:gd name="connsiteX1" fmla="*/ 0 w 669867"/>
              <a:gd name="connsiteY1" fmla="*/ 6979724 h 6979724"/>
              <a:gd name="connsiteX2" fmla="*/ 669867 w 669867"/>
              <a:gd name="connsiteY2" fmla="*/ 2948306 h 6979724"/>
              <a:gd name="connsiteX3" fmla="*/ 461633 w 669867"/>
              <a:gd name="connsiteY3" fmla="*/ 0 h 6979724"/>
              <a:gd name="connsiteX0" fmla="*/ 2687030 w 3348304"/>
              <a:gd name="connsiteY0" fmla="*/ 6978058 h 6978058"/>
              <a:gd name="connsiteX1" fmla="*/ 0 w 3348304"/>
              <a:gd name="connsiteY1" fmla="*/ 4840770 h 6978058"/>
              <a:gd name="connsiteX2" fmla="*/ 3348304 w 3348304"/>
              <a:gd name="connsiteY2" fmla="*/ 2948306 h 6978058"/>
              <a:gd name="connsiteX3" fmla="*/ 3140070 w 3348304"/>
              <a:gd name="connsiteY3" fmla="*/ 0 h 6978058"/>
              <a:gd name="connsiteX0" fmla="*/ 2687030 w 3348304"/>
              <a:gd name="connsiteY0" fmla="*/ 6978058 h 6978058"/>
              <a:gd name="connsiteX1" fmla="*/ 2686817 w 3348304"/>
              <a:gd name="connsiteY1" fmla="*/ 6960478 h 6978058"/>
              <a:gd name="connsiteX2" fmla="*/ 0 w 3348304"/>
              <a:gd name="connsiteY2" fmla="*/ 4840770 h 6978058"/>
              <a:gd name="connsiteX3" fmla="*/ 3348304 w 3348304"/>
              <a:gd name="connsiteY3" fmla="*/ 2948306 h 6978058"/>
              <a:gd name="connsiteX4" fmla="*/ 3140070 w 3348304"/>
              <a:gd name="connsiteY4" fmla="*/ 0 h 6978058"/>
              <a:gd name="connsiteX0" fmla="*/ 2716915 w 3378189"/>
              <a:gd name="connsiteY0" fmla="*/ 6978058 h 6978058"/>
              <a:gd name="connsiteX1" fmla="*/ 0 w 3378189"/>
              <a:gd name="connsiteY1" fmla="*/ 4526714 h 6978058"/>
              <a:gd name="connsiteX2" fmla="*/ 29885 w 3378189"/>
              <a:gd name="connsiteY2" fmla="*/ 4840770 h 6978058"/>
              <a:gd name="connsiteX3" fmla="*/ 3378189 w 3378189"/>
              <a:gd name="connsiteY3" fmla="*/ 2948306 h 6978058"/>
              <a:gd name="connsiteX4" fmla="*/ 3169955 w 3378189"/>
              <a:gd name="connsiteY4" fmla="*/ 0 h 6978058"/>
              <a:gd name="connsiteX0" fmla="*/ 0 w 3378189"/>
              <a:gd name="connsiteY0" fmla="*/ 4526714 h 4840770"/>
              <a:gd name="connsiteX1" fmla="*/ 29885 w 3378189"/>
              <a:gd name="connsiteY1" fmla="*/ 4840770 h 4840770"/>
              <a:gd name="connsiteX2" fmla="*/ 3378189 w 3378189"/>
              <a:gd name="connsiteY2" fmla="*/ 2948306 h 4840770"/>
              <a:gd name="connsiteX3" fmla="*/ 3169955 w 3378189"/>
              <a:gd name="connsiteY3" fmla="*/ 0 h 484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189" h="4840770">
                <a:moveTo>
                  <a:pt x="0" y="4526714"/>
                </a:moveTo>
                <a:lnTo>
                  <a:pt x="29885" y="4840770"/>
                </a:lnTo>
                <a:lnTo>
                  <a:pt x="3378189" y="2948306"/>
                </a:lnTo>
                <a:lnTo>
                  <a:pt x="3169955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115" name="Freeform 114"/>
          <p:cNvSpPr/>
          <p:nvPr/>
        </p:nvSpPr>
        <p:spPr>
          <a:xfrm rot="15544037" flipV="1">
            <a:off x="106955" y="4609716"/>
            <a:ext cx="2238817" cy="458393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  <a:gd name="connsiteX0" fmla="*/ 0 w 815112"/>
              <a:gd name="connsiteY0" fmla="*/ 2782669 h 2782669"/>
              <a:gd name="connsiteX1" fmla="*/ 813264 w 815112"/>
              <a:gd name="connsiteY1" fmla="*/ 735955 h 2782669"/>
              <a:gd name="connsiteX2" fmla="*/ 815112 w 815112"/>
              <a:gd name="connsiteY2" fmla="*/ 0 h 2782669"/>
              <a:gd name="connsiteX0" fmla="*/ 0 w 849752"/>
              <a:gd name="connsiteY0" fmla="*/ 2782669 h 2782669"/>
              <a:gd name="connsiteX1" fmla="*/ 849752 w 849752"/>
              <a:gd name="connsiteY1" fmla="*/ 574388 h 2782669"/>
              <a:gd name="connsiteX2" fmla="*/ 815112 w 849752"/>
              <a:gd name="connsiteY2" fmla="*/ 0 h 2782669"/>
              <a:gd name="connsiteX0" fmla="*/ 0 w 686401"/>
              <a:gd name="connsiteY0" fmla="*/ 2126337 h 2126337"/>
              <a:gd name="connsiteX1" fmla="*/ 686401 w 686401"/>
              <a:gd name="connsiteY1" fmla="*/ 574388 h 2126337"/>
              <a:gd name="connsiteX2" fmla="*/ 651761 w 686401"/>
              <a:gd name="connsiteY2" fmla="*/ 0 h 2126337"/>
              <a:gd name="connsiteX0" fmla="*/ 142163 w 828564"/>
              <a:gd name="connsiteY0" fmla="*/ 2126337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828564"/>
              <a:gd name="connsiteY0" fmla="*/ 3039169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793924"/>
              <a:gd name="connsiteY0" fmla="*/ 3039169 h 3040835"/>
              <a:gd name="connsiteX1" fmla="*/ 0 w 793924"/>
              <a:gd name="connsiteY1" fmla="*/ 3040835 h 3040835"/>
              <a:gd name="connsiteX2" fmla="*/ 737960 w 793924"/>
              <a:gd name="connsiteY2" fmla="*/ 64934 h 3040835"/>
              <a:gd name="connsiteX3" fmla="*/ 793924 w 793924"/>
              <a:gd name="connsiteY3" fmla="*/ 0 h 3040835"/>
              <a:gd name="connsiteX0" fmla="*/ 8593 w 737961"/>
              <a:gd name="connsiteY0" fmla="*/ 3511334 h 3513000"/>
              <a:gd name="connsiteX1" fmla="*/ 0 w 737961"/>
              <a:gd name="connsiteY1" fmla="*/ 3513000 h 3513000"/>
              <a:gd name="connsiteX2" fmla="*/ 737960 w 737961"/>
              <a:gd name="connsiteY2" fmla="*/ 537099 h 3513000"/>
              <a:gd name="connsiteX3" fmla="*/ 694900 w 737961"/>
              <a:gd name="connsiteY3" fmla="*/ 0 h 3513000"/>
              <a:gd name="connsiteX0" fmla="*/ 8593 w 737960"/>
              <a:gd name="connsiteY0" fmla="*/ 6978058 h 6979724"/>
              <a:gd name="connsiteX1" fmla="*/ 0 w 737960"/>
              <a:gd name="connsiteY1" fmla="*/ 6979724 h 6979724"/>
              <a:gd name="connsiteX2" fmla="*/ 737960 w 737960"/>
              <a:gd name="connsiteY2" fmla="*/ 4003823 h 6979724"/>
              <a:gd name="connsiteX3" fmla="*/ 461633 w 737960"/>
              <a:gd name="connsiteY3" fmla="*/ 0 h 6979724"/>
              <a:gd name="connsiteX0" fmla="*/ 8593 w 632760"/>
              <a:gd name="connsiteY0" fmla="*/ 6978058 h 6979724"/>
              <a:gd name="connsiteX1" fmla="*/ 0 w 632760"/>
              <a:gd name="connsiteY1" fmla="*/ 6979724 h 6979724"/>
              <a:gd name="connsiteX2" fmla="*/ 632760 w 632760"/>
              <a:gd name="connsiteY2" fmla="*/ 2969771 h 6979724"/>
              <a:gd name="connsiteX3" fmla="*/ 461633 w 632760"/>
              <a:gd name="connsiteY3" fmla="*/ 0 h 6979724"/>
              <a:gd name="connsiteX0" fmla="*/ 8593 w 669867"/>
              <a:gd name="connsiteY0" fmla="*/ 6978058 h 6979724"/>
              <a:gd name="connsiteX1" fmla="*/ 0 w 669867"/>
              <a:gd name="connsiteY1" fmla="*/ 6979724 h 6979724"/>
              <a:gd name="connsiteX2" fmla="*/ 669867 w 669867"/>
              <a:gd name="connsiteY2" fmla="*/ 2948306 h 6979724"/>
              <a:gd name="connsiteX3" fmla="*/ 461633 w 669867"/>
              <a:gd name="connsiteY3" fmla="*/ 0 h 6979724"/>
              <a:gd name="connsiteX0" fmla="*/ 2687030 w 3348304"/>
              <a:gd name="connsiteY0" fmla="*/ 6978058 h 6978058"/>
              <a:gd name="connsiteX1" fmla="*/ 0 w 3348304"/>
              <a:gd name="connsiteY1" fmla="*/ 4840770 h 6978058"/>
              <a:gd name="connsiteX2" fmla="*/ 3348304 w 3348304"/>
              <a:gd name="connsiteY2" fmla="*/ 2948306 h 6978058"/>
              <a:gd name="connsiteX3" fmla="*/ 3140070 w 3348304"/>
              <a:gd name="connsiteY3" fmla="*/ 0 h 6978058"/>
              <a:gd name="connsiteX0" fmla="*/ 2687030 w 3348304"/>
              <a:gd name="connsiteY0" fmla="*/ 6978058 h 6978058"/>
              <a:gd name="connsiteX1" fmla="*/ 2686817 w 3348304"/>
              <a:gd name="connsiteY1" fmla="*/ 6960478 h 6978058"/>
              <a:gd name="connsiteX2" fmla="*/ 0 w 3348304"/>
              <a:gd name="connsiteY2" fmla="*/ 4840770 h 6978058"/>
              <a:gd name="connsiteX3" fmla="*/ 3348304 w 3348304"/>
              <a:gd name="connsiteY3" fmla="*/ 2948306 h 6978058"/>
              <a:gd name="connsiteX4" fmla="*/ 3140070 w 3348304"/>
              <a:gd name="connsiteY4" fmla="*/ 0 h 6978058"/>
              <a:gd name="connsiteX0" fmla="*/ 2716915 w 3378189"/>
              <a:gd name="connsiteY0" fmla="*/ 6978058 h 6978058"/>
              <a:gd name="connsiteX1" fmla="*/ 0 w 3378189"/>
              <a:gd name="connsiteY1" fmla="*/ 4526714 h 6978058"/>
              <a:gd name="connsiteX2" fmla="*/ 29885 w 3378189"/>
              <a:gd name="connsiteY2" fmla="*/ 4840770 h 6978058"/>
              <a:gd name="connsiteX3" fmla="*/ 3378189 w 3378189"/>
              <a:gd name="connsiteY3" fmla="*/ 2948306 h 6978058"/>
              <a:gd name="connsiteX4" fmla="*/ 3169955 w 3378189"/>
              <a:gd name="connsiteY4" fmla="*/ 0 h 6978058"/>
              <a:gd name="connsiteX0" fmla="*/ 0 w 3378189"/>
              <a:gd name="connsiteY0" fmla="*/ 4526714 h 4840770"/>
              <a:gd name="connsiteX1" fmla="*/ 29885 w 3378189"/>
              <a:gd name="connsiteY1" fmla="*/ 4840770 h 4840770"/>
              <a:gd name="connsiteX2" fmla="*/ 3378189 w 3378189"/>
              <a:gd name="connsiteY2" fmla="*/ 2948306 h 4840770"/>
              <a:gd name="connsiteX3" fmla="*/ 3169955 w 3378189"/>
              <a:gd name="connsiteY3" fmla="*/ 0 h 4840770"/>
              <a:gd name="connsiteX0" fmla="*/ 0 w 3184764"/>
              <a:gd name="connsiteY0" fmla="*/ 4526714 h 4840770"/>
              <a:gd name="connsiteX1" fmla="*/ 29885 w 3184764"/>
              <a:gd name="connsiteY1" fmla="*/ 4840770 h 4840770"/>
              <a:gd name="connsiteX2" fmla="*/ 3184764 w 3184764"/>
              <a:gd name="connsiteY2" fmla="*/ 198173 h 4840770"/>
              <a:gd name="connsiteX3" fmla="*/ 3169955 w 3184764"/>
              <a:gd name="connsiteY3" fmla="*/ 0 h 4840770"/>
              <a:gd name="connsiteX0" fmla="*/ 0 w 3184764"/>
              <a:gd name="connsiteY0" fmla="*/ 4526714 h 4526714"/>
              <a:gd name="connsiteX1" fmla="*/ 282325 w 3184764"/>
              <a:gd name="connsiteY1" fmla="*/ 1986515 h 4526714"/>
              <a:gd name="connsiteX2" fmla="*/ 3184764 w 3184764"/>
              <a:gd name="connsiteY2" fmla="*/ 198173 h 4526714"/>
              <a:gd name="connsiteX3" fmla="*/ 3169955 w 3184764"/>
              <a:gd name="connsiteY3" fmla="*/ 0 h 4526714"/>
              <a:gd name="connsiteX0" fmla="*/ 0 w 3003104"/>
              <a:gd name="connsiteY0" fmla="*/ 523140 h 1986515"/>
              <a:gd name="connsiteX1" fmla="*/ 100665 w 3003104"/>
              <a:gd name="connsiteY1" fmla="*/ 1986515 h 1986515"/>
              <a:gd name="connsiteX2" fmla="*/ 3003104 w 3003104"/>
              <a:gd name="connsiteY2" fmla="*/ 198173 h 1986515"/>
              <a:gd name="connsiteX3" fmla="*/ 2988295 w 3003104"/>
              <a:gd name="connsiteY3" fmla="*/ 0 h 198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104" h="1986515">
                <a:moveTo>
                  <a:pt x="0" y="523140"/>
                </a:moveTo>
                <a:lnTo>
                  <a:pt x="100665" y="1986515"/>
                </a:lnTo>
                <a:lnTo>
                  <a:pt x="3003104" y="198173"/>
                </a:lnTo>
                <a:lnTo>
                  <a:pt x="2988295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 bwMode="auto">
          <a:xfrm flipV="1">
            <a:off x="1016794" y="2371725"/>
            <a:ext cx="169069" cy="768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/>
          <p:nvPr/>
        </p:nvCxnSpPr>
        <p:spPr bwMode="auto">
          <a:xfrm>
            <a:off x="1092200" y="4813300"/>
            <a:ext cx="9525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Freeform 119"/>
          <p:cNvSpPr/>
          <p:nvPr/>
        </p:nvSpPr>
        <p:spPr>
          <a:xfrm rot="15544037" flipV="1">
            <a:off x="5597491" y="1913240"/>
            <a:ext cx="1530246" cy="389661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  <a:gd name="connsiteX0" fmla="*/ 0 w 815112"/>
              <a:gd name="connsiteY0" fmla="*/ 2782669 h 2782669"/>
              <a:gd name="connsiteX1" fmla="*/ 813264 w 815112"/>
              <a:gd name="connsiteY1" fmla="*/ 735955 h 2782669"/>
              <a:gd name="connsiteX2" fmla="*/ 815112 w 815112"/>
              <a:gd name="connsiteY2" fmla="*/ 0 h 2782669"/>
              <a:gd name="connsiteX0" fmla="*/ 0 w 849752"/>
              <a:gd name="connsiteY0" fmla="*/ 2782669 h 2782669"/>
              <a:gd name="connsiteX1" fmla="*/ 849752 w 849752"/>
              <a:gd name="connsiteY1" fmla="*/ 574388 h 2782669"/>
              <a:gd name="connsiteX2" fmla="*/ 815112 w 849752"/>
              <a:gd name="connsiteY2" fmla="*/ 0 h 2782669"/>
              <a:gd name="connsiteX0" fmla="*/ 0 w 686401"/>
              <a:gd name="connsiteY0" fmla="*/ 2126337 h 2126337"/>
              <a:gd name="connsiteX1" fmla="*/ 686401 w 686401"/>
              <a:gd name="connsiteY1" fmla="*/ 574388 h 2126337"/>
              <a:gd name="connsiteX2" fmla="*/ 651761 w 686401"/>
              <a:gd name="connsiteY2" fmla="*/ 0 h 2126337"/>
              <a:gd name="connsiteX0" fmla="*/ 142163 w 828564"/>
              <a:gd name="connsiteY0" fmla="*/ 2126337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828564"/>
              <a:gd name="connsiteY0" fmla="*/ 3039169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793924"/>
              <a:gd name="connsiteY0" fmla="*/ 3039169 h 3040835"/>
              <a:gd name="connsiteX1" fmla="*/ 0 w 793924"/>
              <a:gd name="connsiteY1" fmla="*/ 3040835 h 3040835"/>
              <a:gd name="connsiteX2" fmla="*/ 737960 w 793924"/>
              <a:gd name="connsiteY2" fmla="*/ 64934 h 3040835"/>
              <a:gd name="connsiteX3" fmla="*/ 793924 w 793924"/>
              <a:gd name="connsiteY3" fmla="*/ 0 h 3040835"/>
              <a:gd name="connsiteX0" fmla="*/ 8593 w 737961"/>
              <a:gd name="connsiteY0" fmla="*/ 3511334 h 3513000"/>
              <a:gd name="connsiteX1" fmla="*/ 0 w 737961"/>
              <a:gd name="connsiteY1" fmla="*/ 3513000 h 3513000"/>
              <a:gd name="connsiteX2" fmla="*/ 737960 w 737961"/>
              <a:gd name="connsiteY2" fmla="*/ 537099 h 3513000"/>
              <a:gd name="connsiteX3" fmla="*/ 694900 w 737961"/>
              <a:gd name="connsiteY3" fmla="*/ 0 h 3513000"/>
              <a:gd name="connsiteX0" fmla="*/ 8593 w 905475"/>
              <a:gd name="connsiteY0" fmla="*/ 2974235 h 2975901"/>
              <a:gd name="connsiteX1" fmla="*/ 0 w 905475"/>
              <a:gd name="connsiteY1" fmla="*/ 2975901 h 2975901"/>
              <a:gd name="connsiteX2" fmla="*/ 737960 w 905475"/>
              <a:gd name="connsiteY2" fmla="*/ 0 h 2975901"/>
              <a:gd name="connsiteX3" fmla="*/ 905475 w 905475"/>
              <a:gd name="connsiteY3" fmla="*/ 713335 h 2975901"/>
              <a:gd name="connsiteX0" fmla="*/ 8593 w 905475"/>
              <a:gd name="connsiteY0" fmla="*/ 2690500 h 2692166"/>
              <a:gd name="connsiteX1" fmla="*/ 0 w 905475"/>
              <a:gd name="connsiteY1" fmla="*/ 2692166 h 2692166"/>
              <a:gd name="connsiteX2" fmla="*/ 882564 w 905475"/>
              <a:gd name="connsiteY2" fmla="*/ 0 h 2692166"/>
              <a:gd name="connsiteX3" fmla="*/ 905475 w 905475"/>
              <a:gd name="connsiteY3" fmla="*/ 429600 h 2692166"/>
              <a:gd name="connsiteX0" fmla="*/ 1171247 w 2068129"/>
              <a:gd name="connsiteY0" fmla="*/ 2690500 h 2690500"/>
              <a:gd name="connsiteX1" fmla="*/ 0 w 2068129"/>
              <a:gd name="connsiteY1" fmla="*/ 1171212 h 2690500"/>
              <a:gd name="connsiteX2" fmla="*/ 2045218 w 2068129"/>
              <a:gd name="connsiteY2" fmla="*/ 0 h 2690500"/>
              <a:gd name="connsiteX3" fmla="*/ 2068129 w 2068129"/>
              <a:gd name="connsiteY3" fmla="*/ 429600 h 2690500"/>
              <a:gd name="connsiteX0" fmla="*/ 35472 w 2068129"/>
              <a:gd name="connsiteY0" fmla="*/ 1586195 h 1586195"/>
              <a:gd name="connsiteX1" fmla="*/ 0 w 2068129"/>
              <a:gd name="connsiteY1" fmla="*/ 1171212 h 1586195"/>
              <a:gd name="connsiteX2" fmla="*/ 2045218 w 2068129"/>
              <a:gd name="connsiteY2" fmla="*/ 0 h 1586195"/>
              <a:gd name="connsiteX3" fmla="*/ 2068129 w 2068129"/>
              <a:gd name="connsiteY3" fmla="*/ 429600 h 1586195"/>
              <a:gd name="connsiteX0" fmla="*/ 53584 w 2086241"/>
              <a:gd name="connsiteY0" fmla="*/ 1586195 h 1586195"/>
              <a:gd name="connsiteX1" fmla="*/ 0 w 2086241"/>
              <a:gd name="connsiteY1" fmla="*/ 1311529 h 1586195"/>
              <a:gd name="connsiteX2" fmla="*/ 2063330 w 2086241"/>
              <a:gd name="connsiteY2" fmla="*/ 0 h 1586195"/>
              <a:gd name="connsiteX3" fmla="*/ 2086241 w 2086241"/>
              <a:gd name="connsiteY3" fmla="*/ 429600 h 1586195"/>
              <a:gd name="connsiteX0" fmla="*/ 35474 w 2086241"/>
              <a:gd name="connsiteY0" fmla="*/ 1726514 h 1726514"/>
              <a:gd name="connsiteX1" fmla="*/ 0 w 2086241"/>
              <a:gd name="connsiteY1" fmla="*/ 1311529 h 1726514"/>
              <a:gd name="connsiteX2" fmla="*/ 2063330 w 2086241"/>
              <a:gd name="connsiteY2" fmla="*/ 0 h 1726514"/>
              <a:gd name="connsiteX3" fmla="*/ 2086241 w 2086241"/>
              <a:gd name="connsiteY3" fmla="*/ 429600 h 172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241" h="1726514">
                <a:moveTo>
                  <a:pt x="35474" y="1726514"/>
                </a:moveTo>
                <a:lnTo>
                  <a:pt x="0" y="1311529"/>
                </a:lnTo>
                <a:lnTo>
                  <a:pt x="2063330" y="0"/>
                </a:lnTo>
                <a:lnTo>
                  <a:pt x="2086241" y="42960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 bwMode="auto">
          <a:xfrm rot="10800000">
            <a:off x="6405564" y="2066926"/>
            <a:ext cx="142875" cy="476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/>
          <p:nvPr/>
        </p:nvCxnSpPr>
        <p:spPr bwMode="auto">
          <a:xfrm rot="10800000">
            <a:off x="6407961" y="2064561"/>
            <a:ext cx="142875" cy="476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Freeform 43"/>
          <p:cNvSpPr/>
          <p:nvPr/>
        </p:nvSpPr>
        <p:spPr>
          <a:xfrm rot="15544037">
            <a:off x="2111174" y="569343"/>
            <a:ext cx="615627" cy="928056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708" h="2476222">
                <a:moveTo>
                  <a:pt x="0" y="2476222"/>
                </a:moveTo>
                <a:lnTo>
                  <a:pt x="813264" y="429508"/>
                </a:lnTo>
                <a:lnTo>
                  <a:pt x="845708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 rot="15544037" flipV="1">
            <a:off x="3209294" y="358823"/>
            <a:ext cx="526035" cy="527543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  <a:gd name="connsiteX0" fmla="*/ 0 w 815112"/>
              <a:gd name="connsiteY0" fmla="*/ 2782669 h 2782669"/>
              <a:gd name="connsiteX1" fmla="*/ 813264 w 815112"/>
              <a:gd name="connsiteY1" fmla="*/ 735955 h 2782669"/>
              <a:gd name="connsiteX2" fmla="*/ 815112 w 815112"/>
              <a:gd name="connsiteY2" fmla="*/ 0 h 2782669"/>
              <a:gd name="connsiteX0" fmla="*/ 0 w 849752"/>
              <a:gd name="connsiteY0" fmla="*/ 2782669 h 2782669"/>
              <a:gd name="connsiteX1" fmla="*/ 849752 w 849752"/>
              <a:gd name="connsiteY1" fmla="*/ 574388 h 2782669"/>
              <a:gd name="connsiteX2" fmla="*/ 815112 w 849752"/>
              <a:gd name="connsiteY2" fmla="*/ 0 h 2782669"/>
              <a:gd name="connsiteX0" fmla="*/ 0 w 686401"/>
              <a:gd name="connsiteY0" fmla="*/ 2126337 h 2126337"/>
              <a:gd name="connsiteX1" fmla="*/ 686401 w 686401"/>
              <a:gd name="connsiteY1" fmla="*/ 574388 h 2126337"/>
              <a:gd name="connsiteX2" fmla="*/ 651761 w 686401"/>
              <a:gd name="connsiteY2" fmla="*/ 0 h 212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401" h="2126337">
                <a:moveTo>
                  <a:pt x="0" y="2126337"/>
                </a:moveTo>
                <a:lnTo>
                  <a:pt x="686401" y="574388"/>
                </a:lnTo>
                <a:lnTo>
                  <a:pt x="651761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 rot="15544037" flipV="1">
            <a:off x="3339075" y="445185"/>
            <a:ext cx="545014" cy="878088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  <a:gd name="connsiteX0" fmla="*/ 0 w 815112"/>
              <a:gd name="connsiteY0" fmla="*/ 2782669 h 2782669"/>
              <a:gd name="connsiteX1" fmla="*/ 813264 w 815112"/>
              <a:gd name="connsiteY1" fmla="*/ 735955 h 2782669"/>
              <a:gd name="connsiteX2" fmla="*/ 815112 w 815112"/>
              <a:gd name="connsiteY2" fmla="*/ 0 h 2782669"/>
              <a:gd name="connsiteX0" fmla="*/ 0 w 849752"/>
              <a:gd name="connsiteY0" fmla="*/ 2782669 h 2782669"/>
              <a:gd name="connsiteX1" fmla="*/ 849752 w 849752"/>
              <a:gd name="connsiteY1" fmla="*/ 574388 h 2782669"/>
              <a:gd name="connsiteX2" fmla="*/ 815112 w 849752"/>
              <a:gd name="connsiteY2" fmla="*/ 0 h 2782669"/>
              <a:gd name="connsiteX0" fmla="*/ 0 w 686401"/>
              <a:gd name="connsiteY0" fmla="*/ 2126337 h 2126337"/>
              <a:gd name="connsiteX1" fmla="*/ 686401 w 686401"/>
              <a:gd name="connsiteY1" fmla="*/ 574388 h 2126337"/>
              <a:gd name="connsiteX2" fmla="*/ 651761 w 686401"/>
              <a:gd name="connsiteY2" fmla="*/ 0 h 2126337"/>
              <a:gd name="connsiteX0" fmla="*/ 142163 w 828564"/>
              <a:gd name="connsiteY0" fmla="*/ 2126337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828564"/>
              <a:gd name="connsiteY0" fmla="*/ 3039169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793924"/>
              <a:gd name="connsiteY0" fmla="*/ 3039169 h 3040835"/>
              <a:gd name="connsiteX1" fmla="*/ 0 w 793924"/>
              <a:gd name="connsiteY1" fmla="*/ 3040835 h 3040835"/>
              <a:gd name="connsiteX2" fmla="*/ 737960 w 793924"/>
              <a:gd name="connsiteY2" fmla="*/ 64934 h 3040835"/>
              <a:gd name="connsiteX3" fmla="*/ 793924 w 793924"/>
              <a:gd name="connsiteY3" fmla="*/ 0 h 3040835"/>
              <a:gd name="connsiteX0" fmla="*/ 8593 w 737961"/>
              <a:gd name="connsiteY0" fmla="*/ 3511334 h 3513000"/>
              <a:gd name="connsiteX1" fmla="*/ 0 w 737961"/>
              <a:gd name="connsiteY1" fmla="*/ 3513000 h 3513000"/>
              <a:gd name="connsiteX2" fmla="*/ 737960 w 737961"/>
              <a:gd name="connsiteY2" fmla="*/ 537099 h 3513000"/>
              <a:gd name="connsiteX3" fmla="*/ 694900 w 737961"/>
              <a:gd name="connsiteY3" fmla="*/ 0 h 35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961" h="3513000">
                <a:moveTo>
                  <a:pt x="8593" y="3511334"/>
                </a:moveTo>
                <a:lnTo>
                  <a:pt x="0" y="3513000"/>
                </a:lnTo>
                <a:lnTo>
                  <a:pt x="737960" y="537099"/>
                </a:lnTo>
                <a:lnTo>
                  <a:pt x="694900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3371890" y="1428734"/>
            <a:ext cx="1800185" cy="95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flipV="1">
            <a:off x="3248064" y="1666875"/>
            <a:ext cx="1938299" cy="857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Freeform 48"/>
          <p:cNvSpPr/>
          <p:nvPr/>
        </p:nvSpPr>
        <p:spPr>
          <a:xfrm rot="15544037" flipV="1">
            <a:off x="4144816" y="1130683"/>
            <a:ext cx="139015" cy="1998334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  <a:gd name="connsiteX0" fmla="*/ 0 w 815112"/>
              <a:gd name="connsiteY0" fmla="*/ 2782669 h 2782669"/>
              <a:gd name="connsiteX1" fmla="*/ 813264 w 815112"/>
              <a:gd name="connsiteY1" fmla="*/ 735955 h 2782669"/>
              <a:gd name="connsiteX2" fmla="*/ 815112 w 815112"/>
              <a:gd name="connsiteY2" fmla="*/ 0 h 2782669"/>
              <a:gd name="connsiteX0" fmla="*/ 0 w 849752"/>
              <a:gd name="connsiteY0" fmla="*/ 2782669 h 2782669"/>
              <a:gd name="connsiteX1" fmla="*/ 849752 w 849752"/>
              <a:gd name="connsiteY1" fmla="*/ 574388 h 2782669"/>
              <a:gd name="connsiteX2" fmla="*/ 815112 w 849752"/>
              <a:gd name="connsiteY2" fmla="*/ 0 h 2782669"/>
              <a:gd name="connsiteX0" fmla="*/ 0 w 686401"/>
              <a:gd name="connsiteY0" fmla="*/ 2126337 h 2126337"/>
              <a:gd name="connsiteX1" fmla="*/ 686401 w 686401"/>
              <a:gd name="connsiteY1" fmla="*/ 574388 h 2126337"/>
              <a:gd name="connsiteX2" fmla="*/ 651761 w 686401"/>
              <a:gd name="connsiteY2" fmla="*/ 0 h 2126337"/>
              <a:gd name="connsiteX0" fmla="*/ 142163 w 828564"/>
              <a:gd name="connsiteY0" fmla="*/ 2126337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828564"/>
              <a:gd name="connsiteY0" fmla="*/ 3039169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793924"/>
              <a:gd name="connsiteY0" fmla="*/ 3039169 h 3040835"/>
              <a:gd name="connsiteX1" fmla="*/ 0 w 793924"/>
              <a:gd name="connsiteY1" fmla="*/ 3040835 h 3040835"/>
              <a:gd name="connsiteX2" fmla="*/ 737960 w 793924"/>
              <a:gd name="connsiteY2" fmla="*/ 64934 h 3040835"/>
              <a:gd name="connsiteX3" fmla="*/ 793924 w 793924"/>
              <a:gd name="connsiteY3" fmla="*/ 0 h 3040835"/>
              <a:gd name="connsiteX0" fmla="*/ 8593 w 737961"/>
              <a:gd name="connsiteY0" fmla="*/ 3511334 h 3513000"/>
              <a:gd name="connsiteX1" fmla="*/ 0 w 737961"/>
              <a:gd name="connsiteY1" fmla="*/ 3513000 h 3513000"/>
              <a:gd name="connsiteX2" fmla="*/ 737960 w 737961"/>
              <a:gd name="connsiteY2" fmla="*/ 537099 h 3513000"/>
              <a:gd name="connsiteX3" fmla="*/ 694900 w 737961"/>
              <a:gd name="connsiteY3" fmla="*/ 0 h 3513000"/>
              <a:gd name="connsiteX0" fmla="*/ 8593 w 694899"/>
              <a:gd name="connsiteY0" fmla="*/ 7291553 h 7293219"/>
              <a:gd name="connsiteX1" fmla="*/ 0 w 694899"/>
              <a:gd name="connsiteY1" fmla="*/ 7293219 h 7293219"/>
              <a:gd name="connsiteX2" fmla="*/ 206842 w 694899"/>
              <a:gd name="connsiteY2" fmla="*/ 0 h 7293219"/>
              <a:gd name="connsiteX3" fmla="*/ 694900 w 694899"/>
              <a:gd name="connsiteY3" fmla="*/ 3780219 h 7293219"/>
              <a:gd name="connsiteX0" fmla="*/ 8593 w 206842"/>
              <a:gd name="connsiteY0" fmla="*/ 7978505 h 7980171"/>
              <a:gd name="connsiteX1" fmla="*/ 0 w 206842"/>
              <a:gd name="connsiteY1" fmla="*/ 7980171 h 7980171"/>
              <a:gd name="connsiteX2" fmla="*/ 206842 w 206842"/>
              <a:gd name="connsiteY2" fmla="*/ 686952 h 7980171"/>
              <a:gd name="connsiteX3" fmla="*/ 161332 w 206842"/>
              <a:gd name="connsiteY3" fmla="*/ 0 h 798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842" h="7980171">
                <a:moveTo>
                  <a:pt x="8593" y="7978505"/>
                </a:moveTo>
                <a:lnTo>
                  <a:pt x="0" y="7980171"/>
                </a:lnTo>
                <a:lnTo>
                  <a:pt x="206842" y="686952"/>
                </a:lnTo>
                <a:lnTo>
                  <a:pt x="161332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 rot="15544037" flipV="1">
            <a:off x="3738760" y="1703721"/>
            <a:ext cx="888641" cy="2137697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  <a:gd name="connsiteX0" fmla="*/ 0 w 815112"/>
              <a:gd name="connsiteY0" fmla="*/ 2782669 h 2782669"/>
              <a:gd name="connsiteX1" fmla="*/ 813264 w 815112"/>
              <a:gd name="connsiteY1" fmla="*/ 735955 h 2782669"/>
              <a:gd name="connsiteX2" fmla="*/ 815112 w 815112"/>
              <a:gd name="connsiteY2" fmla="*/ 0 h 2782669"/>
              <a:gd name="connsiteX0" fmla="*/ 0 w 849752"/>
              <a:gd name="connsiteY0" fmla="*/ 2782669 h 2782669"/>
              <a:gd name="connsiteX1" fmla="*/ 849752 w 849752"/>
              <a:gd name="connsiteY1" fmla="*/ 574388 h 2782669"/>
              <a:gd name="connsiteX2" fmla="*/ 815112 w 849752"/>
              <a:gd name="connsiteY2" fmla="*/ 0 h 2782669"/>
              <a:gd name="connsiteX0" fmla="*/ 0 w 686401"/>
              <a:gd name="connsiteY0" fmla="*/ 2126337 h 2126337"/>
              <a:gd name="connsiteX1" fmla="*/ 686401 w 686401"/>
              <a:gd name="connsiteY1" fmla="*/ 574388 h 2126337"/>
              <a:gd name="connsiteX2" fmla="*/ 651761 w 686401"/>
              <a:gd name="connsiteY2" fmla="*/ 0 h 2126337"/>
              <a:gd name="connsiteX0" fmla="*/ 142163 w 828564"/>
              <a:gd name="connsiteY0" fmla="*/ 2126337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828564"/>
              <a:gd name="connsiteY0" fmla="*/ 3039169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793924"/>
              <a:gd name="connsiteY0" fmla="*/ 3039169 h 3040835"/>
              <a:gd name="connsiteX1" fmla="*/ 0 w 793924"/>
              <a:gd name="connsiteY1" fmla="*/ 3040835 h 3040835"/>
              <a:gd name="connsiteX2" fmla="*/ 737960 w 793924"/>
              <a:gd name="connsiteY2" fmla="*/ 64934 h 3040835"/>
              <a:gd name="connsiteX3" fmla="*/ 793924 w 793924"/>
              <a:gd name="connsiteY3" fmla="*/ 0 h 3040835"/>
              <a:gd name="connsiteX0" fmla="*/ 8593 w 737961"/>
              <a:gd name="connsiteY0" fmla="*/ 3511334 h 3513000"/>
              <a:gd name="connsiteX1" fmla="*/ 0 w 737961"/>
              <a:gd name="connsiteY1" fmla="*/ 3513000 h 3513000"/>
              <a:gd name="connsiteX2" fmla="*/ 737960 w 737961"/>
              <a:gd name="connsiteY2" fmla="*/ 537099 h 3513000"/>
              <a:gd name="connsiteX3" fmla="*/ 694900 w 737961"/>
              <a:gd name="connsiteY3" fmla="*/ 0 h 3513000"/>
              <a:gd name="connsiteX0" fmla="*/ 8593 w 1189948"/>
              <a:gd name="connsiteY0" fmla="*/ 8703085 h 8704751"/>
              <a:gd name="connsiteX1" fmla="*/ 0 w 1189948"/>
              <a:gd name="connsiteY1" fmla="*/ 8704751 h 8704751"/>
              <a:gd name="connsiteX2" fmla="*/ 737960 w 1189948"/>
              <a:gd name="connsiteY2" fmla="*/ 5728850 h 8704751"/>
              <a:gd name="connsiteX3" fmla="*/ 1189948 w 1189948"/>
              <a:gd name="connsiteY3" fmla="*/ 0 h 8704751"/>
              <a:gd name="connsiteX0" fmla="*/ 8593 w 1221542"/>
              <a:gd name="connsiteY0" fmla="*/ 8703085 h 8704751"/>
              <a:gd name="connsiteX1" fmla="*/ 0 w 1221542"/>
              <a:gd name="connsiteY1" fmla="*/ 8704751 h 8704751"/>
              <a:gd name="connsiteX2" fmla="*/ 1221542 w 1221542"/>
              <a:gd name="connsiteY2" fmla="*/ 695002 h 8704751"/>
              <a:gd name="connsiteX3" fmla="*/ 1189948 w 1221542"/>
              <a:gd name="connsiteY3" fmla="*/ 0 h 870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542" h="8704751">
                <a:moveTo>
                  <a:pt x="8593" y="8703085"/>
                </a:moveTo>
                <a:lnTo>
                  <a:pt x="0" y="8704751"/>
                </a:lnTo>
                <a:lnTo>
                  <a:pt x="1221542" y="695002"/>
                </a:lnTo>
                <a:lnTo>
                  <a:pt x="1189948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 rot="15544037" flipV="1">
            <a:off x="3879649" y="2035952"/>
            <a:ext cx="664016" cy="2162214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  <a:gd name="connsiteX0" fmla="*/ 0 w 815112"/>
              <a:gd name="connsiteY0" fmla="*/ 2782669 h 2782669"/>
              <a:gd name="connsiteX1" fmla="*/ 813264 w 815112"/>
              <a:gd name="connsiteY1" fmla="*/ 735955 h 2782669"/>
              <a:gd name="connsiteX2" fmla="*/ 815112 w 815112"/>
              <a:gd name="connsiteY2" fmla="*/ 0 h 2782669"/>
              <a:gd name="connsiteX0" fmla="*/ 0 w 849752"/>
              <a:gd name="connsiteY0" fmla="*/ 2782669 h 2782669"/>
              <a:gd name="connsiteX1" fmla="*/ 849752 w 849752"/>
              <a:gd name="connsiteY1" fmla="*/ 574388 h 2782669"/>
              <a:gd name="connsiteX2" fmla="*/ 815112 w 849752"/>
              <a:gd name="connsiteY2" fmla="*/ 0 h 2782669"/>
              <a:gd name="connsiteX0" fmla="*/ 0 w 686401"/>
              <a:gd name="connsiteY0" fmla="*/ 2126337 h 2126337"/>
              <a:gd name="connsiteX1" fmla="*/ 686401 w 686401"/>
              <a:gd name="connsiteY1" fmla="*/ 574388 h 2126337"/>
              <a:gd name="connsiteX2" fmla="*/ 651761 w 686401"/>
              <a:gd name="connsiteY2" fmla="*/ 0 h 2126337"/>
              <a:gd name="connsiteX0" fmla="*/ 142163 w 828564"/>
              <a:gd name="connsiteY0" fmla="*/ 2126337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828564"/>
              <a:gd name="connsiteY0" fmla="*/ 3039169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793924"/>
              <a:gd name="connsiteY0" fmla="*/ 3039169 h 3040835"/>
              <a:gd name="connsiteX1" fmla="*/ 0 w 793924"/>
              <a:gd name="connsiteY1" fmla="*/ 3040835 h 3040835"/>
              <a:gd name="connsiteX2" fmla="*/ 737960 w 793924"/>
              <a:gd name="connsiteY2" fmla="*/ 64934 h 3040835"/>
              <a:gd name="connsiteX3" fmla="*/ 793924 w 793924"/>
              <a:gd name="connsiteY3" fmla="*/ 0 h 3040835"/>
              <a:gd name="connsiteX0" fmla="*/ 8593 w 737961"/>
              <a:gd name="connsiteY0" fmla="*/ 3511334 h 3513000"/>
              <a:gd name="connsiteX1" fmla="*/ 0 w 737961"/>
              <a:gd name="connsiteY1" fmla="*/ 3513000 h 3513000"/>
              <a:gd name="connsiteX2" fmla="*/ 737960 w 737961"/>
              <a:gd name="connsiteY2" fmla="*/ 537099 h 3513000"/>
              <a:gd name="connsiteX3" fmla="*/ 694900 w 737961"/>
              <a:gd name="connsiteY3" fmla="*/ 0 h 3513000"/>
              <a:gd name="connsiteX0" fmla="*/ 8593 w 1189948"/>
              <a:gd name="connsiteY0" fmla="*/ 8703085 h 8704751"/>
              <a:gd name="connsiteX1" fmla="*/ 0 w 1189948"/>
              <a:gd name="connsiteY1" fmla="*/ 8704751 h 8704751"/>
              <a:gd name="connsiteX2" fmla="*/ 737960 w 1189948"/>
              <a:gd name="connsiteY2" fmla="*/ 5728850 h 8704751"/>
              <a:gd name="connsiteX3" fmla="*/ 1189948 w 1189948"/>
              <a:gd name="connsiteY3" fmla="*/ 0 h 8704751"/>
              <a:gd name="connsiteX0" fmla="*/ 8593 w 1221542"/>
              <a:gd name="connsiteY0" fmla="*/ 8703085 h 8704751"/>
              <a:gd name="connsiteX1" fmla="*/ 0 w 1221542"/>
              <a:gd name="connsiteY1" fmla="*/ 8704751 h 8704751"/>
              <a:gd name="connsiteX2" fmla="*/ 1221542 w 1221542"/>
              <a:gd name="connsiteY2" fmla="*/ 695002 h 8704751"/>
              <a:gd name="connsiteX3" fmla="*/ 1189948 w 1221542"/>
              <a:gd name="connsiteY3" fmla="*/ 0 h 8704751"/>
              <a:gd name="connsiteX0" fmla="*/ 8593 w 1189948"/>
              <a:gd name="connsiteY0" fmla="*/ 8703085 h 8704751"/>
              <a:gd name="connsiteX1" fmla="*/ 0 w 1189948"/>
              <a:gd name="connsiteY1" fmla="*/ 8704751 h 8704751"/>
              <a:gd name="connsiteX2" fmla="*/ 882439 w 1189948"/>
              <a:gd name="connsiteY2" fmla="*/ 1519705 h 8704751"/>
              <a:gd name="connsiteX3" fmla="*/ 1189948 w 1189948"/>
              <a:gd name="connsiteY3" fmla="*/ 0 h 8704751"/>
              <a:gd name="connsiteX0" fmla="*/ 8593 w 882439"/>
              <a:gd name="connsiteY0" fmla="*/ 7878818 h 7880484"/>
              <a:gd name="connsiteX1" fmla="*/ 0 w 882439"/>
              <a:gd name="connsiteY1" fmla="*/ 7880484 h 7880484"/>
              <a:gd name="connsiteX2" fmla="*/ 882439 w 882439"/>
              <a:gd name="connsiteY2" fmla="*/ 695438 h 7880484"/>
              <a:gd name="connsiteX3" fmla="*/ 827589 w 882439"/>
              <a:gd name="connsiteY3" fmla="*/ 0 h 7880484"/>
              <a:gd name="connsiteX0" fmla="*/ 8593 w 882439"/>
              <a:gd name="connsiteY0" fmla="*/ 7941454 h 7943120"/>
              <a:gd name="connsiteX1" fmla="*/ 0 w 882439"/>
              <a:gd name="connsiteY1" fmla="*/ 7943120 h 7943120"/>
              <a:gd name="connsiteX2" fmla="*/ 882439 w 882439"/>
              <a:gd name="connsiteY2" fmla="*/ 758074 h 7943120"/>
              <a:gd name="connsiteX3" fmla="*/ 827589 w 882439"/>
              <a:gd name="connsiteY3" fmla="*/ 62636 h 794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439" h="7943120">
                <a:moveTo>
                  <a:pt x="8593" y="7941454"/>
                </a:moveTo>
                <a:lnTo>
                  <a:pt x="0" y="7943120"/>
                </a:lnTo>
                <a:lnTo>
                  <a:pt x="882439" y="758074"/>
                </a:lnTo>
                <a:cubicBezTo>
                  <a:pt x="864156" y="526261"/>
                  <a:pt x="825977" y="0"/>
                  <a:pt x="827589" y="62636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 rot="21201784" flipV="1">
            <a:off x="4879774" y="3323332"/>
            <a:ext cx="387749" cy="2106810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  <a:gd name="connsiteX0" fmla="*/ 0 w 815112"/>
              <a:gd name="connsiteY0" fmla="*/ 2782669 h 2782669"/>
              <a:gd name="connsiteX1" fmla="*/ 813264 w 815112"/>
              <a:gd name="connsiteY1" fmla="*/ 735955 h 2782669"/>
              <a:gd name="connsiteX2" fmla="*/ 815112 w 815112"/>
              <a:gd name="connsiteY2" fmla="*/ 0 h 2782669"/>
              <a:gd name="connsiteX0" fmla="*/ 0 w 849752"/>
              <a:gd name="connsiteY0" fmla="*/ 2782669 h 2782669"/>
              <a:gd name="connsiteX1" fmla="*/ 849752 w 849752"/>
              <a:gd name="connsiteY1" fmla="*/ 574388 h 2782669"/>
              <a:gd name="connsiteX2" fmla="*/ 815112 w 849752"/>
              <a:gd name="connsiteY2" fmla="*/ 0 h 2782669"/>
              <a:gd name="connsiteX0" fmla="*/ 0 w 686401"/>
              <a:gd name="connsiteY0" fmla="*/ 2126337 h 2126337"/>
              <a:gd name="connsiteX1" fmla="*/ 686401 w 686401"/>
              <a:gd name="connsiteY1" fmla="*/ 574388 h 2126337"/>
              <a:gd name="connsiteX2" fmla="*/ 651761 w 686401"/>
              <a:gd name="connsiteY2" fmla="*/ 0 h 2126337"/>
              <a:gd name="connsiteX0" fmla="*/ 142163 w 828564"/>
              <a:gd name="connsiteY0" fmla="*/ 2126337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828564"/>
              <a:gd name="connsiteY0" fmla="*/ 3039169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793924"/>
              <a:gd name="connsiteY0" fmla="*/ 3039169 h 3040835"/>
              <a:gd name="connsiteX1" fmla="*/ 0 w 793924"/>
              <a:gd name="connsiteY1" fmla="*/ 3040835 h 3040835"/>
              <a:gd name="connsiteX2" fmla="*/ 737960 w 793924"/>
              <a:gd name="connsiteY2" fmla="*/ 64934 h 3040835"/>
              <a:gd name="connsiteX3" fmla="*/ 793924 w 793924"/>
              <a:gd name="connsiteY3" fmla="*/ 0 h 3040835"/>
              <a:gd name="connsiteX0" fmla="*/ 8593 w 737961"/>
              <a:gd name="connsiteY0" fmla="*/ 3511334 h 3513000"/>
              <a:gd name="connsiteX1" fmla="*/ 0 w 737961"/>
              <a:gd name="connsiteY1" fmla="*/ 3513000 h 3513000"/>
              <a:gd name="connsiteX2" fmla="*/ 737960 w 737961"/>
              <a:gd name="connsiteY2" fmla="*/ 537099 h 3513000"/>
              <a:gd name="connsiteX3" fmla="*/ 694900 w 737961"/>
              <a:gd name="connsiteY3" fmla="*/ 0 h 3513000"/>
              <a:gd name="connsiteX0" fmla="*/ 85408 w 814775"/>
              <a:gd name="connsiteY0" fmla="*/ 3511334 h 5596701"/>
              <a:gd name="connsiteX1" fmla="*/ 76815 w 814775"/>
              <a:gd name="connsiteY1" fmla="*/ 3513000 h 5596701"/>
              <a:gd name="connsiteX2" fmla="*/ 0 w 814775"/>
              <a:gd name="connsiteY2" fmla="*/ 5596701 h 5596701"/>
              <a:gd name="connsiteX3" fmla="*/ 814775 w 814775"/>
              <a:gd name="connsiteY3" fmla="*/ 537099 h 5596701"/>
              <a:gd name="connsiteX4" fmla="*/ 771715 w 814775"/>
              <a:gd name="connsiteY4" fmla="*/ 0 h 5596701"/>
              <a:gd name="connsiteX0" fmla="*/ 85408 w 814775"/>
              <a:gd name="connsiteY0" fmla="*/ 3511334 h 5596701"/>
              <a:gd name="connsiteX1" fmla="*/ 4188 w 814775"/>
              <a:gd name="connsiteY1" fmla="*/ 5560454 h 5596701"/>
              <a:gd name="connsiteX2" fmla="*/ 0 w 814775"/>
              <a:gd name="connsiteY2" fmla="*/ 5596701 h 5596701"/>
              <a:gd name="connsiteX3" fmla="*/ 814775 w 814775"/>
              <a:gd name="connsiteY3" fmla="*/ 537099 h 5596701"/>
              <a:gd name="connsiteX4" fmla="*/ 771715 w 814775"/>
              <a:gd name="connsiteY4" fmla="*/ 0 h 5596701"/>
              <a:gd name="connsiteX0" fmla="*/ 13326 w 814775"/>
              <a:gd name="connsiteY0" fmla="*/ 5572839 h 5596701"/>
              <a:gd name="connsiteX1" fmla="*/ 4188 w 814775"/>
              <a:gd name="connsiteY1" fmla="*/ 5560454 h 5596701"/>
              <a:gd name="connsiteX2" fmla="*/ 0 w 814775"/>
              <a:gd name="connsiteY2" fmla="*/ 5596701 h 5596701"/>
              <a:gd name="connsiteX3" fmla="*/ 814775 w 814775"/>
              <a:gd name="connsiteY3" fmla="*/ 537099 h 5596701"/>
              <a:gd name="connsiteX4" fmla="*/ 771715 w 814775"/>
              <a:gd name="connsiteY4" fmla="*/ 0 h 5596701"/>
              <a:gd name="connsiteX0" fmla="*/ 13326 w 771715"/>
              <a:gd name="connsiteY0" fmla="*/ 7878754 h 7902616"/>
              <a:gd name="connsiteX1" fmla="*/ 4188 w 771715"/>
              <a:gd name="connsiteY1" fmla="*/ 7866369 h 7902616"/>
              <a:gd name="connsiteX2" fmla="*/ 0 w 771715"/>
              <a:gd name="connsiteY2" fmla="*/ 7902616 h 7902616"/>
              <a:gd name="connsiteX3" fmla="*/ 514054 w 771715"/>
              <a:gd name="connsiteY3" fmla="*/ 0 h 7902616"/>
              <a:gd name="connsiteX4" fmla="*/ 771715 w 771715"/>
              <a:gd name="connsiteY4" fmla="*/ 2305915 h 7902616"/>
              <a:gd name="connsiteX0" fmla="*/ 13326 w 514054"/>
              <a:gd name="connsiteY0" fmla="*/ 8491011 h 8514873"/>
              <a:gd name="connsiteX1" fmla="*/ 4188 w 514054"/>
              <a:gd name="connsiteY1" fmla="*/ 8478626 h 8514873"/>
              <a:gd name="connsiteX2" fmla="*/ 0 w 514054"/>
              <a:gd name="connsiteY2" fmla="*/ 8514873 h 8514873"/>
              <a:gd name="connsiteX3" fmla="*/ 514054 w 514054"/>
              <a:gd name="connsiteY3" fmla="*/ 612257 h 8514873"/>
              <a:gd name="connsiteX4" fmla="*/ 482341 w 514054"/>
              <a:gd name="connsiteY4" fmla="*/ 0 h 85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054" h="8514873">
                <a:moveTo>
                  <a:pt x="13326" y="8491011"/>
                </a:moveTo>
                <a:lnTo>
                  <a:pt x="4188" y="8478626"/>
                </a:lnTo>
                <a:lnTo>
                  <a:pt x="0" y="8514873"/>
                </a:lnTo>
                <a:lnTo>
                  <a:pt x="514054" y="612257"/>
                </a:lnTo>
                <a:lnTo>
                  <a:pt x="482341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 rot="16200000" flipH="1">
            <a:off x="4392611" y="4268786"/>
            <a:ext cx="1247776" cy="6985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Freeform 53"/>
          <p:cNvSpPr/>
          <p:nvPr/>
        </p:nvSpPr>
        <p:spPr>
          <a:xfrm rot="21201784" flipV="1">
            <a:off x="4053663" y="3335946"/>
            <a:ext cx="329010" cy="2814154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  <a:gd name="connsiteX0" fmla="*/ 0 w 815112"/>
              <a:gd name="connsiteY0" fmla="*/ 2782669 h 2782669"/>
              <a:gd name="connsiteX1" fmla="*/ 813264 w 815112"/>
              <a:gd name="connsiteY1" fmla="*/ 735955 h 2782669"/>
              <a:gd name="connsiteX2" fmla="*/ 815112 w 815112"/>
              <a:gd name="connsiteY2" fmla="*/ 0 h 2782669"/>
              <a:gd name="connsiteX0" fmla="*/ 0 w 849752"/>
              <a:gd name="connsiteY0" fmla="*/ 2782669 h 2782669"/>
              <a:gd name="connsiteX1" fmla="*/ 849752 w 849752"/>
              <a:gd name="connsiteY1" fmla="*/ 574388 h 2782669"/>
              <a:gd name="connsiteX2" fmla="*/ 815112 w 849752"/>
              <a:gd name="connsiteY2" fmla="*/ 0 h 2782669"/>
              <a:gd name="connsiteX0" fmla="*/ 0 w 686401"/>
              <a:gd name="connsiteY0" fmla="*/ 2126337 h 2126337"/>
              <a:gd name="connsiteX1" fmla="*/ 686401 w 686401"/>
              <a:gd name="connsiteY1" fmla="*/ 574388 h 2126337"/>
              <a:gd name="connsiteX2" fmla="*/ 651761 w 686401"/>
              <a:gd name="connsiteY2" fmla="*/ 0 h 2126337"/>
              <a:gd name="connsiteX0" fmla="*/ 142163 w 828564"/>
              <a:gd name="connsiteY0" fmla="*/ 2126337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828564"/>
              <a:gd name="connsiteY0" fmla="*/ 3039169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793924"/>
              <a:gd name="connsiteY0" fmla="*/ 3039169 h 3040835"/>
              <a:gd name="connsiteX1" fmla="*/ 0 w 793924"/>
              <a:gd name="connsiteY1" fmla="*/ 3040835 h 3040835"/>
              <a:gd name="connsiteX2" fmla="*/ 737960 w 793924"/>
              <a:gd name="connsiteY2" fmla="*/ 64934 h 3040835"/>
              <a:gd name="connsiteX3" fmla="*/ 793924 w 793924"/>
              <a:gd name="connsiteY3" fmla="*/ 0 h 3040835"/>
              <a:gd name="connsiteX0" fmla="*/ 8593 w 737961"/>
              <a:gd name="connsiteY0" fmla="*/ 3511334 h 3513000"/>
              <a:gd name="connsiteX1" fmla="*/ 0 w 737961"/>
              <a:gd name="connsiteY1" fmla="*/ 3513000 h 3513000"/>
              <a:gd name="connsiteX2" fmla="*/ 737960 w 737961"/>
              <a:gd name="connsiteY2" fmla="*/ 537099 h 3513000"/>
              <a:gd name="connsiteX3" fmla="*/ 694900 w 737961"/>
              <a:gd name="connsiteY3" fmla="*/ 0 h 3513000"/>
              <a:gd name="connsiteX0" fmla="*/ 85408 w 814775"/>
              <a:gd name="connsiteY0" fmla="*/ 3511334 h 5596701"/>
              <a:gd name="connsiteX1" fmla="*/ 76815 w 814775"/>
              <a:gd name="connsiteY1" fmla="*/ 3513000 h 5596701"/>
              <a:gd name="connsiteX2" fmla="*/ 0 w 814775"/>
              <a:gd name="connsiteY2" fmla="*/ 5596701 h 5596701"/>
              <a:gd name="connsiteX3" fmla="*/ 814775 w 814775"/>
              <a:gd name="connsiteY3" fmla="*/ 537099 h 5596701"/>
              <a:gd name="connsiteX4" fmla="*/ 771715 w 814775"/>
              <a:gd name="connsiteY4" fmla="*/ 0 h 5596701"/>
              <a:gd name="connsiteX0" fmla="*/ 85408 w 814775"/>
              <a:gd name="connsiteY0" fmla="*/ 3511334 h 5596701"/>
              <a:gd name="connsiteX1" fmla="*/ 4188 w 814775"/>
              <a:gd name="connsiteY1" fmla="*/ 5560454 h 5596701"/>
              <a:gd name="connsiteX2" fmla="*/ 0 w 814775"/>
              <a:gd name="connsiteY2" fmla="*/ 5596701 h 5596701"/>
              <a:gd name="connsiteX3" fmla="*/ 814775 w 814775"/>
              <a:gd name="connsiteY3" fmla="*/ 537099 h 5596701"/>
              <a:gd name="connsiteX4" fmla="*/ 771715 w 814775"/>
              <a:gd name="connsiteY4" fmla="*/ 0 h 5596701"/>
              <a:gd name="connsiteX0" fmla="*/ 13326 w 814775"/>
              <a:gd name="connsiteY0" fmla="*/ 5572839 h 5596701"/>
              <a:gd name="connsiteX1" fmla="*/ 4188 w 814775"/>
              <a:gd name="connsiteY1" fmla="*/ 5560454 h 5596701"/>
              <a:gd name="connsiteX2" fmla="*/ 0 w 814775"/>
              <a:gd name="connsiteY2" fmla="*/ 5596701 h 5596701"/>
              <a:gd name="connsiteX3" fmla="*/ 814775 w 814775"/>
              <a:gd name="connsiteY3" fmla="*/ 537099 h 5596701"/>
              <a:gd name="connsiteX4" fmla="*/ 771715 w 814775"/>
              <a:gd name="connsiteY4" fmla="*/ 0 h 5596701"/>
              <a:gd name="connsiteX0" fmla="*/ 13326 w 771715"/>
              <a:gd name="connsiteY0" fmla="*/ 7878754 h 7902616"/>
              <a:gd name="connsiteX1" fmla="*/ 4188 w 771715"/>
              <a:gd name="connsiteY1" fmla="*/ 7866369 h 7902616"/>
              <a:gd name="connsiteX2" fmla="*/ 0 w 771715"/>
              <a:gd name="connsiteY2" fmla="*/ 7902616 h 7902616"/>
              <a:gd name="connsiteX3" fmla="*/ 514054 w 771715"/>
              <a:gd name="connsiteY3" fmla="*/ 0 h 7902616"/>
              <a:gd name="connsiteX4" fmla="*/ 771715 w 771715"/>
              <a:gd name="connsiteY4" fmla="*/ 2305915 h 7902616"/>
              <a:gd name="connsiteX0" fmla="*/ 13326 w 514054"/>
              <a:gd name="connsiteY0" fmla="*/ 8491011 h 8514873"/>
              <a:gd name="connsiteX1" fmla="*/ 4188 w 514054"/>
              <a:gd name="connsiteY1" fmla="*/ 8478626 h 8514873"/>
              <a:gd name="connsiteX2" fmla="*/ 0 w 514054"/>
              <a:gd name="connsiteY2" fmla="*/ 8514873 h 8514873"/>
              <a:gd name="connsiteX3" fmla="*/ 514054 w 514054"/>
              <a:gd name="connsiteY3" fmla="*/ 612257 h 8514873"/>
              <a:gd name="connsiteX4" fmla="*/ 482341 w 514054"/>
              <a:gd name="connsiteY4" fmla="*/ 0 h 8514873"/>
              <a:gd name="connsiteX0" fmla="*/ 449190 w 918205"/>
              <a:gd name="connsiteY0" fmla="*/ 8491011 h 8514873"/>
              <a:gd name="connsiteX1" fmla="*/ 440052 w 918205"/>
              <a:gd name="connsiteY1" fmla="*/ 8478626 h 8514873"/>
              <a:gd name="connsiteX2" fmla="*/ 435864 w 918205"/>
              <a:gd name="connsiteY2" fmla="*/ 8514873 h 8514873"/>
              <a:gd name="connsiteX3" fmla="*/ 0 w 918205"/>
              <a:gd name="connsiteY3" fmla="*/ 324144 h 8514873"/>
              <a:gd name="connsiteX4" fmla="*/ 918205 w 918205"/>
              <a:gd name="connsiteY4" fmla="*/ 0 h 8514873"/>
              <a:gd name="connsiteX0" fmla="*/ 449190 w 449190"/>
              <a:gd name="connsiteY0" fmla="*/ 8305860 h 8329722"/>
              <a:gd name="connsiteX1" fmla="*/ 440052 w 449190"/>
              <a:gd name="connsiteY1" fmla="*/ 8293475 h 8329722"/>
              <a:gd name="connsiteX2" fmla="*/ 435864 w 449190"/>
              <a:gd name="connsiteY2" fmla="*/ 8329722 h 8329722"/>
              <a:gd name="connsiteX3" fmla="*/ 0 w 449190"/>
              <a:gd name="connsiteY3" fmla="*/ 138993 h 8329722"/>
              <a:gd name="connsiteX4" fmla="*/ 250346 w 449190"/>
              <a:gd name="connsiteY4" fmla="*/ 0 h 8329722"/>
              <a:gd name="connsiteX0" fmla="*/ 451647 w 451647"/>
              <a:gd name="connsiteY0" fmla="*/ 8305860 h 8329722"/>
              <a:gd name="connsiteX1" fmla="*/ 442509 w 451647"/>
              <a:gd name="connsiteY1" fmla="*/ 8293475 h 8329722"/>
              <a:gd name="connsiteX2" fmla="*/ 438321 w 451647"/>
              <a:gd name="connsiteY2" fmla="*/ 8329722 h 8329722"/>
              <a:gd name="connsiteX3" fmla="*/ 0 w 451647"/>
              <a:gd name="connsiteY3" fmla="*/ 92912 h 8329722"/>
              <a:gd name="connsiteX4" fmla="*/ 252803 w 451647"/>
              <a:gd name="connsiteY4" fmla="*/ 0 h 8329722"/>
              <a:gd name="connsiteX0" fmla="*/ 451647 w 451647"/>
              <a:gd name="connsiteY0" fmla="*/ 8268520 h 8292382"/>
              <a:gd name="connsiteX1" fmla="*/ 442509 w 451647"/>
              <a:gd name="connsiteY1" fmla="*/ 8256135 h 8292382"/>
              <a:gd name="connsiteX2" fmla="*/ 438321 w 451647"/>
              <a:gd name="connsiteY2" fmla="*/ 8292382 h 8292382"/>
              <a:gd name="connsiteX3" fmla="*/ 0 w 451647"/>
              <a:gd name="connsiteY3" fmla="*/ 55572 h 8292382"/>
              <a:gd name="connsiteX4" fmla="*/ 197722 w 451647"/>
              <a:gd name="connsiteY4" fmla="*/ 0 h 8292382"/>
              <a:gd name="connsiteX0" fmla="*/ 451647 w 451647"/>
              <a:gd name="connsiteY0" fmla="*/ 8256373 h 8280235"/>
              <a:gd name="connsiteX1" fmla="*/ 442509 w 451647"/>
              <a:gd name="connsiteY1" fmla="*/ 8243988 h 8280235"/>
              <a:gd name="connsiteX2" fmla="*/ 438321 w 451647"/>
              <a:gd name="connsiteY2" fmla="*/ 8280235 h 8280235"/>
              <a:gd name="connsiteX3" fmla="*/ 0 w 451647"/>
              <a:gd name="connsiteY3" fmla="*/ 43425 h 8280235"/>
              <a:gd name="connsiteX4" fmla="*/ 180535 w 451647"/>
              <a:gd name="connsiteY4" fmla="*/ 0 h 8280235"/>
              <a:gd name="connsiteX0" fmla="*/ 489540 w 489540"/>
              <a:gd name="connsiteY0" fmla="*/ 8256373 h 8280235"/>
              <a:gd name="connsiteX1" fmla="*/ 480402 w 489540"/>
              <a:gd name="connsiteY1" fmla="*/ 8243988 h 8280235"/>
              <a:gd name="connsiteX2" fmla="*/ 476214 w 489540"/>
              <a:gd name="connsiteY2" fmla="*/ 8280235 h 8280235"/>
              <a:gd name="connsiteX3" fmla="*/ 0 w 489540"/>
              <a:gd name="connsiteY3" fmla="*/ 66250 h 8280235"/>
              <a:gd name="connsiteX4" fmla="*/ 218428 w 489540"/>
              <a:gd name="connsiteY4" fmla="*/ 0 h 82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40" h="8280235">
                <a:moveTo>
                  <a:pt x="489540" y="8256373"/>
                </a:moveTo>
                <a:lnTo>
                  <a:pt x="480402" y="8243988"/>
                </a:lnTo>
                <a:lnTo>
                  <a:pt x="476214" y="8280235"/>
                </a:lnTo>
                <a:lnTo>
                  <a:pt x="0" y="66250"/>
                </a:lnTo>
                <a:lnTo>
                  <a:pt x="218428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55" name="Freeform 54"/>
          <p:cNvSpPr/>
          <p:nvPr/>
        </p:nvSpPr>
        <p:spPr>
          <a:xfrm rot="15544037" flipV="1">
            <a:off x="311220" y="1663541"/>
            <a:ext cx="2487655" cy="1244038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  <a:gd name="connsiteX0" fmla="*/ 0 w 815112"/>
              <a:gd name="connsiteY0" fmla="*/ 2782669 h 2782669"/>
              <a:gd name="connsiteX1" fmla="*/ 813264 w 815112"/>
              <a:gd name="connsiteY1" fmla="*/ 735955 h 2782669"/>
              <a:gd name="connsiteX2" fmla="*/ 815112 w 815112"/>
              <a:gd name="connsiteY2" fmla="*/ 0 h 2782669"/>
              <a:gd name="connsiteX0" fmla="*/ 0 w 849752"/>
              <a:gd name="connsiteY0" fmla="*/ 2782669 h 2782669"/>
              <a:gd name="connsiteX1" fmla="*/ 849752 w 849752"/>
              <a:gd name="connsiteY1" fmla="*/ 574388 h 2782669"/>
              <a:gd name="connsiteX2" fmla="*/ 815112 w 849752"/>
              <a:gd name="connsiteY2" fmla="*/ 0 h 2782669"/>
              <a:gd name="connsiteX0" fmla="*/ 0 w 686401"/>
              <a:gd name="connsiteY0" fmla="*/ 2126337 h 2126337"/>
              <a:gd name="connsiteX1" fmla="*/ 686401 w 686401"/>
              <a:gd name="connsiteY1" fmla="*/ 574388 h 2126337"/>
              <a:gd name="connsiteX2" fmla="*/ 651761 w 686401"/>
              <a:gd name="connsiteY2" fmla="*/ 0 h 2126337"/>
              <a:gd name="connsiteX0" fmla="*/ 142163 w 828564"/>
              <a:gd name="connsiteY0" fmla="*/ 2126337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828564"/>
              <a:gd name="connsiteY0" fmla="*/ 3039169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793924"/>
              <a:gd name="connsiteY0" fmla="*/ 3039169 h 3040835"/>
              <a:gd name="connsiteX1" fmla="*/ 0 w 793924"/>
              <a:gd name="connsiteY1" fmla="*/ 3040835 h 3040835"/>
              <a:gd name="connsiteX2" fmla="*/ 737960 w 793924"/>
              <a:gd name="connsiteY2" fmla="*/ 64934 h 3040835"/>
              <a:gd name="connsiteX3" fmla="*/ 793924 w 793924"/>
              <a:gd name="connsiteY3" fmla="*/ 0 h 3040835"/>
              <a:gd name="connsiteX0" fmla="*/ 8593 w 737961"/>
              <a:gd name="connsiteY0" fmla="*/ 3511334 h 3513000"/>
              <a:gd name="connsiteX1" fmla="*/ 0 w 737961"/>
              <a:gd name="connsiteY1" fmla="*/ 3513000 h 3513000"/>
              <a:gd name="connsiteX2" fmla="*/ 737960 w 737961"/>
              <a:gd name="connsiteY2" fmla="*/ 537099 h 3513000"/>
              <a:gd name="connsiteX3" fmla="*/ 694900 w 737961"/>
              <a:gd name="connsiteY3" fmla="*/ 0 h 3513000"/>
              <a:gd name="connsiteX0" fmla="*/ 8593 w 737960"/>
              <a:gd name="connsiteY0" fmla="*/ 6978058 h 6979724"/>
              <a:gd name="connsiteX1" fmla="*/ 0 w 737960"/>
              <a:gd name="connsiteY1" fmla="*/ 6979724 h 6979724"/>
              <a:gd name="connsiteX2" fmla="*/ 737960 w 737960"/>
              <a:gd name="connsiteY2" fmla="*/ 4003823 h 6979724"/>
              <a:gd name="connsiteX3" fmla="*/ 461633 w 737960"/>
              <a:gd name="connsiteY3" fmla="*/ 0 h 6979724"/>
              <a:gd name="connsiteX0" fmla="*/ 8593 w 632760"/>
              <a:gd name="connsiteY0" fmla="*/ 6978058 h 6979724"/>
              <a:gd name="connsiteX1" fmla="*/ 0 w 632760"/>
              <a:gd name="connsiteY1" fmla="*/ 6979724 h 6979724"/>
              <a:gd name="connsiteX2" fmla="*/ 632760 w 632760"/>
              <a:gd name="connsiteY2" fmla="*/ 2969771 h 6979724"/>
              <a:gd name="connsiteX3" fmla="*/ 461633 w 632760"/>
              <a:gd name="connsiteY3" fmla="*/ 0 h 6979724"/>
              <a:gd name="connsiteX0" fmla="*/ 8593 w 669867"/>
              <a:gd name="connsiteY0" fmla="*/ 6978058 h 6979724"/>
              <a:gd name="connsiteX1" fmla="*/ 0 w 669867"/>
              <a:gd name="connsiteY1" fmla="*/ 6979724 h 6979724"/>
              <a:gd name="connsiteX2" fmla="*/ 669867 w 669867"/>
              <a:gd name="connsiteY2" fmla="*/ 2948306 h 6979724"/>
              <a:gd name="connsiteX3" fmla="*/ 461633 w 669867"/>
              <a:gd name="connsiteY3" fmla="*/ 0 h 6979724"/>
              <a:gd name="connsiteX0" fmla="*/ 2687030 w 3348304"/>
              <a:gd name="connsiteY0" fmla="*/ 6978058 h 6978058"/>
              <a:gd name="connsiteX1" fmla="*/ 0 w 3348304"/>
              <a:gd name="connsiteY1" fmla="*/ 4840770 h 6978058"/>
              <a:gd name="connsiteX2" fmla="*/ 3348304 w 3348304"/>
              <a:gd name="connsiteY2" fmla="*/ 2948306 h 6978058"/>
              <a:gd name="connsiteX3" fmla="*/ 3140070 w 3348304"/>
              <a:gd name="connsiteY3" fmla="*/ 0 h 6978058"/>
              <a:gd name="connsiteX0" fmla="*/ 2687030 w 3348304"/>
              <a:gd name="connsiteY0" fmla="*/ 6978058 h 6978058"/>
              <a:gd name="connsiteX1" fmla="*/ 2686817 w 3348304"/>
              <a:gd name="connsiteY1" fmla="*/ 6960478 h 6978058"/>
              <a:gd name="connsiteX2" fmla="*/ 0 w 3348304"/>
              <a:gd name="connsiteY2" fmla="*/ 4840770 h 6978058"/>
              <a:gd name="connsiteX3" fmla="*/ 3348304 w 3348304"/>
              <a:gd name="connsiteY3" fmla="*/ 2948306 h 6978058"/>
              <a:gd name="connsiteX4" fmla="*/ 3140070 w 3348304"/>
              <a:gd name="connsiteY4" fmla="*/ 0 h 6978058"/>
              <a:gd name="connsiteX0" fmla="*/ 2716915 w 3378189"/>
              <a:gd name="connsiteY0" fmla="*/ 6978058 h 6978058"/>
              <a:gd name="connsiteX1" fmla="*/ 0 w 3378189"/>
              <a:gd name="connsiteY1" fmla="*/ 4526714 h 6978058"/>
              <a:gd name="connsiteX2" fmla="*/ 29885 w 3378189"/>
              <a:gd name="connsiteY2" fmla="*/ 4840770 h 6978058"/>
              <a:gd name="connsiteX3" fmla="*/ 3378189 w 3378189"/>
              <a:gd name="connsiteY3" fmla="*/ 2948306 h 6978058"/>
              <a:gd name="connsiteX4" fmla="*/ 3169955 w 3378189"/>
              <a:gd name="connsiteY4" fmla="*/ 0 h 6978058"/>
              <a:gd name="connsiteX0" fmla="*/ 0 w 3378189"/>
              <a:gd name="connsiteY0" fmla="*/ 4526714 h 4840770"/>
              <a:gd name="connsiteX1" fmla="*/ 29885 w 3378189"/>
              <a:gd name="connsiteY1" fmla="*/ 4840770 h 4840770"/>
              <a:gd name="connsiteX2" fmla="*/ 3378189 w 3378189"/>
              <a:gd name="connsiteY2" fmla="*/ 2948306 h 4840770"/>
              <a:gd name="connsiteX3" fmla="*/ 3169955 w 3378189"/>
              <a:gd name="connsiteY3" fmla="*/ 0 h 484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189" h="4840770">
                <a:moveTo>
                  <a:pt x="0" y="4526714"/>
                </a:moveTo>
                <a:lnTo>
                  <a:pt x="29885" y="4840770"/>
                </a:lnTo>
                <a:lnTo>
                  <a:pt x="3378189" y="2948306"/>
                </a:lnTo>
                <a:lnTo>
                  <a:pt x="3169955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 rot="15544037" flipV="1">
            <a:off x="106955" y="4609716"/>
            <a:ext cx="2238817" cy="458393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  <a:gd name="connsiteX0" fmla="*/ 0 w 815112"/>
              <a:gd name="connsiteY0" fmla="*/ 2782669 h 2782669"/>
              <a:gd name="connsiteX1" fmla="*/ 813264 w 815112"/>
              <a:gd name="connsiteY1" fmla="*/ 735955 h 2782669"/>
              <a:gd name="connsiteX2" fmla="*/ 815112 w 815112"/>
              <a:gd name="connsiteY2" fmla="*/ 0 h 2782669"/>
              <a:gd name="connsiteX0" fmla="*/ 0 w 849752"/>
              <a:gd name="connsiteY0" fmla="*/ 2782669 h 2782669"/>
              <a:gd name="connsiteX1" fmla="*/ 849752 w 849752"/>
              <a:gd name="connsiteY1" fmla="*/ 574388 h 2782669"/>
              <a:gd name="connsiteX2" fmla="*/ 815112 w 849752"/>
              <a:gd name="connsiteY2" fmla="*/ 0 h 2782669"/>
              <a:gd name="connsiteX0" fmla="*/ 0 w 686401"/>
              <a:gd name="connsiteY0" fmla="*/ 2126337 h 2126337"/>
              <a:gd name="connsiteX1" fmla="*/ 686401 w 686401"/>
              <a:gd name="connsiteY1" fmla="*/ 574388 h 2126337"/>
              <a:gd name="connsiteX2" fmla="*/ 651761 w 686401"/>
              <a:gd name="connsiteY2" fmla="*/ 0 h 2126337"/>
              <a:gd name="connsiteX0" fmla="*/ 142163 w 828564"/>
              <a:gd name="connsiteY0" fmla="*/ 2126337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828564"/>
              <a:gd name="connsiteY0" fmla="*/ 3039169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793924"/>
              <a:gd name="connsiteY0" fmla="*/ 3039169 h 3040835"/>
              <a:gd name="connsiteX1" fmla="*/ 0 w 793924"/>
              <a:gd name="connsiteY1" fmla="*/ 3040835 h 3040835"/>
              <a:gd name="connsiteX2" fmla="*/ 737960 w 793924"/>
              <a:gd name="connsiteY2" fmla="*/ 64934 h 3040835"/>
              <a:gd name="connsiteX3" fmla="*/ 793924 w 793924"/>
              <a:gd name="connsiteY3" fmla="*/ 0 h 3040835"/>
              <a:gd name="connsiteX0" fmla="*/ 8593 w 737961"/>
              <a:gd name="connsiteY0" fmla="*/ 3511334 h 3513000"/>
              <a:gd name="connsiteX1" fmla="*/ 0 w 737961"/>
              <a:gd name="connsiteY1" fmla="*/ 3513000 h 3513000"/>
              <a:gd name="connsiteX2" fmla="*/ 737960 w 737961"/>
              <a:gd name="connsiteY2" fmla="*/ 537099 h 3513000"/>
              <a:gd name="connsiteX3" fmla="*/ 694900 w 737961"/>
              <a:gd name="connsiteY3" fmla="*/ 0 h 3513000"/>
              <a:gd name="connsiteX0" fmla="*/ 8593 w 737960"/>
              <a:gd name="connsiteY0" fmla="*/ 6978058 h 6979724"/>
              <a:gd name="connsiteX1" fmla="*/ 0 w 737960"/>
              <a:gd name="connsiteY1" fmla="*/ 6979724 h 6979724"/>
              <a:gd name="connsiteX2" fmla="*/ 737960 w 737960"/>
              <a:gd name="connsiteY2" fmla="*/ 4003823 h 6979724"/>
              <a:gd name="connsiteX3" fmla="*/ 461633 w 737960"/>
              <a:gd name="connsiteY3" fmla="*/ 0 h 6979724"/>
              <a:gd name="connsiteX0" fmla="*/ 8593 w 632760"/>
              <a:gd name="connsiteY0" fmla="*/ 6978058 h 6979724"/>
              <a:gd name="connsiteX1" fmla="*/ 0 w 632760"/>
              <a:gd name="connsiteY1" fmla="*/ 6979724 h 6979724"/>
              <a:gd name="connsiteX2" fmla="*/ 632760 w 632760"/>
              <a:gd name="connsiteY2" fmla="*/ 2969771 h 6979724"/>
              <a:gd name="connsiteX3" fmla="*/ 461633 w 632760"/>
              <a:gd name="connsiteY3" fmla="*/ 0 h 6979724"/>
              <a:gd name="connsiteX0" fmla="*/ 8593 w 669867"/>
              <a:gd name="connsiteY0" fmla="*/ 6978058 h 6979724"/>
              <a:gd name="connsiteX1" fmla="*/ 0 w 669867"/>
              <a:gd name="connsiteY1" fmla="*/ 6979724 h 6979724"/>
              <a:gd name="connsiteX2" fmla="*/ 669867 w 669867"/>
              <a:gd name="connsiteY2" fmla="*/ 2948306 h 6979724"/>
              <a:gd name="connsiteX3" fmla="*/ 461633 w 669867"/>
              <a:gd name="connsiteY3" fmla="*/ 0 h 6979724"/>
              <a:gd name="connsiteX0" fmla="*/ 2687030 w 3348304"/>
              <a:gd name="connsiteY0" fmla="*/ 6978058 h 6978058"/>
              <a:gd name="connsiteX1" fmla="*/ 0 w 3348304"/>
              <a:gd name="connsiteY1" fmla="*/ 4840770 h 6978058"/>
              <a:gd name="connsiteX2" fmla="*/ 3348304 w 3348304"/>
              <a:gd name="connsiteY2" fmla="*/ 2948306 h 6978058"/>
              <a:gd name="connsiteX3" fmla="*/ 3140070 w 3348304"/>
              <a:gd name="connsiteY3" fmla="*/ 0 h 6978058"/>
              <a:gd name="connsiteX0" fmla="*/ 2687030 w 3348304"/>
              <a:gd name="connsiteY0" fmla="*/ 6978058 h 6978058"/>
              <a:gd name="connsiteX1" fmla="*/ 2686817 w 3348304"/>
              <a:gd name="connsiteY1" fmla="*/ 6960478 h 6978058"/>
              <a:gd name="connsiteX2" fmla="*/ 0 w 3348304"/>
              <a:gd name="connsiteY2" fmla="*/ 4840770 h 6978058"/>
              <a:gd name="connsiteX3" fmla="*/ 3348304 w 3348304"/>
              <a:gd name="connsiteY3" fmla="*/ 2948306 h 6978058"/>
              <a:gd name="connsiteX4" fmla="*/ 3140070 w 3348304"/>
              <a:gd name="connsiteY4" fmla="*/ 0 h 6978058"/>
              <a:gd name="connsiteX0" fmla="*/ 2716915 w 3378189"/>
              <a:gd name="connsiteY0" fmla="*/ 6978058 h 6978058"/>
              <a:gd name="connsiteX1" fmla="*/ 0 w 3378189"/>
              <a:gd name="connsiteY1" fmla="*/ 4526714 h 6978058"/>
              <a:gd name="connsiteX2" fmla="*/ 29885 w 3378189"/>
              <a:gd name="connsiteY2" fmla="*/ 4840770 h 6978058"/>
              <a:gd name="connsiteX3" fmla="*/ 3378189 w 3378189"/>
              <a:gd name="connsiteY3" fmla="*/ 2948306 h 6978058"/>
              <a:gd name="connsiteX4" fmla="*/ 3169955 w 3378189"/>
              <a:gd name="connsiteY4" fmla="*/ 0 h 6978058"/>
              <a:gd name="connsiteX0" fmla="*/ 0 w 3378189"/>
              <a:gd name="connsiteY0" fmla="*/ 4526714 h 4840770"/>
              <a:gd name="connsiteX1" fmla="*/ 29885 w 3378189"/>
              <a:gd name="connsiteY1" fmla="*/ 4840770 h 4840770"/>
              <a:gd name="connsiteX2" fmla="*/ 3378189 w 3378189"/>
              <a:gd name="connsiteY2" fmla="*/ 2948306 h 4840770"/>
              <a:gd name="connsiteX3" fmla="*/ 3169955 w 3378189"/>
              <a:gd name="connsiteY3" fmla="*/ 0 h 4840770"/>
              <a:gd name="connsiteX0" fmla="*/ 0 w 3184764"/>
              <a:gd name="connsiteY0" fmla="*/ 4526714 h 4840770"/>
              <a:gd name="connsiteX1" fmla="*/ 29885 w 3184764"/>
              <a:gd name="connsiteY1" fmla="*/ 4840770 h 4840770"/>
              <a:gd name="connsiteX2" fmla="*/ 3184764 w 3184764"/>
              <a:gd name="connsiteY2" fmla="*/ 198173 h 4840770"/>
              <a:gd name="connsiteX3" fmla="*/ 3169955 w 3184764"/>
              <a:gd name="connsiteY3" fmla="*/ 0 h 4840770"/>
              <a:gd name="connsiteX0" fmla="*/ 0 w 3184764"/>
              <a:gd name="connsiteY0" fmla="*/ 4526714 h 4526714"/>
              <a:gd name="connsiteX1" fmla="*/ 282325 w 3184764"/>
              <a:gd name="connsiteY1" fmla="*/ 1986515 h 4526714"/>
              <a:gd name="connsiteX2" fmla="*/ 3184764 w 3184764"/>
              <a:gd name="connsiteY2" fmla="*/ 198173 h 4526714"/>
              <a:gd name="connsiteX3" fmla="*/ 3169955 w 3184764"/>
              <a:gd name="connsiteY3" fmla="*/ 0 h 4526714"/>
              <a:gd name="connsiteX0" fmla="*/ 0 w 3003104"/>
              <a:gd name="connsiteY0" fmla="*/ 523140 h 1986515"/>
              <a:gd name="connsiteX1" fmla="*/ 100665 w 3003104"/>
              <a:gd name="connsiteY1" fmla="*/ 1986515 h 1986515"/>
              <a:gd name="connsiteX2" fmla="*/ 3003104 w 3003104"/>
              <a:gd name="connsiteY2" fmla="*/ 198173 h 1986515"/>
              <a:gd name="connsiteX3" fmla="*/ 2988295 w 3003104"/>
              <a:gd name="connsiteY3" fmla="*/ 0 h 198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104" h="1986515">
                <a:moveTo>
                  <a:pt x="0" y="523140"/>
                </a:moveTo>
                <a:lnTo>
                  <a:pt x="100665" y="1986515"/>
                </a:lnTo>
                <a:lnTo>
                  <a:pt x="3003104" y="198173"/>
                </a:lnTo>
                <a:lnTo>
                  <a:pt x="2988295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 rot="15544037" flipH="1" flipV="1">
            <a:off x="1621530" y="5817556"/>
            <a:ext cx="345873" cy="308206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  <a:gd name="connsiteX0" fmla="*/ 0 w 815112"/>
              <a:gd name="connsiteY0" fmla="*/ 2782669 h 2782669"/>
              <a:gd name="connsiteX1" fmla="*/ 813264 w 815112"/>
              <a:gd name="connsiteY1" fmla="*/ 735955 h 2782669"/>
              <a:gd name="connsiteX2" fmla="*/ 815112 w 815112"/>
              <a:gd name="connsiteY2" fmla="*/ 0 h 2782669"/>
              <a:gd name="connsiteX0" fmla="*/ 0 w 849752"/>
              <a:gd name="connsiteY0" fmla="*/ 2782669 h 2782669"/>
              <a:gd name="connsiteX1" fmla="*/ 849752 w 849752"/>
              <a:gd name="connsiteY1" fmla="*/ 574388 h 2782669"/>
              <a:gd name="connsiteX2" fmla="*/ 815112 w 849752"/>
              <a:gd name="connsiteY2" fmla="*/ 0 h 2782669"/>
              <a:gd name="connsiteX0" fmla="*/ 0 w 686401"/>
              <a:gd name="connsiteY0" fmla="*/ 2126337 h 2126337"/>
              <a:gd name="connsiteX1" fmla="*/ 686401 w 686401"/>
              <a:gd name="connsiteY1" fmla="*/ 574388 h 2126337"/>
              <a:gd name="connsiteX2" fmla="*/ 651761 w 686401"/>
              <a:gd name="connsiteY2" fmla="*/ 0 h 2126337"/>
              <a:gd name="connsiteX0" fmla="*/ 142163 w 828564"/>
              <a:gd name="connsiteY0" fmla="*/ 2126337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828564"/>
              <a:gd name="connsiteY0" fmla="*/ 3039169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793924"/>
              <a:gd name="connsiteY0" fmla="*/ 3039169 h 3040835"/>
              <a:gd name="connsiteX1" fmla="*/ 0 w 793924"/>
              <a:gd name="connsiteY1" fmla="*/ 3040835 h 3040835"/>
              <a:gd name="connsiteX2" fmla="*/ 737960 w 793924"/>
              <a:gd name="connsiteY2" fmla="*/ 64934 h 3040835"/>
              <a:gd name="connsiteX3" fmla="*/ 793924 w 793924"/>
              <a:gd name="connsiteY3" fmla="*/ 0 h 3040835"/>
              <a:gd name="connsiteX0" fmla="*/ 8593 w 737961"/>
              <a:gd name="connsiteY0" fmla="*/ 3511334 h 3513000"/>
              <a:gd name="connsiteX1" fmla="*/ 0 w 737961"/>
              <a:gd name="connsiteY1" fmla="*/ 3513000 h 3513000"/>
              <a:gd name="connsiteX2" fmla="*/ 737960 w 737961"/>
              <a:gd name="connsiteY2" fmla="*/ 537099 h 3513000"/>
              <a:gd name="connsiteX3" fmla="*/ 694900 w 737961"/>
              <a:gd name="connsiteY3" fmla="*/ 0 h 3513000"/>
              <a:gd name="connsiteX0" fmla="*/ 8593 w 808050"/>
              <a:gd name="connsiteY0" fmla="*/ 3511334 h 3513000"/>
              <a:gd name="connsiteX1" fmla="*/ 0 w 808050"/>
              <a:gd name="connsiteY1" fmla="*/ 3513000 h 3513000"/>
              <a:gd name="connsiteX2" fmla="*/ 808050 w 808050"/>
              <a:gd name="connsiteY2" fmla="*/ 2406017 h 3513000"/>
              <a:gd name="connsiteX3" fmla="*/ 694900 w 808050"/>
              <a:gd name="connsiteY3" fmla="*/ 0 h 3513000"/>
              <a:gd name="connsiteX0" fmla="*/ 8593 w 838411"/>
              <a:gd name="connsiteY0" fmla="*/ 1371436 h 1373102"/>
              <a:gd name="connsiteX1" fmla="*/ 0 w 838411"/>
              <a:gd name="connsiteY1" fmla="*/ 1373102 h 1373102"/>
              <a:gd name="connsiteX2" fmla="*/ 808050 w 838411"/>
              <a:gd name="connsiteY2" fmla="*/ 266119 h 1373102"/>
              <a:gd name="connsiteX3" fmla="*/ 838411 w 838411"/>
              <a:gd name="connsiteY3" fmla="*/ 0 h 137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411" h="1373102">
                <a:moveTo>
                  <a:pt x="8593" y="1371436"/>
                </a:moveTo>
                <a:lnTo>
                  <a:pt x="0" y="1373102"/>
                </a:lnTo>
                <a:lnTo>
                  <a:pt x="808050" y="266119"/>
                </a:lnTo>
                <a:lnTo>
                  <a:pt x="838411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cxnSp>
        <p:nvCxnSpPr>
          <p:cNvPr id="58" name="Straight Connector 57"/>
          <p:cNvCxnSpPr>
            <a:endCxn id="57" idx="2"/>
          </p:cNvCxnSpPr>
          <p:nvPr/>
        </p:nvCxnSpPr>
        <p:spPr bwMode="auto">
          <a:xfrm rot="5400000">
            <a:off x="1832783" y="6023168"/>
            <a:ext cx="172858" cy="33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1016794" y="2371725"/>
            <a:ext cx="169069" cy="768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1092200" y="4813300"/>
            <a:ext cx="9525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Freeform 60"/>
          <p:cNvSpPr/>
          <p:nvPr/>
        </p:nvSpPr>
        <p:spPr>
          <a:xfrm rot="15544037" flipV="1">
            <a:off x="5597491" y="1913240"/>
            <a:ext cx="1530246" cy="389661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  <a:gd name="connsiteX0" fmla="*/ 46474 w 105449"/>
              <a:gd name="connsiteY0" fmla="*/ 1137956 h 1137956"/>
              <a:gd name="connsiteX1" fmla="*/ 0 w 105449"/>
              <a:gd name="connsiteY1" fmla="*/ 528176 h 1137956"/>
              <a:gd name="connsiteX2" fmla="*/ 105449 w 105449"/>
              <a:gd name="connsiteY2" fmla="*/ 0 h 1137956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217363"/>
              <a:gd name="connsiteY0" fmla="*/ 1117453 h 1117453"/>
              <a:gd name="connsiteX1" fmla="*/ 0 w 217363"/>
              <a:gd name="connsiteY1" fmla="*/ 507673 h 1117453"/>
              <a:gd name="connsiteX2" fmla="*/ 217363 w 217363"/>
              <a:gd name="connsiteY2" fmla="*/ 0 h 1117453"/>
              <a:gd name="connsiteX0" fmla="*/ 46474 w 367350"/>
              <a:gd name="connsiteY0" fmla="*/ 1679586 h 1679586"/>
              <a:gd name="connsiteX1" fmla="*/ 0 w 367350"/>
              <a:gd name="connsiteY1" fmla="*/ 1069806 h 1679586"/>
              <a:gd name="connsiteX2" fmla="*/ 367350 w 367350"/>
              <a:gd name="connsiteY2" fmla="*/ 0 h 1679586"/>
              <a:gd name="connsiteX0" fmla="*/ 0 w 320876"/>
              <a:gd name="connsiteY0" fmla="*/ 1679586 h 1679586"/>
              <a:gd name="connsiteX1" fmla="*/ 225534 w 320876"/>
              <a:gd name="connsiteY1" fmla="*/ 230786 h 1679586"/>
              <a:gd name="connsiteX2" fmla="*/ 320876 w 320876"/>
              <a:gd name="connsiteY2" fmla="*/ 0 h 1679586"/>
              <a:gd name="connsiteX0" fmla="*/ 231573 w 552449"/>
              <a:gd name="connsiteY0" fmla="*/ 1679586 h 1679586"/>
              <a:gd name="connsiteX1" fmla="*/ 0 w 552449"/>
              <a:gd name="connsiteY1" fmla="*/ 1032243 h 1679586"/>
              <a:gd name="connsiteX2" fmla="*/ 552449 w 552449"/>
              <a:gd name="connsiteY2" fmla="*/ 0 h 1679586"/>
              <a:gd name="connsiteX0" fmla="*/ 231573 w 231573"/>
              <a:gd name="connsiteY0" fmla="*/ 1057245 h 1057245"/>
              <a:gd name="connsiteX1" fmla="*/ 0 w 231573"/>
              <a:gd name="connsiteY1" fmla="*/ 409902 h 1057245"/>
              <a:gd name="connsiteX2" fmla="*/ 159088 w 231573"/>
              <a:gd name="connsiteY2" fmla="*/ 0 h 1057245"/>
              <a:gd name="connsiteX0" fmla="*/ 485982 w 485982"/>
              <a:gd name="connsiteY0" fmla="*/ 1261794 h 1261794"/>
              <a:gd name="connsiteX1" fmla="*/ 0 w 485982"/>
              <a:gd name="connsiteY1" fmla="*/ 409902 h 1261794"/>
              <a:gd name="connsiteX2" fmla="*/ 159088 w 485982"/>
              <a:gd name="connsiteY2" fmla="*/ 0 h 1261794"/>
              <a:gd name="connsiteX0" fmla="*/ 348856 w 348856"/>
              <a:gd name="connsiteY0" fmla="*/ 1261794 h 1261794"/>
              <a:gd name="connsiteX1" fmla="*/ 0 w 348856"/>
              <a:gd name="connsiteY1" fmla="*/ 318061 h 1261794"/>
              <a:gd name="connsiteX2" fmla="*/ 21962 w 348856"/>
              <a:gd name="connsiteY2" fmla="*/ 0 h 1261794"/>
              <a:gd name="connsiteX0" fmla="*/ 348856 w 348856"/>
              <a:gd name="connsiteY0" fmla="*/ 1491272 h 1491272"/>
              <a:gd name="connsiteX1" fmla="*/ 0 w 348856"/>
              <a:gd name="connsiteY1" fmla="*/ 547539 h 1491272"/>
              <a:gd name="connsiteX2" fmla="*/ 194573 w 348856"/>
              <a:gd name="connsiteY2" fmla="*/ 0 h 1491272"/>
              <a:gd name="connsiteX0" fmla="*/ 228408 w 228408"/>
              <a:gd name="connsiteY0" fmla="*/ 1491272 h 1491272"/>
              <a:gd name="connsiteX1" fmla="*/ 0 w 228408"/>
              <a:gd name="connsiteY1" fmla="*/ 737196 h 1491272"/>
              <a:gd name="connsiteX2" fmla="*/ 74125 w 228408"/>
              <a:gd name="connsiteY2" fmla="*/ 0 h 1491272"/>
              <a:gd name="connsiteX0" fmla="*/ 0 w 153120"/>
              <a:gd name="connsiteY0" fmla="*/ 2720147 h 2720147"/>
              <a:gd name="connsiteX1" fmla="*/ 78995 w 153120"/>
              <a:gd name="connsiteY1" fmla="*/ 737196 h 2720147"/>
              <a:gd name="connsiteX2" fmla="*/ 153120 w 153120"/>
              <a:gd name="connsiteY2" fmla="*/ 0 h 2720147"/>
              <a:gd name="connsiteX0" fmla="*/ 0 w 171040"/>
              <a:gd name="connsiteY0" fmla="*/ 3051548 h 3051548"/>
              <a:gd name="connsiteX1" fmla="*/ 78995 w 171040"/>
              <a:gd name="connsiteY1" fmla="*/ 1068597 h 3051548"/>
              <a:gd name="connsiteX2" fmla="*/ 171040 w 171040"/>
              <a:gd name="connsiteY2" fmla="*/ 0 h 3051548"/>
              <a:gd name="connsiteX0" fmla="*/ 50244 w 92045"/>
              <a:gd name="connsiteY0" fmla="*/ 3971317 h 3971317"/>
              <a:gd name="connsiteX1" fmla="*/ 0 w 92045"/>
              <a:gd name="connsiteY1" fmla="*/ 1068597 h 3971317"/>
              <a:gd name="connsiteX2" fmla="*/ 92045 w 92045"/>
              <a:gd name="connsiteY2" fmla="*/ 0 h 3971317"/>
              <a:gd name="connsiteX0" fmla="*/ 50244 w 1091256"/>
              <a:gd name="connsiteY0" fmla="*/ 2902720 h 2902720"/>
              <a:gd name="connsiteX1" fmla="*/ 0 w 1091256"/>
              <a:gd name="connsiteY1" fmla="*/ 0 h 2902720"/>
              <a:gd name="connsiteX2" fmla="*/ 1091256 w 1091256"/>
              <a:gd name="connsiteY2" fmla="*/ 980287 h 2902720"/>
              <a:gd name="connsiteX0" fmla="*/ 0 w 1041012"/>
              <a:gd name="connsiteY0" fmla="*/ 1922433 h 1922433"/>
              <a:gd name="connsiteX1" fmla="*/ 955915 w 1041012"/>
              <a:gd name="connsiteY1" fmla="*/ 898537 h 1922433"/>
              <a:gd name="connsiteX2" fmla="*/ 1041012 w 1041012"/>
              <a:gd name="connsiteY2" fmla="*/ 0 h 1922433"/>
              <a:gd name="connsiteX0" fmla="*/ 0 w 2155048"/>
              <a:gd name="connsiteY0" fmla="*/ 942894 h 942894"/>
              <a:gd name="connsiteX1" fmla="*/ 2069951 w 2155048"/>
              <a:gd name="connsiteY1" fmla="*/ 898537 h 942894"/>
              <a:gd name="connsiteX2" fmla="*/ 2155048 w 2155048"/>
              <a:gd name="connsiteY2" fmla="*/ 0 h 942894"/>
              <a:gd name="connsiteX0" fmla="*/ 0 w 2155048"/>
              <a:gd name="connsiteY0" fmla="*/ 942894 h 942894"/>
              <a:gd name="connsiteX1" fmla="*/ 2126635 w 2155048"/>
              <a:gd name="connsiteY1" fmla="*/ 387884 h 942894"/>
              <a:gd name="connsiteX2" fmla="*/ 2155048 w 2155048"/>
              <a:gd name="connsiteY2" fmla="*/ 0 h 942894"/>
              <a:gd name="connsiteX0" fmla="*/ 0 w 1559658"/>
              <a:gd name="connsiteY0" fmla="*/ 1539211 h 1539211"/>
              <a:gd name="connsiteX1" fmla="*/ 1531245 w 1559658"/>
              <a:gd name="connsiteY1" fmla="*/ 387884 h 1539211"/>
              <a:gd name="connsiteX2" fmla="*/ 1559658 w 1559658"/>
              <a:gd name="connsiteY2" fmla="*/ 0 h 1539211"/>
              <a:gd name="connsiteX0" fmla="*/ 0 w 1559658"/>
              <a:gd name="connsiteY0" fmla="*/ 1539211 h 1539211"/>
              <a:gd name="connsiteX1" fmla="*/ 1523932 w 1559658"/>
              <a:gd name="connsiteY1" fmla="*/ 277128 h 1539211"/>
              <a:gd name="connsiteX2" fmla="*/ 1559658 w 1559658"/>
              <a:gd name="connsiteY2" fmla="*/ 0 h 1539211"/>
              <a:gd name="connsiteX0" fmla="*/ 0 w 851096"/>
              <a:gd name="connsiteY0" fmla="*/ 1265252 h 1265252"/>
              <a:gd name="connsiteX1" fmla="*/ 815370 w 851096"/>
              <a:gd name="connsiteY1" fmla="*/ 277128 h 1265252"/>
              <a:gd name="connsiteX2" fmla="*/ 851096 w 851096"/>
              <a:gd name="connsiteY2" fmla="*/ 0 h 1265252"/>
              <a:gd name="connsiteX0" fmla="*/ 0 w 851096"/>
              <a:gd name="connsiteY0" fmla="*/ 1265252 h 1265252"/>
              <a:gd name="connsiteX1" fmla="*/ 818652 w 851096"/>
              <a:gd name="connsiteY1" fmla="*/ 429508 h 1265252"/>
              <a:gd name="connsiteX2" fmla="*/ 851096 w 851096"/>
              <a:gd name="connsiteY2" fmla="*/ 0 h 1265252"/>
              <a:gd name="connsiteX0" fmla="*/ 0 w 845708"/>
              <a:gd name="connsiteY0" fmla="*/ 2476222 h 2476222"/>
              <a:gd name="connsiteX1" fmla="*/ 813264 w 845708"/>
              <a:gd name="connsiteY1" fmla="*/ 429508 h 2476222"/>
              <a:gd name="connsiteX2" fmla="*/ 845708 w 845708"/>
              <a:gd name="connsiteY2" fmla="*/ 0 h 2476222"/>
              <a:gd name="connsiteX0" fmla="*/ 0 w 815112"/>
              <a:gd name="connsiteY0" fmla="*/ 2782669 h 2782669"/>
              <a:gd name="connsiteX1" fmla="*/ 813264 w 815112"/>
              <a:gd name="connsiteY1" fmla="*/ 735955 h 2782669"/>
              <a:gd name="connsiteX2" fmla="*/ 815112 w 815112"/>
              <a:gd name="connsiteY2" fmla="*/ 0 h 2782669"/>
              <a:gd name="connsiteX0" fmla="*/ 0 w 849752"/>
              <a:gd name="connsiteY0" fmla="*/ 2782669 h 2782669"/>
              <a:gd name="connsiteX1" fmla="*/ 849752 w 849752"/>
              <a:gd name="connsiteY1" fmla="*/ 574388 h 2782669"/>
              <a:gd name="connsiteX2" fmla="*/ 815112 w 849752"/>
              <a:gd name="connsiteY2" fmla="*/ 0 h 2782669"/>
              <a:gd name="connsiteX0" fmla="*/ 0 w 686401"/>
              <a:gd name="connsiteY0" fmla="*/ 2126337 h 2126337"/>
              <a:gd name="connsiteX1" fmla="*/ 686401 w 686401"/>
              <a:gd name="connsiteY1" fmla="*/ 574388 h 2126337"/>
              <a:gd name="connsiteX2" fmla="*/ 651761 w 686401"/>
              <a:gd name="connsiteY2" fmla="*/ 0 h 2126337"/>
              <a:gd name="connsiteX0" fmla="*/ 142163 w 828564"/>
              <a:gd name="connsiteY0" fmla="*/ 2126337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828564"/>
              <a:gd name="connsiteY0" fmla="*/ 3039169 h 3040835"/>
              <a:gd name="connsiteX1" fmla="*/ 0 w 828564"/>
              <a:gd name="connsiteY1" fmla="*/ 3040835 h 3040835"/>
              <a:gd name="connsiteX2" fmla="*/ 828564 w 828564"/>
              <a:gd name="connsiteY2" fmla="*/ 574388 h 3040835"/>
              <a:gd name="connsiteX3" fmla="*/ 793924 w 828564"/>
              <a:gd name="connsiteY3" fmla="*/ 0 h 3040835"/>
              <a:gd name="connsiteX0" fmla="*/ 8593 w 793924"/>
              <a:gd name="connsiteY0" fmla="*/ 3039169 h 3040835"/>
              <a:gd name="connsiteX1" fmla="*/ 0 w 793924"/>
              <a:gd name="connsiteY1" fmla="*/ 3040835 h 3040835"/>
              <a:gd name="connsiteX2" fmla="*/ 737960 w 793924"/>
              <a:gd name="connsiteY2" fmla="*/ 64934 h 3040835"/>
              <a:gd name="connsiteX3" fmla="*/ 793924 w 793924"/>
              <a:gd name="connsiteY3" fmla="*/ 0 h 3040835"/>
              <a:gd name="connsiteX0" fmla="*/ 8593 w 737961"/>
              <a:gd name="connsiteY0" fmla="*/ 3511334 h 3513000"/>
              <a:gd name="connsiteX1" fmla="*/ 0 w 737961"/>
              <a:gd name="connsiteY1" fmla="*/ 3513000 h 3513000"/>
              <a:gd name="connsiteX2" fmla="*/ 737960 w 737961"/>
              <a:gd name="connsiteY2" fmla="*/ 537099 h 3513000"/>
              <a:gd name="connsiteX3" fmla="*/ 694900 w 737961"/>
              <a:gd name="connsiteY3" fmla="*/ 0 h 3513000"/>
              <a:gd name="connsiteX0" fmla="*/ 8593 w 905475"/>
              <a:gd name="connsiteY0" fmla="*/ 2974235 h 2975901"/>
              <a:gd name="connsiteX1" fmla="*/ 0 w 905475"/>
              <a:gd name="connsiteY1" fmla="*/ 2975901 h 2975901"/>
              <a:gd name="connsiteX2" fmla="*/ 737960 w 905475"/>
              <a:gd name="connsiteY2" fmla="*/ 0 h 2975901"/>
              <a:gd name="connsiteX3" fmla="*/ 905475 w 905475"/>
              <a:gd name="connsiteY3" fmla="*/ 713335 h 2975901"/>
              <a:gd name="connsiteX0" fmla="*/ 8593 w 905475"/>
              <a:gd name="connsiteY0" fmla="*/ 2690500 h 2692166"/>
              <a:gd name="connsiteX1" fmla="*/ 0 w 905475"/>
              <a:gd name="connsiteY1" fmla="*/ 2692166 h 2692166"/>
              <a:gd name="connsiteX2" fmla="*/ 882564 w 905475"/>
              <a:gd name="connsiteY2" fmla="*/ 0 h 2692166"/>
              <a:gd name="connsiteX3" fmla="*/ 905475 w 905475"/>
              <a:gd name="connsiteY3" fmla="*/ 429600 h 2692166"/>
              <a:gd name="connsiteX0" fmla="*/ 1171247 w 2068129"/>
              <a:gd name="connsiteY0" fmla="*/ 2690500 h 2690500"/>
              <a:gd name="connsiteX1" fmla="*/ 0 w 2068129"/>
              <a:gd name="connsiteY1" fmla="*/ 1171212 h 2690500"/>
              <a:gd name="connsiteX2" fmla="*/ 2045218 w 2068129"/>
              <a:gd name="connsiteY2" fmla="*/ 0 h 2690500"/>
              <a:gd name="connsiteX3" fmla="*/ 2068129 w 2068129"/>
              <a:gd name="connsiteY3" fmla="*/ 429600 h 2690500"/>
              <a:gd name="connsiteX0" fmla="*/ 35472 w 2068129"/>
              <a:gd name="connsiteY0" fmla="*/ 1586195 h 1586195"/>
              <a:gd name="connsiteX1" fmla="*/ 0 w 2068129"/>
              <a:gd name="connsiteY1" fmla="*/ 1171212 h 1586195"/>
              <a:gd name="connsiteX2" fmla="*/ 2045218 w 2068129"/>
              <a:gd name="connsiteY2" fmla="*/ 0 h 1586195"/>
              <a:gd name="connsiteX3" fmla="*/ 2068129 w 2068129"/>
              <a:gd name="connsiteY3" fmla="*/ 429600 h 1586195"/>
              <a:gd name="connsiteX0" fmla="*/ 53584 w 2086241"/>
              <a:gd name="connsiteY0" fmla="*/ 1586195 h 1586195"/>
              <a:gd name="connsiteX1" fmla="*/ 0 w 2086241"/>
              <a:gd name="connsiteY1" fmla="*/ 1311529 h 1586195"/>
              <a:gd name="connsiteX2" fmla="*/ 2063330 w 2086241"/>
              <a:gd name="connsiteY2" fmla="*/ 0 h 1586195"/>
              <a:gd name="connsiteX3" fmla="*/ 2086241 w 2086241"/>
              <a:gd name="connsiteY3" fmla="*/ 429600 h 1586195"/>
              <a:gd name="connsiteX0" fmla="*/ 35474 w 2086241"/>
              <a:gd name="connsiteY0" fmla="*/ 1726514 h 1726514"/>
              <a:gd name="connsiteX1" fmla="*/ 0 w 2086241"/>
              <a:gd name="connsiteY1" fmla="*/ 1311529 h 1726514"/>
              <a:gd name="connsiteX2" fmla="*/ 2063330 w 2086241"/>
              <a:gd name="connsiteY2" fmla="*/ 0 h 1726514"/>
              <a:gd name="connsiteX3" fmla="*/ 2086241 w 2086241"/>
              <a:gd name="connsiteY3" fmla="*/ 429600 h 172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241" h="1726514">
                <a:moveTo>
                  <a:pt x="35474" y="1726514"/>
                </a:moveTo>
                <a:lnTo>
                  <a:pt x="0" y="1311529"/>
                </a:lnTo>
                <a:lnTo>
                  <a:pt x="2063330" y="0"/>
                </a:lnTo>
                <a:lnTo>
                  <a:pt x="2086241" y="42960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 bwMode="auto">
          <a:xfrm rot="10800000">
            <a:off x="6405564" y="2066926"/>
            <a:ext cx="142875" cy="47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 rot="10800000">
            <a:off x="6407961" y="2064561"/>
            <a:ext cx="142875" cy="47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6C46B-3BA7-044B-9FD7-8F92C5A0A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698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343912" y="213360"/>
            <a:ext cx="4456176" cy="64312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5329238" y="1662113"/>
            <a:ext cx="2247" cy="30976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Freeform 3"/>
          <p:cNvSpPr/>
          <p:nvPr/>
        </p:nvSpPr>
        <p:spPr>
          <a:xfrm rot="17630084" flipH="1" flipV="1">
            <a:off x="3795405" y="3775024"/>
            <a:ext cx="714987" cy="522390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2 w 2193628"/>
              <a:gd name="connsiteY0" fmla="*/ 0 h 914399"/>
              <a:gd name="connsiteX1" fmla="*/ 1114130 w 2193628"/>
              <a:gd name="connsiteY1" fmla="*/ 0 h 914399"/>
              <a:gd name="connsiteX2" fmla="*/ 2193630 w 2193628"/>
              <a:gd name="connsiteY2" fmla="*/ 914399 h 914399"/>
              <a:gd name="connsiteX0" fmla="*/ -2 w 2193628"/>
              <a:gd name="connsiteY0" fmla="*/ 0 h 914399"/>
              <a:gd name="connsiteX1" fmla="*/ 1114130 w 2193628"/>
              <a:gd name="connsiteY1" fmla="*/ 0 h 914399"/>
              <a:gd name="connsiteX2" fmla="*/ 2193630 w 2193628"/>
              <a:gd name="connsiteY2" fmla="*/ 914399 h 914399"/>
              <a:gd name="connsiteX0" fmla="*/ -2 w 1465332"/>
              <a:gd name="connsiteY0" fmla="*/ 0 h 942974"/>
              <a:gd name="connsiteX1" fmla="*/ 1114130 w 1465332"/>
              <a:gd name="connsiteY1" fmla="*/ 0 h 942974"/>
              <a:gd name="connsiteX2" fmla="*/ 1465332 w 1465332"/>
              <a:gd name="connsiteY2" fmla="*/ 942974 h 942974"/>
              <a:gd name="connsiteX0" fmla="*/ 0 w 2409837"/>
              <a:gd name="connsiteY0" fmla="*/ 3175 h 942974"/>
              <a:gd name="connsiteX1" fmla="*/ 2058635 w 2409837"/>
              <a:gd name="connsiteY1" fmla="*/ 0 h 942974"/>
              <a:gd name="connsiteX2" fmla="*/ 2409837 w 2409837"/>
              <a:gd name="connsiteY2" fmla="*/ 942974 h 942974"/>
              <a:gd name="connsiteX0" fmla="*/ 0 w 2523283"/>
              <a:gd name="connsiteY0" fmla="*/ 3175 h 942555"/>
              <a:gd name="connsiteX1" fmla="*/ 2058635 w 2523283"/>
              <a:gd name="connsiteY1" fmla="*/ 0 h 942555"/>
              <a:gd name="connsiteX2" fmla="*/ 2523284 w 2523283"/>
              <a:gd name="connsiteY2" fmla="*/ 942554 h 942555"/>
              <a:gd name="connsiteX0" fmla="*/ 0 w 2523283"/>
              <a:gd name="connsiteY0" fmla="*/ 3175 h 942555"/>
              <a:gd name="connsiteX1" fmla="*/ 2058635 w 2523283"/>
              <a:gd name="connsiteY1" fmla="*/ 0 h 942555"/>
              <a:gd name="connsiteX2" fmla="*/ 2523284 w 2523283"/>
              <a:gd name="connsiteY2" fmla="*/ 942554 h 942555"/>
              <a:gd name="connsiteX0" fmla="*/ 0 w 2523283"/>
              <a:gd name="connsiteY0" fmla="*/ 3175 h 942555"/>
              <a:gd name="connsiteX1" fmla="*/ 2058635 w 2523283"/>
              <a:gd name="connsiteY1" fmla="*/ 0 h 942555"/>
              <a:gd name="connsiteX2" fmla="*/ 2523284 w 2523283"/>
              <a:gd name="connsiteY2" fmla="*/ 942554 h 942555"/>
              <a:gd name="connsiteX0" fmla="*/ 0 w 2523283"/>
              <a:gd name="connsiteY0" fmla="*/ 1 h 939381"/>
              <a:gd name="connsiteX1" fmla="*/ 1326292 w 2523283"/>
              <a:gd name="connsiteY1" fmla="*/ 33735 h 939381"/>
              <a:gd name="connsiteX2" fmla="*/ 2523284 w 2523283"/>
              <a:gd name="connsiteY2" fmla="*/ 939380 h 939381"/>
              <a:gd name="connsiteX0" fmla="*/ 0 w 2523283"/>
              <a:gd name="connsiteY0" fmla="*/ 1 h 939381"/>
              <a:gd name="connsiteX1" fmla="*/ 1326292 w 2523283"/>
              <a:gd name="connsiteY1" fmla="*/ 33735 h 939381"/>
              <a:gd name="connsiteX2" fmla="*/ 2523284 w 2523283"/>
              <a:gd name="connsiteY2" fmla="*/ 939380 h 939381"/>
              <a:gd name="connsiteX0" fmla="*/ 0 w 2523283"/>
              <a:gd name="connsiteY0" fmla="*/ 1 h 939381"/>
              <a:gd name="connsiteX1" fmla="*/ 1326292 w 2523283"/>
              <a:gd name="connsiteY1" fmla="*/ 33735 h 939381"/>
              <a:gd name="connsiteX2" fmla="*/ 2523284 w 2523283"/>
              <a:gd name="connsiteY2" fmla="*/ 939380 h 939381"/>
              <a:gd name="connsiteX0" fmla="*/ 2 w 4674072"/>
              <a:gd name="connsiteY0" fmla="*/ 0 h 2071880"/>
              <a:gd name="connsiteX1" fmla="*/ 3477081 w 4674072"/>
              <a:gd name="connsiteY1" fmla="*/ 1166234 h 2071880"/>
              <a:gd name="connsiteX2" fmla="*/ 4674073 w 4674072"/>
              <a:gd name="connsiteY2" fmla="*/ 2071879 h 2071880"/>
              <a:gd name="connsiteX0" fmla="*/ 2 w 4674072"/>
              <a:gd name="connsiteY0" fmla="*/ 0 h 2071880"/>
              <a:gd name="connsiteX1" fmla="*/ 3477081 w 4674072"/>
              <a:gd name="connsiteY1" fmla="*/ 1166234 h 2071880"/>
              <a:gd name="connsiteX2" fmla="*/ 4674073 w 4674072"/>
              <a:gd name="connsiteY2" fmla="*/ 2071879 h 2071880"/>
              <a:gd name="connsiteX0" fmla="*/ 2 w 3736531"/>
              <a:gd name="connsiteY0" fmla="*/ 0 h 1462791"/>
              <a:gd name="connsiteX1" fmla="*/ 3477081 w 3736531"/>
              <a:gd name="connsiteY1" fmla="*/ 1166234 h 1462791"/>
              <a:gd name="connsiteX2" fmla="*/ 3736529 w 3736531"/>
              <a:gd name="connsiteY2" fmla="*/ 1462790 h 146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6531" h="1462791">
                <a:moveTo>
                  <a:pt x="2" y="0"/>
                </a:moveTo>
                <a:lnTo>
                  <a:pt x="3477081" y="1166234"/>
                </a:lnTo>
                <a:lnTo>
                  <a:pt x="3736529" y="146279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Freeform 3"/>
          <p:cNvSpPr/>
          <p:nvPr/>
        </p:nvSpPr>
        <p:spPr>
          <a:xfrm rot="17630084">
            <a:off x="3075405" y="1631813"/>
            <a:ext cx="997703" cy="272534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2 w 2193628"/>
              <a:gd name="connsiteY0" fmla="*/ 0 h 914399"/>
              <a:gd name="connsiteX1" fmla="*/ 1114130 w 2193628"/>
              <a:gd name="connsiteY1" fmla="*/ 0 h 914399"/>
              <a:gd name="connsiteX2" fmla="*/ 2193630 w 2193628"/>
              <a:gd name="connsiteY2" fmla="*/ 914399 h 914399"/>
              <a:gd name="connsiteX0" fmla="*/ -2 w 2193628"/>
              <a:gd name="connsiteY0" fmla="*/ 0 h 914399"/>
              <a:gd name="connsiteX1" fmla="*/ 1114130 w 2193628"/>
              <a:gd name="connsiteY1" fmla="*/ 0 h 914399"/>
              <a:gd name="connsiteX2" fmla="*/ 2193630 w 2193628"/>
              <a:gd name="connsiteY2" fmla="*/ 914399 h 914399"/>
              <a:gd name="connsiteX0" fmla="*/ -2 w 1465332"/>
              <a:gd name="connsiteY0" fmla="*/ 0 h 942974"/>
              <a:gd name="connsiteX1" fmla="*/ 1114130 w 1465332"/>
              <a:gd name="connsiteY1" fmla="*/ 0 h 942974"/>
              <a:gd name="connsiteX2" fmla="*/ 1465332 w 1465332"/>
              <a:gd name="connsiteY2" fmla="*/ 942974 h 942974"/>
              <a:gd name="connsiteX0" fmla="*/ 0 w 2409837"/>
              <a:gd name="connsiteY0" fmla="*/ 3175 h 942974"/>
              <a:gd name="connsiteX1" fmla="*/ 2058635 w 2409837"/>
              <a:gd name="connsiteY1" fmla="*/ 0 h 942974"/>
              <a:gd name="connsiteX2" fmla="*/ 2409837 w 2409837"/>
              <a:gd name="connsiteY2" fmla="*/ 942974 h 942974"/>
              <a:gd name="connsiteX0" fmla="*/ 0 w 2523283"/>
              <a:gd name="connsiteY0" fmla="*/ 3175 h 942555"/>
              <a:gd name="connsiteX1" fmla="*/ 2058635 w 2523283"/>
              <a:gd name="connsiteY1" fmla="*/ 0 h 942555"/>
              <a:gd name="connsiteX2" fmla="*/ 2523284 w 2523283"/>
              <a:gd name="connsiteY2" fmla="*/ 942554 h 942555"/>
              <a:gd name="connsiteX0" fmla="*/ 0 w 2523283"/>
              <a:gd name="connsiteY0" fmla="*/ 3175 h 942555"/>
              <a:gd name="connsiteX1" fmla="*/ 2058635 w 2523283"/>
              <a:gd name="connsiteY1" fmla="*/ 0 h 942555"/>
              <a:gd name="connsiteX2" fmla="*/ 2523284 w 2523283"/>
              <a:gd name="connsiteY2" fmla="*/ 942554 h 942555"/>
              <a:gd name="connsiteX0" fmla="*/ 0 w 2523283"/>
              <a:gd name="connsiteY0" fmla="*/ 3175 h 942555"/>
              <a:gd name="connsiteX1" fmla="*/ 2058635 w 2523283"/>
              <a:gd name="connsiteY1" fmla="*/ 0 h 942555"/>
              <a:gd name="connsiteX2" fmla="*/ 2523284 w 2523283"/>
              <a:gd name="connsiteY2" fmla="*/ 942554 h 942555"/>
              <a:gd name="connsiteX0" fmla="*/ 0 w 2523283"/>
              <a:gd name="connsiteY0" fmla="*/ 1 h 939381"/>
              <a:gd name="connsiteX1" fmla="*/ 1326292 w 2523283"/>
              <a:gd name="connsiteY1" fmla="*/ 33735 h 939381"/>
              <a:gd name="connsiteX2" fmla="*/ 2523284 w 2523283"/>
              <a:gd name="connsiteY2" fmla="*/ 939380 h 939381"/>
              <a:gd name="connsiteX0" fmla="*/ 0 w 2523283"/>
              <a:gd name="connsiteY0" fmla="*/ 1 h 939381"/>
              <a:gd name="connsiteX1" fmla="*/ 1326292 w 2523283"/>
              <a:gd name="connsiteY1" fmla="*/ 33735 h 939381"/>
              <a:gd name="connsiteX2" fmla="*/ 2523284 w 2523283"/>
              <a:gd name="connsiteY2" fmla="*/ 939380 h 939381"/>
              <a:gd name="connsiteX0" fmla="*/ 0 w 2523283"/>
              <a:gd name="connsiteY0" fmla="*/ 1 h 939381"/>
              <a:gd name="connsiteX1" fmla="*/ 1326292 w 2523283"/>
              <a:gd name="connsiteY1" fmla="*/ 33735 h 939381"/>
              <a:gd name="connsiteX2" fmla="*/ 2523284 w 2523283"/>
              <a:gd name="connsiteY2" fmla="*/ 939380 h 939381"/>
              <a:gd name="connsiteX0" fmla="*/ 2 w 4674072"/>
              <a:gd name="connsiteY0" fmla="*/ 0 h 2071880"/>
              <a:gd name="connsiteX1" fmla="*/ 3477081 w 4674072"/>
              <a:gd name="connsiteY1" fmla="*/ 1166234 h 2071880"/>
              <a:gd name="connsiteX2" fmla="*/ 4674073 w 4674072"/>
              <a:gd name="connsiteY2" fmla="*/ 2071879 h 2071880"/>
              <a:gd name="connsiteX0" fmla="*/ 2 w 4674072"/>
              <a:gd name="connsiteY0" fmla="*/ 0 h 2071880"/>
              <a:gd name="connsiteX1" fmla="*/ 3477081 w 4674072"/>
              <a:gd name="connsiteY1" fmla="*/ 1166234 h 2071880"/>
              <a:gd name="connsiteX2" fmla="*/ 4674073 w 4674072"/>
              <a:gd name="connsiteY2" fmla="*/ 2071879 h 2071880"/>
              <a:gd name="connsiteX0" fmla="*/ 2 w 3736531"/>
              <a:gd name="connsiteY0" fmla="*/ 0 h 1462791"/>
              <a:gd name="connsiteX1" fmla="*/ 3477081 w 3736531"/>
              <a:gd name="connsiteY1" fmla="*/ 1166234 h 1462791"/>
              <a:gd name="connsiteX2" fmla="*/ 3736529 w 3736531"/>
              <a:gd name="connsiteY2" fmla="*/ 1462790 h 1462791"/>
              <a:gd name="connsiteX0" fmla="*/ 2 w 3736531"/>
              <a:gd name="connsiteY0" fmla="*/ 0 h 1462791"/>
              <a:gd name="connsiteX1" fmla="*/ 3491090 w 3736531"/>
              <a:gd name="connsiteY1" fmla="*/ 798171 h 1462791"/>
              <a:gd name="connsiteX2" fmla="*/ 3736529 w 3736531"/>
              <a:gd name="connsiteY2" fmla="*/ 1462790 h 1462791"/>
              <a:gd name="connsiteX0" fmla="*/ 3 w 5510543"/>
              <a:gd name="connsiteY0" fmla="*/ 1 h 1886051"/>
              <a:gd name="connsiteX1" fmla="*/ 5265102 w 5510543"/>
              <a:gd name="connsiteY1" fmla="*/ 1221431 h 1886051"/>
              <a:gd name="connsiteX2" fmla="*/ 5510541 w 5510543"/>
              <a:gd name="connsiteY2" fmla="*/ 1886050 h 188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0543" h="1886051">
                <a:moveTo>
                  <a:pt x="3" y="1"/>
                </a:moveTo>
                <a:lnTo>
                  <a:pt x="5265102" y="1221431"/>
                </a:lnTo>
                <a:lnTo>
                  <a:pt x="5510541" y="18860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329238" y="1662113"/>
            <a:ext cx="2247" cy="3097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3"/>
          <p:cNvSpPr/>
          <p:nvPr/>
        </p:nvSpPr>
        <p:spPr>
          <a:xfrm rot="17630084" flipH="1" flipV="1">
            <a:off x="3795405" y="3775024"/>
            <a:ext cx="714987" cy="522390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2 w 2193628"/>
              <a:gd name="connsiteY0" fmla="*/ 0 h 914399"/>
              <a:gd name="connsiteX1" fmla="*/ 1114130 w 2193628"/>
              <a:gd name="connsiteY1" fmla="*/ 0 h 914399"/>
              <a:gd name="connsiteX2" fmla="*/ 2193630 w 2193628"/>
              <a:gd name="connsiteY2" fmla="*/ 914399 h 914399"/>
              <a:gd name="connsiteX0" fmla="*/ -2 w 2193628"/>
              <a:gd name="connsiteY0" fmla="*/ 0 h 914399"/>
              <a:gd name="connsiteX1" fmla="*/ 1114130 w 2193628"/>
              <a:gd name="connsiteY1" fmla="*/ 0 h 914399"/>
              <a:gd name="connsiteX2" fmla="*/ 2193630 w 2193628"/>
              <a:gd name="connsiteY2" fmla="*/ 914399 h 914399"/>
              <a:gd name="connsiteX0" fmla="*/ -2 w 1465332"/>
              <a:gd name="connsiteY0" fmla="*/ 0 h 942974"/>
              <a:gd name="connsiteX1" fmla="*/ 1114130 w 1465332"/>
              <a:gd name="connsiteY1" fmla="*/ 0 h 942974"/>
              <a:gd name="connsiteX2" fmla="*/ 1465332 w 1465332"/>
              <a:gd name="connsiteY2" fmla="*/ 942974 h 942974"/>
              <a:gd name="connsiteX0" fmla="*/ 0 w 2409837"/>
              <a:gd name="connsiteY0" fmla="*/ 3175 h 942974"/>
              <a:gd name="connsiteX1" fmla="*/ 2058635 w 2409837"/>
              <a:gd name="connsiteY1" fmla="*/ 0 h 942974"/>
              <a:gd name="connsiteX2" fmla="*/ 2409837 w 2409837"/>
              <a:gd name="connsiteY2" fmla="*/ 942974 h 942974"/>
              <a:gd name="connsiteX0" fmla="*/ 0 w 2523283"/>
              <a:gd name="connsiteY0" fmla="*/ 3175 h 942555"/>
              <a:gd name="connsiteX1" fmla="*/ 2058635 w 2523283"/>
              <a:gd name="connsiteY1" fmla="*/ 0 h 942555"/>
              <a:gd name="connsiteX2" fmla="*/ 2523284 w 2523283"/>
              <a:gd name="connsiteY2" fmla="*/ 942554 h 942555"/>
              <a:gd name="connsiteX0" fmla="*/ 0 w 2523283"/>
              <a:gd name="connsiteY0" fmla="*/ 3175 h 942555"/>
              <a:gd name="connsiteX1" fmla="*/ 2058635 w 2523283"/>
              <a:gd name="connsiteY1" fmla="*/ 0 h 942555"/>
              <a:gd name="connsiteX2" fmla="*/ 2523284 w 2523283"/>
              <a:gd name="connsiteY2" fmla="*/ 942554 h 942555"/>
              <a:gd name="connsiteX0" fmla="*/ 0 w 2523283"/>
              <a:gd name="connsiteY0" fmla="*/ 3175 h 942555"/>
              <a:gd name="connsiteX1" fmla="*/ 2058635 w 2523283"/>
              <a:gd name="connsiteY1" fmla="*/ 0 h 942555"/>
              <a:gd name="connsiteX2" fmla="*/ 2523284 w 2523283"/>
              <a:gd name="connsiteY2" fmla="*/ 942554 h 942555"/>
              <a:gd name="connsiteX0" fmla="*/ 0 w 2523283"/>
              <a:gd name="connsiteY0" fmla="*/ 1 h 939381"/>
              <a:gd name="connsiteX1" fmla="*/ 1326292 w 2523283"/>
              <a:gd name="connsiteY1" fmla="*/ 33735 h 939381"/>
              <a:gd name="connsiteX2" fmla="*/ 2523284 w 2523283"/>
              <a:gd name="connsiteY2" fmla="*/ 939380 h 939381"/>
              <a:gd name="connsiteX0" fmla="*/ 0 w 2523283"/>
              <a:gd name="connsiteY0" fmla="*/ 1 h 939381"/>
              <a:gd name="connsiteX1" fmla="*/ 1326292 w 2523283"/>
              <a:gd name="connsiteY1" fmla="*/ 33735 h 939381"/>
              <a:gd name="connsiteX2" fmla="*/ 2523284 w 2523283"/>
              <a:gd name="connsiteY2" fmla="*/ 939380 h 939381"/>
              <a:gd name="connsiteX0" fmla="*/ 0 w 2523283"/>
              <a:gd name="connsiteY0" fmla="*/ 1 h 939381"/>
              <a:gd name="connsiteX1" fmla="*/ 1326292 w 2523283"/>
              <a:gd name="connsiteY1" fmla="*/ 33735 h 939381"/>
              <a:gd name="connsiteX2" fmla="*/ 2523284 w 2523283"/>
              <a:gd name="connsiteY2" fmla="*/ 939380 h 939381"/>
              <a:gd name="connsiteX0" fmla="*/ 2 w 4674072"/>
              <a:gd name="connsiteY0" fmla="*/ 0 h 2071880"/>
              <a:gd name="connsiteX1" fmla="*/ 3477081 w 4674072"/>
              <a:gd name="connsiteY1" fmla="*/ 1166234 h 2071880"/>
              <a:gd name="connsiteX2" fmla="*/ 4674073 w 4674072"/>
              <a:gd name="connsiteY2" fmla="*/ 2071879 h 2071880"/>
              <a:gd name="connsiteX0" fmla="*/ 2 w 4674072"/>
              <a:gd name="connsiteY0" fmla="*/ 0 h 2071880"/>
              <a:gd name="connsiteX1" fmla="*/ 3477081 w 4674072"/>
              <a:gd name="connsiteY1" fmla="*/ 1166234 h 2071880"/>
              <a:gd name="connsiteX2" fmla="*/ 4674073 w 4674072"/>
              <a:gd name="connsiteY2" fmla="*/ 2071879 h 2071880"/>
              <a:gd name="connsiteX0" fmla="*/ 2 w 3736531"/>
              <a:gd name="connsiteY0" fmla="*/ 0 h 1462791"/>
              <a:gd name="connsiteX1" fmla="*/ 3477081 w 3736531"/>
              <a:gd name="connsiteY1" fmla="*/ 1166234 h 1462791"/>
              <a:gd name="connsiteX2" fmla="*/ 3736529 w 3736531"/>
              <a:gd name="connsiteY2" fmla="*/ 1462790 h 146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6531" h="1462791">
                <a:moveTo>
                  <a:pt x="2" y="0"/>
                </a:moveTo>
                <a:lnTo>
                  <a:pt x="3477081" y="1166234"/>
                </a:lnTo>
                <a:lnTo>
                  <a:pt x="3736529" y="146279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 rot="17630084">
            <a:off x="3075405" y="1631813"/>
            <a:ext cx="997703" cy="272534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2 w 2193628"/>
              <a:gd name="connsiteY0" fmla="*/ 0 h 914399"/>
              <a:gd name="connsiteX1" fmla="*/ 1114130 w 2193628"/>
              <a:gd name="connsiteY1" fmla="*/ 0 h 914399"/>
              <a:gd name="connsiteX2" fmla="*/ 2193630 w 2193628"/>
              <a:gd name="connsiteY2" fmla="*/ 914399 h 914399"/>
              <a:gd name="connsiteX0" fmla="*/ -2 w 2193628"/>
              <a:gd name="connsiteY0" fmla="*/ 0 h 914399"/>
              <a:gd name="connsiteX1" fmla="*/ 1114130 w 2193628"/>
              <a:gd name="connsiteY1" fmla="*/ 0 h 914399"/>
              <a:gd name="connsiteX2" fmla="*/ 2193630 w 2193628"/>
              <a:gd name="connsiteY2" fmla="*/ 914399 h 914399"/>
              <a:gd name="connsiteX0" fmla="*/ -2 w 1465332"/>
              <a:gd name="connsiteY0" fmla="*/ 0 h 942974"/>
              <a:gd name="connsiteX1" fmla="*/ 1114130 w 1465332"/>
              <a:gd name="connsiteY1" fmla="*/ 0 h 942974"/>
              <a:gd name="connsiteX2" fmla="*/ 1465332 w 1465332"/>
              <a:gd name="connsiteY2" fmla="*/ 942974 h 942974"/>
              <a:gd name="connsiteX0" fmla="*/ 0 w 2409837"/>
              <a:gd name="connsiteY0" fmla="*/ 3175 h 942974"/>
              <a:gd name="connsiteX1" fmla="*/ 2058635 w 2409837"/>
              <a:gd name="connsiteY1" fmla="*/ 0 h 942974"/>
              <a:gd name="connsiteX2" fmla="*/ 2409837 w 2409837"/>
              <a:gd name="connsiteY2" fmla="*/ 942974 h 942974"/>
              <a:gd name="connsiteX0" fmla="*/ 0 w 2523283"/>
              <a:gd name="connsiteY0" fmla="*/ 3175 h 942555"/>
              <a:gd name="connsiteX1" fmla="*/ 2058635 w 2523283"/>
              <a:gd name="connsiteY1" fmla="*/ 0 h 942555"/>
              <a:gd name="connsiteX2" fmla="*/ 2523284 w 2523283"/>
              <a:gd name="connsiteY2" fmla="*/ 942554 h 942555"/>
              <a:gd name="connsiteX0" fmla="*/ 0 w 2523283"/>
              <a:gd name="connsiteY0" fmla="*/ 3175 h 942555"/>
              <a:gd name="connsiteX1" fmla="*/ 2058635 w 2523283"/>
              <a:gd name="connsiteY1" fmla="*/ 0 h 942555"/>
              <a:gd name="connsiteX2" fmla="*/ 2523284 w 2523283"/>
              <a:gd name="connsiteY2" fmla="*/ 942554 h 942555"/>
              <a:gd name="connsiteX0" fmla="*/ 0 w 2523283"/>
              <a:gd name="connsiteY0" fmla="*/ 3175 h 942555"/>
              <a:gd name="connsiteX1" fmla="*/ 2058635 w 2523283"/>
              <a:gd name="connsiteY1" fmla="*/ 0 h 942555"/>
              <a:gd name="connsiteX2" fmla="*/ 2523284 w 2523283"/>
              <a:gd name="connsiteY2" fmla="*/ 942554 h 942555"/>
              <a:gd name="connsiteX0" fmla="*/ 0 w 2523283"/>
              <a:gd name="connsiteY0" fmla="*/ 1 h 939381"/>
              <a:gd name="connsiteX1" fmla="*/ 1326292 w 2523283"/>
              <a:gd name="connsiteY1" fmla="*/ 33735 h 939381"/>
              <a:gd name="connsiteX2" fmla="*/ 2523284 w 2523283"/>
              <a:gd name="connsiteY2" fmla="*/ 939380 h 939381"/>
              <a:gd name="connsiteX0" fmla="*/ 0 w 2523283"/>
              <a:gd name="connsiteY0" fmla="*/ 1 h 939381"/>
              <a:gd name="connsiteX1" fmla="*/ 1326292 w 2523283"/>
              <a:gd name="connsiteY1" fmla="*/ 33735 h 939381"/>
              <a:gd name="connsiteX2" fmla="*/ 2523284 w 2523283"/>
              <a:gd name="connsiteY2" fmla="*/ 939380 h 939381"/>
              <a:gd name="connsiteX0" fmla="*/ 0 w 2523283"/>
              <a:gd name="connsiteY0" fmla="*/ 1 h 939381"/>
              <a:gd name="connsiteX1" fmla="*/ 1326292 w 2523283"/>
              <a:gd name="connsiteY1" fmla="*/ 33735 h 939381"/>
              <a:gd name="connsiteX2" fmla="*/ 2523284 w 2523283"/>
              <a:gd name="connsiteY2" fmla="*/ 939380 h 939381"/>
              <a:gd name="connsiteX0" fmla="*/ 2 w 4674072"/>
              <a:gd name="connsiteY0" fmla="*/ 0 h 2071880"/>
              <a:gd name="connsiteX1" fmla="*/ 3477081 w 4674072"/>
              <a:gd name="connsiteY1" fmla="*/ 1166234 h 2071880"/>
              <a:gd name="connsiteX2" fmla="*/ 4674073 w 4674072"/>
              <a:gd name="connsiteY2" fmla="*/ 2071879 h 2071880"/>
              <a:gd name="connsiteX0" fmla="*/ 2 w 4674072"/>
              <a:gd name="connsiteY0" fmla="*/ 0 h 2071880"/>
              <a:gd name="connsiteX1" fmla="*/ 3477081 w 4674072"/>
              <a:gd name="connsiteY1" fmla="*/ 1166234 h 2071880"/>
              <a:gd name="connsiteX2" fmla="*/ 4674073 w 4674072"/>
              <a:gd name="connsiteY2" fmla="*/ 2071879 h 2071880"/>
              <a:gd name="connsiteX0" fmla="*/ 2 w 3736531"/>
              <a:gd name="connsiteY0" fmla="*/ 0 h 1462791"/>
              <a:gd name="connsiteX1" fmla="*/ 3477081 w 3736531"/>
              <a:gd name="connsiteY1" fmla="*/ 1166234 h 1462791"/>
              <a:gd name="connsiteX2" fmla="*/ 3736529 w 3736531"/>
              <a:gd name="connsiteY2" fmla="*/ 1462790 h 1462791"/>
              <a:gd name="connsiteX0" fmla="*/ 2 w 3736531"/>
              <a:gd name="connsiteY0" fmla="*/ 0 h 1462791"/>
              <a:gd name="connsiteX1" fmla="*/ 3491090 w 3736531"/>
              <a:gd name="connsiteY1" fmla="*/ 798171 h 1462791"/>
              <a:gd name="connsiteX2" fmla="*/ 3736529 w 3736531"/>
              <a:gd name="connsiteY2" fmla="*/ 1462790 h 1462791"/>
              <a:gd name="connsiteX0" fmla="*/ 3 w 5510543"/>
              <a:gd name="connsiteY0" fmla="*/ 1 h 1886051"/>
              <a:gd name="connsiteX1" fmla="*/ 5265102 w 5510543"/>
              <a:gd name="connsiteY1" fmla="*/ 1221431 h 1886051"/>
              <a:gd name="connsiteX2" fmla="*/ 5510541 w 5510543"/>
              <a:gd name="connsiteY2" fmla="*/ 1886050 h 188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0543" h="1886051">
                <a:moveTo>
                  <a:pt x="3" y="1"/>
                </a:moveTo>
                <a:lnTo>
                  <a:pt x="5265102" y="1221431"/>
                </a:lnTo>
                <a:lnTo>
                  <a:pt x="5510541" y="188605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3338" y="1197924"/>
            <a:ext cx="1059906" cy="702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Acromio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clavicular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</a:p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joint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08546" y="1396363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Clavicle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80059" y="4092575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Scapula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69490" y="5968365"/>
            <a:ext cx="41313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Both"/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Articulated right shoulder (pectoral)</a:t>
            </a:r>
            <a:b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girdle showing the relationship to </a:t>
            </a:r>
            <a:b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bones of the</a:t>
            </a:r>
            <a:r>
              <a:rPr lang="en-US" sz="1400" b="1" spc="-5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thorax</a:t>
            </a:r>
            <a:r>
              <a:rPr lang="en-US" sz="1400" b="1" spc="-8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and</a:t>
            </a:r>
            <a:r>
              <a:rPr lang="en-US" sz="1400" b="1" spc="-9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sternum</a:t>
            </a:r>
          </a:p>
        </p:txBody>
      </p:sp>
      <p:sp>
        <p:nvSpPr>
          <p:cNvPr id="21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5E08CB-AE72-9C48-9CE9-C1C2AFEC4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en-US" altLang="en-US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60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908304" y="215133"/>
            <a:ext cx="7327392" cy="64312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4245007" y="4887851"/>
            <a:ext cx="49629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4245007" y="4887851"/>
            <a:ext cx="44129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6492907" y="1242951"/>
            <a:ext cx="54289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4880007" y="766701"/>
            <a:ext cx="54289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rot="10800000">
            <a:off x="1976453" y="2652651"/>
            <a:ext cx="54289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1676400" y="2652651"/>
            <a:ext cx="83659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4880007" y="766702"/>
            <a:ext cx="54289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6492907" y="1242951"/>
            <a:ext cx="54289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Freeform 13"/>
          <p:cNvSpPr/>
          <p:nvPr/>
        </p:nvSpPr>
        <p:spPr>
          <a:xfrm rot="16200000" flipH="1">
            <a:off x="3559661" y="796743"/>
            <a:ext cx="1134962" cy="656809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465085 w 1465085"/>
              <a:gd name="connsiteY0" fmla="*/ 364354 h 364354"/>
              <a:gd name="connsiteX1" fmla="*/ 105337 w 1465085"/>
              <a:gd name="connsiteY1" fmla="*/ 128029 h 364354"/>
              <a:gd name="connsiteX2" fmla="*/ 0 w 1465085"/>
              <a:gd name="connsiteY2" fmla="*/ 0 h 364354"/>
              <a:gd name="connsiteX0" fmla="*/ 1579186 w 1579186"/>
              <a:gd name="connsiteY0" fmla="*/ 364354 h 364354"/>
              <a:gd name="connsiteX1" fmla="*/ 219438 w 1579186"/>
              <a:gd name="connsiteY1" fmla="*/ 128029 h 364354"/>
              <a:gd name="connsiteX2" fmla="*/ 0 w 1579186"/>
              <a:gd name="connsiteY2" fmla="*/ 154292 h 364354"/>
              <a:gd name="connsiteX3" fmla="*/ 114101 w 1579186"/>
              <a:gd name="connsiteY3" fmla="*/ 0 h 364354"/>
              <a:gd name="connsiteX0" fmla="*/ 1579186 w 1579186"/>
              <a:gd name="connsiteY0" fmla="*/ 364354 h 364354"/>
              <a:gd name="connsiteX1" fmla="*/ 464577 w 1579186"/>
              <a:gd name="connsiteY1" fmla="*/ 265477 h 364354"/>
              <a:gd name="connsiteX2" fmla="*/ 0 w 1579186"/>
              <a:gd name="connsiteY2" fmla="*/ 154292 h 364354"/>
              <a:gd name="connsiteX3" fmla="*/ 114101 w 1579186"/>
              <a:gd name="connsiteY3" fmla="*/ 0 h 364354"/>
              <a:gd name="connsiteX0" fmla="*/ 1856218 w 1856218"/>
              <a:gd name="connsiteY0" fmla="*/ 588799 h 588799"/>
              <a:gd name="connsiteX1" fmla="*/ 464577 w 1856218"/>
              <a:gd name="connsiteY1" fmla="*/ 265477 h 588799"/>
              <a:gd name="connsiteX2" fmla="*/ 0 w 1856218"/>
              <a:gd name="connsiteY2" fmla="*/ 154292 h 588799"/>
              <a:gd name="connsiteX3" fmla="*/ 114101 w 1856218"/>
              <a:gd name="connsiteY3" fmla="*/ 0 h 588799"/>
              <a:gd name="connsiteX0" fmla="*/ 1856218 w 1856218"/>
              <a:gd name="connsiteY0" fmla="*/ 588799 h 588799"/>
              <a:gd name="connsiteX1" fmla="*/ 401902 w 1856218"/>
              <a:gd name="connsiteY1" fmla="*/ 305515 h 588799"/>
              <a:gd name="connsiteX2" fmla="*/ 0 w 1856218"/>
              <a:gd name="connsiteY2" fmla="*/ 154292 h 588799"/>
              <a:gd name="connsiteX3" fmla="*/ 114101 w 1856218"/>
              <a:gd name="connsiteY3" fmla="*/ 0 h 588799"/>
              <a:gd name="connsiteX0" fmla="*/ 2133785 w 2133785"/>
              <a:gd name="connsiteY0" fmla="*/ 588799 h 588799"/>
              <a:gd name="connsiteX1" fmla="*/ 679469 w 2133785"/>
              <a:gd name="connsiteY1" fmla="*/ 305515 h 588799"/>
              <a:gd name="connsiteX2" fmla="*/ 0 w 2133785"/>
              <a:gd name="connsiteY2" fmla="*/ 167638 h 588799"/>
              <a:gd name="connsiteX3" fmla="*/ 391668 w 2133785"/>
              <a:gd name="connsiteY3" fmla="*/ 0 h 588799"/>
              <a:gd name="connsiteX0" fmla="*/ 2145033 w 2145033"/>
              <a:gd name="connsiteY0" fmla="*/ 527789 h 527789"/>
              <a:gd name="connsiteX1" fmla="*/ 690717 w 2145033"/>
              <a:gd name="connsiteY1" fmla="*/ 244505 h 527789"/>
              <a:gd name="connsiteX2" fmla="*/ 11248 w 2145033"/>
              <a:gd name="connsiteY2" fmla="*/ 106628 h 527789"/>
              <a:gd name="connsiteX3" fmla="*/ 0 w 2145033"/>
              <a:gd name="connsiteY3" fmla="*/ 0 h 527789"/>
              <a:gd name="connsiteX0" fmla="*/ 2140557 w 2140557"/>
              <a:gd name="connsiteY0" fmla="*/ 531602 h 531602"/>
              <a:gd name="connsiteX1" fmla="*/ 686241 w 2140557"/>
              <a:gd name="connsiteY1" fmla="*/ 248318 h 531602"/>
              <a:gd name="connsiteX2" fmla="*/ 6772 w 2140557"/>
              <a:gd name="connsiteY2" fmla="*/ 110441 h 531602"/>
              <a:gd name="connsiteX3" fmla="*/ 0 w 2140557"/>
              <a:gd name="connsiteY3" fmla="*/ 0 h 531602"/>
              <a:gd name="connsiteX0" fmla="*/ 2133785 w 2133785"/>
              <a:gd name="connsiteY0" fmla="*/ 525882 h 525882"/>
              <a:gd name="connsiteX1" fmla="*/ 679469 w 2133785"/>
              <a:gd name="connsiteY1" fmla="*/ 242598 h 525882"/>
              <a:gd name="connsiteX2" fmla="*/ 0 w 2133785"/>
              <a:gd name="connsiteY2" fmla="*/ 104721 h 525882"/>
              <a:gd name="connsiteX3" fmla="*/ 6664 w 2133785"/>
              <a:gd name="connsiteY3" fmla="*/ 0 h 52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785" h="525882">
                <a:moveTo>
                  <a:pt x="2133785" y="525882"/>
                </a:moveTo>
                <a:lnTo>
                  <a:pt x="679469" y="242598"/>
                </a:lnTo>
                <a:lnTo>
                  <a:pt x="0" y="104721"/>
                </a:lnTo>
                <a:lnTo>
                  <a:pt x="6664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 rot="16200000" flipH="1" flipV="1">
            <a:off x="6067803" y="2029122"/>
            <a:ext cx="43195" cy="374433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465085 w 1465085"/>
              <a:gd name="connsiteY0" fmla="*/ 364354 h 364354"/>
              <a:gd name="connsiteX1" fmla="*/ 105337 w 1465085"/>
              <a:gd name="connsiteY1" fmla="*/ 128029 h 364354"/>
              <a:gd name="connsiteX2" fmla="*/ 0 w 1465085"/>
              <a:gd name="connsiteY2" fmla="*/ 0 h 364354"/>
              <a:gd name="connsiteX0" fmla="*/ 1579186 w 1579186"/>
              <a:gd name="connsiteY0" fmla="*/ 364354 h 364354"/>
              <a:gd name="connsiteX1" fmla="*/ 219438 w 1579186"/>
              <a:gd name="connsiteY1" fmla="*/ 128029 h 364354"/>
              <a:gd name="connsiteX2" fmla="*/ 0 w 1579186"/>
              <a:gd name="connsiteY2" fmla="*/ 154292 h 364354"/>
              <a:gd name="connsiteX3" fmla="*/ 114101 w 1579186"/>
              <a:gd name="connsiteY3" fmla="*/ 0 h 364354"/>
              <a:gd name="connsiteX0" fmla="*/ 1579186 w 1579186"/>
              <a:gd name="connsiteY0" fmla="*/ 364354 h 364354"/>
              <a:gd name="connsiteX1" fmla="*/ 464577 w 1579186"/>
              <a:gd name="connsiteY1" fmla="*/ 265477 h 364354"/>
              <a:gd name="connsiteX2" fmla="*/ 0 w 1579186"/>
              <a:gd name="connsiteY2" fmla="*/ 154292 h 364354"/>
              <a:gd name="connsiteX3" fmla="*/ 114101 w 1579186"/>
              <a:gd name="connsiteY3" fmla="*/ 0 h 364354"/>
              <a:gd name="connsiteX0" fmla="*/ 1856218 w 1856218"/>
              <a:gd name="connsiteY0" fmla="*/ 588799 h 588799"/>
              <a:gd name="connsiteX1" fmla="*/ 464577 w 1856218"/>
              <a:gd name="connsiteY1" fmla="*/ 265477 h 588799"/>
              <a:gd name="connsiteX2" fmla="*/ 0 w 1856218"/>
              <a:gd name="connsiteY2" fmla="*/ 154292 h 588799"/>
              <a:gd name="connsiteX3" fmla="*/ 114101 w 1856218"/>
              <a:gd name="connsiteY3" fmla="*/ 0 h 588799"/>
              <a:gd name="connsiteX0" fmla="*/ 1856218 w 1856218"/>
              <a:gd name="connsiteY0" fmla="*/ 588799 h 588799"/>
              <a:gd name="connsiteX1" fmla="*/ 401902 w 1856218"/>
              <a:gd name="connsiteY1" fmla="*/ 305515 h 588799"/>
              <a:gd name="connsiteX2" fmla="*/ 0 w 1856218"/>
              <a:gd name="connsiteY2" fmla="*/ 154292 h 588799"/>
              <a:gd name="connsiteX3" fmla="*/ 114101 w 1856218"/>
              <a:gd name="connsiteY3" fmla="*/ 0 h 588799"/>
              <a:gd name="connsiteX0" fmla="*/ 2133785 w 2133785"/>
              <a:gd name="connsiteY0" fmla="*/ 588799 h 588799"/>
              <a:gd name="connsiteX1" fmla="*/ 679469 w 2133785"/>
              <a:gd name="connsiteY1" fmla="*/ 305515 h 588799"/>
              <a:gd name="connsiteX2" fmla="*/ 0 w 2133785"/>
              <a:gd name="connsiteY2" fmla="*/ 167638 h 588799"/>
              <a:gd name="connsiteX3" fmla="*/ 391668 w 2133785"/>
              <a:gd name="connsiteY3" fmla="*/ 0 h 588799"/>
              <a:gd name="connsiteX0" fmla="*/ 2145033 w 2145033"/>
              <a:gd name="connsiteY0" fmla="*/ 527789 h 527789"/>
              <a:gd name="connsiteX1" fmla="*/ 690717 w 2145033"/>
              <a:gd name="connsiteY1" fmla="*/ 244505 h 527789"/>
              <a:gd name="connsiteX2" fmla="*/ 11248 w 2145033"/>
              <a:gd name="connsiteY2" fmla="*/ 106628 h 527789"/>
              <a:gd name="connsiteX3" fmla="*/ 0 w 2145033"/>
              <a:gd name="connsiteY3" fmla="*/ 0 h 527789"/>
              <a:gd name="connsiteX0" fmla="*/ 2140557 w 2140557"/>
              <a:gd name="connsiteY0" fmla="*/ 531602 h 531602"/>
              <a:gd name="connsiteX1" fmla="*/ 686241 w 2140557"/>
              <a:gd name="connsiteY1" fmla="*/ 248318 h 531602"/>
              <a:gd name="connsiteX2" fmla="*/ 6772 w 2140557"/>
              <a:gd name="connsiteY2" fmla="*/ 110441 h 531602"/>
              <a:gd name="connsiteX3" fmla="*/ 0 w 2140557"/>
              <a:gd name="connsiteY3" fmla="*/ 0 h 531602"/>
              <a:gd name="connsiteX0" fmla="*/ 2133785 w 2133785"/>
              <a:gd name="connsiteY0" fmla="*/ 525882 h 525882"/>
              <a:gd name="connsiteX1" fmla="*/ 679469 w 2133785"/>
              <a:gd name="connsiteY1" fmla="*/ 242598 h 525882"/>
              <a:gd name="connsiteX2" fmla="*/ 0 w 2133785"/>
              <a:gd name="connsiteY2" fmla="*/ 104721 h 525882"/>
              <a:gd name="connsiteX3" fmla="*/ 6664 w 2133785"/>
              <a:gd name="connsiteY3" fmla="*/ 0 h 525882"/>
              <a:gd name="connsiteX0" fmla="*/ 682559 w 682559"/>
              <a:gd name="connsiteY0" fmla="*/ 243707 h 243707"/>
              <a:gd name="connsiteX1" fmla="*/ 679469 w 682559"/>
              <a:gd name="connsiteY1" fmla="*/ 242598 h 243707"/>
              <a:gd name="connsiteX2" fmla="*/ 0 w 682559"/>
              <a:gd name="connsiteY2" fmla="*/ 104721 h 243707"/>
              <a:gd name="connsiteX3" fmla="*/ 6664 w 682559"/>
              <a:gd name="connsiteY3" fmla="*/ 0 h 243707"/>
              <a:gd name="connsiteX0" fmla="*/ 682559 w 682559"/>
              <a:gd name="connsiteY0" fmla="*/ 243707 h 303609"/>
              <a:gd name="connsiteX1" fmla="*/ 179609 w 682559"/>
              <a:gd name="connsiteY1" fmla="*/ 303609 h 303609"/>
              <a:gd name="connsiteX2" fmla="*/ 0 w 682559"/>
              <a:gd name="connsiteY2" fmla="*/ 104721 h 303609"/>
              <a:gd name="connsiteX3" fmla="*/ 6664 w 682559"/>
              <a:gd name="connsiteY3" fmla="*/ 0 h 303609"/>
              <a:gd name="connsiteX0" fmla="*/ 179609 w 179609"/>
              <a:gd name="connsiteY0" fmla="*/ 303609 h 303609"/>
              <a:gd name="connsiteX1" fmla="*/ 0 w 179609"/>
              <a:gd name="connsiteY1" fmla="*/ 104721 h 303609"/>
              <a:gd name="connsiteX2" fmla="*/ 6664 w 179609"/>
              <a:gd name="connsiteY2" fmla="*/ 0 h 303609"/>
              <a:gd name="connsiteX0" fmla="*/ 292501 w 292498"/>
              <a:gd name="connsiteY0" fmla="*/ 299796 h 299796"/>
              <a:gd name="connsiteX1" fmla="*/ 0 w 292498"/>
              <a:gd name="connsiteY1" fmla="*/ 104721 h 299796"/>
              <a:gd name="connsiteX2" fmla="*/ 6664 w 292498"/>
              <a:gd name="connsiteY2" fmla="*/ 0 h 29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498" h="299796">
                <a:moveTo>
                  <a:pt x="292501" y="299796"/>
                </a:moveTo>
                <a:lnTo>
                  <a:pt x="0" y="104721"/>
                </a:lnTo>
                <a:lnTo>
                  <a:pt x="6664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751610" y="4138551"/>
            <a:ext cx="49629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/>
          <p:cNvGrpSpPr/>
          <p:nvPr/>
        </p:nvGrpSpPr>
        <p:grpSpPr>
          <a:xfrm>
            <a:off x="2002631" y="916092"/>
            <a:ext cx="410681" cy="703943"/>
            <a:chOff x="2002631" y="916092"/>
            <a:chExt cx="410681" cy="703943"/>
          </a:xfrm>
        </p:grpSpPr>
        <p:sp>
          <p:nvSpPr>
            <p:cNvPr id="18" name="Freeform 3"/>
            <p:cNvSpPr/>
            <p:nvPr/>
          </p:nvSpPr>
          <p:spPr>
            <a:xfrm rot="18489604">
              <a:off x="2011798" y="1218521"/>
              <a:ext cx="703943" cy="99085"/>
            </a:xfrm>
            <a:custGeom>
              <a:avLst/>
              <a:gdLst>
                <a:gd name="connsiteX0" fmla="*/ 12700 w 2219032"/>
                <a:gd name="connsiteY0" fmla="*/ 12700 h 939799"/>
                <a:gd name="connsiteX1" fmla="*/ 1126832 w 2219032"/>
                <a:gd name="connsiteY1" fmla="*/ 12700 h 939799"/>
                <a:gd name="connsiteX2" fmla="*/ 2206332 w 2219032"/>
                <a:gd name="connsiteY2" fmla="*/ 927099 h 939799"/>
                <a:gd name="connsiteX0" fmla="*/ -1 w 1660478"/>
                <a:gd name="connsiteY0" fmla="*/ -3 h 716076"/>
                <a:gd name="connsiteX1" fmla="*/ 1114131 w 1660478"/>
                <a:gd name="connsiteY1" fmla="*/ -3 h 716076"/>
                <a:gd name="connsiteX2" fmla="*/ 1660478 w 1660478"/>
                <a:gd name="connsiteY2" fmla="*/ 716076 h 716076"/>
                <a:gd name="connsiteX0" fmla="*/ 0 w 1095587"/>
                <a:gd name="connsiteY0" fmla="*/ 724221 h 724218"/>
                <a:gd name="connsiteX1" fmla="*/ 549240 w 1095587"/>
                <a:gd name="connsiteY1" fmla="*/ -3 h 724218"/>
                <a:gd name="connsiteX2" fmla="*/ 1095587 w 1095587"/>
                <a:gd name="connsiteY2" fmla="*/ 716076 h 724218"/>
                <a:gd name="connsiteX0" fmla="*/ 0 w 1106096"/>
                <a:gd name="connsiteY0" fmla="*/ 724221 h 724218"/>
                <a:gd name="connsiteX1" fmla="*/ 549240 w 1106096"/>
                <a:gd name="connsiteY1" fmla="*/ -3 h 724218"/>
                <a:gd name="connsiteX2" fmla="*/ 1106095 w 1106096"/>
                <a:gd name="connsiteY2" fmla="*/ 721937 h 724218"/>
                <a:gd name="connsiteX0" fmla="*/ 0 w 1106094"/>
                <a:gd name="connsiteY0" fmla="*/ 724221 h 724218"/>
                <a:gd name="connsiteX1" fmla="*/ 549240 w 1106094"/>
                <a:gd name="connsiteY1" fmla="*/ -3 h 724218"/>
                <a:gd name="connsiteX2" fmla="*/ 1106095 w 1106094"/>
                <a:gd name="connsiteY2" fmla="*/ 721937 h 724218"/>
                <a:gd name="connsiteX0" fmla="*/ 0 w 1106096"/>
                <a:gd name="connsiteY0" fmla="*/ 724221 h 724218"/>
                <a:gd name="connsiteX1" fmla="*/ 549240 w 1106096"/>
                <a:gd name="connsiteY1" fmla="*/ -3 h 724218"/>
                <a:gd name="connsiteX2" fmla="*/ 1106095 w 1106096"/>
                <a:gd name="connsiteY2" fmla="*/ 721937 h 72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6096" h="724218">
                  <a:moveTo>
                    <a:pt x="0" y="724221"/>
                  </a:moveTo>
                  <a:lnTo>
                    <a:pt x="549240" y="-3"/>
                  </a:lnTo>
                  <a:lnTo>
                    <a:pt x="1106095" y="721937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>
              <a:stCxn id="18" idx="1"/>
            </p:cNvCxnSpPr>
            <p:nvPr/>
          </p:nvCxnSpPr>
          <p:spPr bwMode="auto">
            <a:xfrm flipH="1">
              <a:off x="2002631" y="1239359"/>
              <a:ext cx="320686" cy="12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" name="TextBox 19"/>
          <p:cNvSpPr txBox="1"/>
          <p:nvPr/>
        </p:nvSpPr>
        <p:spPr>
          <a:xfrm>
            <a:off x="4684403" y="4695454"/>
            <a:ext cx="186525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Lateral</a:t>
            </a:r>
            <a:r>
              <a:rPr lang="en-US" sz="1900" b="1" spc="-11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border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70253" y="1967429"/>
            <a:ext cx="18950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Glenoid</a:t>
            </a: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cavity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at lateral angle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19553" y="1052204"/>
            <a:ext cx="13227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Acromion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24828" y="138629"/>
            <a:ext cx="2247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Coracoid process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41053" y="329129"/>
            <a:ext cx="261321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Suprascapular</a:t>
            </a: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notch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9828" y="1025979"/>
            <a:ext cx="11865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Superior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angle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9828" y="2461079"/>
            <a:ext cx="84830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Spine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7128" y="3934279"/>
            <a:ext cx="9573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Medial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border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9828" y="6246008"/>
            <a:ext cx="495757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(c) Right scapula, posterior aspect</a:t>
            </a:r>
          </a:p>
        </p:txBody>
      </p:sp>
      <p:sp>
        <p:nvSpPr>
          <p:cNvPr id="29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17C75-52CE-5A4E-8E4A-8DCC6E288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056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581912" y="213360"/>
            <a:ext cx="5980176" cy="64312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4670425" y="742950"/>
            <a:ext cx="3175" cy="1003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Freeform 3"/>
          <p:cNvSpPr/>
          <p:nvPr/>
        </p:nvSpPr>
        <p:spPr>
          <a:xfrm flipH="1">
            <a:off x="5057775" y="892980"/>
            <a:ext cx="509310" cy="692933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2 w 2193628"/>
              <a:gd name="connsiteY0" fmla="*/ 0 h 914399"/>
              <a:gd name="connsiteX1" fmla="*/ 1114130 w 2193628"/>
              <a:gd name="connsiteY1" fmla="*/ 0 h 914399"/>
              <a:gd name="connsiteX2" fmla="*/ 2193630 w 2193628"/>
              <a:gd name="connsiteY2" fmla="*/ 914399 h 914399"/>
              <a:gd name="connsiteX0" fmla="*/ -2 w 2193628"/>
              <a:gd name="connsiteY0" fmla="*/ 0 h 914399"/>
              <a:gd name="connsiteX1" fmla="*/ 1114130 w 2193628"/>
              <a:gd name="connsiteY1" fmla="*/ 0 h 914399"/>
              <a:gd name="connsiteX2" fmla="*/ 2193630 w 2193628"/>
              <a:gd name="connsiteY2" fmla="*/ 914399 h 914399"/>
              <a:gd name="connsiteX0" fmla="*/ -2 w 1465332"/>
              <a:gd name="connsiteY0" fmla="*/ 0 h 942974"/>
              <a:gd name="connsiteX1" fmla="*/ 1114130 w 1465332"/>
              <a:gd name="connsiteY1" fmla="*/ 0 h 942974"/>
              <a:gd name="connsiteX2" fmla="*/ 1465332 w 1465332"/>
              <a:gd name="connsiteY2" fmla="*/ 942974 h 942974"/>
              <a:gd name="connsiteX0" fmla="*/ 0 w 2409837"/>
              <a:gd name="connsiteY0" fmla="*/ 3175 h 942974"/>
              <a:gd name="connsiteX1" fmla="*/ 2058635 w 2409837"/>
              <a:gd name="connsiteY1" fmla="*/ 0 h 942974"/>
              <a:gd name="connsiteX2" fmla="*/ 2409837 w 2409837"/>
              <a:gd name="connsiteY2" fmla="*/ 942974 h 9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9837" h="942974">
                <a:moveTo>
                  <a:pt x="0" y="3175"/>
                </a:moveTo>
                <a:lnTo>
                  <a:pt x="2058635" y="0"/>
                </a:lnTo>
                <a:lnTo>
                  <a:pt x="2409837" y="942974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82825" y="5807667"/>
            <a:ext cx="1006031" cy="279257"/>
            <a:chOff x="5082825" y="5807667"/>
            <a:chExt cx="1006031" cy="279257"/>
          </a:xfrm>
        </p:grpSpPr>
        <p:sp>
          <p:nvSpPr>
            <p:cNvPr id="8" name="Freeform 3"/>
            <p:cNvSpPr/>
            <p:nvPr/>
          </p:nvSpPr>
          <p:spPr>
            <a:xfrm rot="9889090">
              <a:off x="5082825" y="5807667"/>
              <a:ext cx="642642" cy="279257"/>
            </a:xfrm>
            <a:custGeom>
              <a:avLst/>
              <a:gdLst>
                <a:gd name="connsiteX0" fmla="*/ 12700 w 2219032"/>
                <a:gd name="connsiteY0" fmla="*/ 12700 h 939799"/>
                <a:gd name="connsiteX1" fmla="*/ 1126832 w 2219032"/>
                <a:gd name="connsiteY1" fmla="*/ 12700 h 939799"/>
                <a:gd name="connsiteX2" fmla="*/ 2206332 w 2219032"/>
                <a:gd name="connsiteY2" fmla="*/ 927099 h 939799"/>
                <a:gd name="connsiteX0" fmla="*/ -1 w 1660478"/>
                <a:gd name="connsiteY0" fmla="*/ -3 h 716076"/>
                <a:gd name="connsiteX1" fmla="*/ 1114131 w 1660478"/>
                <a:gd name="connsiteY1" fmla="*/ -3 h 716076"/>
                <a:gd name="connsiteX2" fmla="*/ 1660478 w 1660478"/>
                <a:gd name="connsiteY2" fmla="*/ 716076 h 716076"/>
                <a:gd name="connsiteX0" fmla="*/ 0 w 1095587"/>
                <a:gd name="connsiteY0" fmla="*/ 724221 h 724218"/>
                <a:gd name="connsiteX1" fmla="*/ 549240 w 1095587"/>
                <a:gd name="connsiteY1" fmla="*/ -3 h 724218"/>
                <a:gd name="connsiteX2" fmla="*/ 1095587 w 1095587"/>
                <a:gd name="connsiteY2" fmla="*/ 716076 h 724218"/>
                <a:gd name="connsiteX0" fmla="*/ 0 w 1106096"/>
                <a:gd name="connsiteY0" fmla="*/ 724221 h 724218"/>
                <a:gd name="connsiteX1" fmla="*/ 549240 w 1106096"/>
                <a:gd name="connsiteY1" fmla="*/ -3 h 724218"/>
                <a:gd name="connsiteX2" fmla="*/ 1106095 w 1106096"/>
                <a:gd name="connsiteY2" fmla="*/ 721937 h 724218"/>
                <a:gd name="connsiteX0" fmla="*/ 0 w 1106094"/>
                <a:gd name="connsiteY0" fmla="*/ 724221 h 724218"/>
                <a:gd name="connsiteX1" fmla="*/ 549240 w 1106094"/>
                <a:gd name="connsiteY1" fmla="*/ -3 h 724218"/>
                <a:gd name="connsiteX2" fmla="*/ 1106095 w 1106094"/>
                <a:gd name="connsiteY2" fmla="*/ 721937 h 724218"/>
                <a:gd name="connsiteX0" fmla="*/ 0 w 1106096"/>
                <a:gd name="connsiteY0" fmla="*/ 724221 h 724218"/>
                <a:gd name="connsiteX1" fmla="*/ 549240 w 1106096"/>
                <a:gd name="connsiteY1" fmla="*/ -3 h 724218"/>
                <a:gd name="connsiteX2" fmla="*/ 1106095 w 1106096"/>
                <a:gd name="connsiteY2" fmla="*/ 721937 h 724218"/>
                <a:gd name="connsiteX0" fmla="*/ 0 w 893018"/>
                <a:gd name="connsiteY0" fmla="*/ 724226 h 724228"/>
                <a:gd name="connsiteX1" fmla="*/ 549240 w 893018"/>
                <a:gd name="connsiteY1" fmla="*/ 2 h 724228"/>
                <a:gd name="connsiteX2" fmla="*/ 893017 w 893018"/>
                <a:gd name="connsiteY2" fmla="*/ 654374 h 724228"/>
                <a:gd name="connsiteX0" fmla="*/ 1 w 891974"/>
                <a:gd name="connsiteY0" fmla="*/ 515221 h 654373"/>
                <a:gd name="connsiteX1" fmla="*/ 548196 w 891974"/>
                <a:gd name="connsiteY1" fmla="*/ 2 h 654373"/>
                <a:gd name="connsiteX2" fmla="*/ 891973 w 891974"/>
                <a:gd name="connsiteY2" fmla="*/ 654374 h 654373"/>
                <a:gd name="connsiteX0" fmla="*/ 1 w 801868"/>
                <a:gd name="connsiteY0" fmla="*/ 254498 h 654370"/>
                <a:gd name="connsiteX1" fmla="*/ 458092 w 801868"/>
                <a:gd name="connsiteY1" fmla="*/ -1 h 654370"/>
                <a:gd name="connsiteX2" fmla="*/ 801869 w 801868"/>
                <a:gd name="connsiteY2" fmla="*/ 654371 h 654370"/>
                <a:gd name="connsiteX0" fmla="*/ 0 w 872606"/>
                <a:gd name="connsiteY0" fmla="*/ 254498 h 690809"/>
                <a:gd name="connsiteX1" fmla="*/ 458091 w 872606"/>
                <a:gd name="connsiteY1" fmla="*/ -1 h 690809"/>
                <a:gd name="connsiteX2" fmla="*/ 872607 w 872606"/>
                <a:gd name="connsiteY2" fmla="*/ 690809 h 690809"/>
                <a:gd name="connsiteX0" fmla="*/ 0 w 860042"/>
                <a:gd name="connsiteY0" fmla="*/ 254498 h 709409"/>
                <a:gd name="connsiteX1" fmla="*/ 458091 w 860042"/>
                <a:gd name="connsiteY1" fmla="*/ -1 h 709409"/>
                <a:gd name="connsiteX2" fmla="*/ 860042 w 860042"/>
                <a:gd name="connsiteY2" fmla="*/ 709410 h 70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0042" h="709409">
                  <a:moveTo>
                    <a:pt x="0" y="254498"/>
                  </a:moveTo>
                  <a:lnTo>
                    <a:pt x="458091" y="-1"/>
                  </a:lnTo>
                  <a:lnTo>
                    <a:pt x="860042" y="70941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baseline="-2500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H="1">
              <a:off x="5411945" y="6084094"/>
              <a:ext cx="676911" cy="264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/>
          <p:nvPr/>
        </p:nvGrpSpPr>
        <p:grpSpPr>
          <a:xfrm>
            <a:off x="5864225" y="1228725"/>
            <a:ext cx="695325" cy="314325"/>
            <a:chOff x="5864225" y="1228725"/>
            <a:chExt cx="695325" cy="314325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5864225" y="1228725"/>
              <a:ext cx="695325" cy="63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353175" y="1228725"/>
              <a:ext cx="174625" cy="3143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" name="Straight Connector 12"/>
          <p:cNvCxnSpPr/>
          <p:nvPr/>
        </p:nvCxnSpPr>
        <p:spPr bwMode="auto">
          <a:xfrm flipV="1">
            <a:off x="6108700" y="5014530"/>
            <a:ext cx="274986" cy="19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roup 15"/>
          <p:cNvGrpSpPr/>
          <p:nvPr/>
        </p:nvGrpSpPr>
        <p:grpSpPr>
          <a:xfrm>
            <a:off x="2383631" y="2133056"/>
            <a:ext cx="942041" cy="422757"/>
            <a:chOff x="2383631" y="2133056"/>
            <a:chExt cx="942041" cy="422757"/>
          </a:xfrm>
        </p:grpSpPr>
        <p:sp>
          <p:nvSpPr>
            <p:cNvPr id="17" name="Freeform 3"/>
            <p:cNvSpPr/>
            <p:nvPr/>
          </p:nvSpPr>
          <p:spPr>
            <a:xfrm rot="15116080">
              <a:off x="3051811" y="2281953"/>
              <a:ext cx="422757" cy="124964"/>
            </a:xfrm>
            <a:custGeom>
              <a:avLst/>
              <a:gdLst>
                <a:gd name="connsiteX0" fmla="*/ 12700 w 2219032"/>
                <a:gd name="connsiteY0" fmla="*/ 12700 h 939799"/>
                <a:gd name="connsiteX1" fmla="*/ 1126832 w 2219032"/>
                <a:gd name="connsiteY1" fmla="*/ 12700 h 939799"/>
                <a:gd name="connsiteX2" fmla="*/ 2206332 w 2219032"/>
                <a:gd name="connsiteY2" fmla="*/ 927099 h 939799"/>
                <a:gd name="connsiteX0" fmla="*/ -1 w 1660478"/>
                <a:gd name="connsiteY0" fmla="*/ -3 h 716076"/>
                <a:gd name="connsiteX1" fmla="*/ 1114131 w 1660478"/>
                <a:gd name="connsiteY1" fmla="*/ -3 h 716076"/>
                <a:gd name="connsiteX2" fmla="*/ 1660478 w 1660478"/>
                <a:gd name="connsiteY2" fmla="*/ 716076 h 716076"/>
                <a:gd name="connsiteX0" fmla="*/ 0 w 1095587"/>
                <a:gd name="connsiteY0" fmla="*/ 724221 h 724218"/>
                <a:gd name="connsiteX1" fmla="*/ 549240 w 1095587"/>
                <a:gd name="connsiteY1" fmla="*/ -3 h 724218"/>
                <a:gd name="connsiteX2" fmla="*/ 1095587 w 1095587"/>
                <a:gd name="connsiteY2" fmla="*/ 716076 h 724218"/>
                <a:gd name="connsiteX0" fmla="*/ 0 w 1106096"/>
                <a:gd name="connsiteY0" fmla="*/ 724221 h 724218"/>
                <a:gd name="connsiteX1" fmla="*/ 549240 w 1106096"/>
                <a:gd name="connsiteY1" fmla="*/ -3 h 724218"/>
                <a:gd name="connsiteX2" fmla="*/ 1106095 w 1106096"/>
                <a:gd name="connsiteY2" fmla="*/ 721937 h 724218"/>
                <a:gd name="connsiteX0" fmla="*/ 0 w 1106094"/>
                <a:gd name="connsiteY0" fmla="*/ 724221 h 724218"/>
                <a:gd name="connsiteX1" fmla="*/ 549240 w 1106094"/>
                <a:gd name="connsiteY1" fmla="*/ -3 h 724218"/>
                <a:gd name="connsiteX2" fmla="*/ 1106095 w 1106094"/>
                <a:gd name="connsiteY2" fmla="*/ 721937 h 724218"/>
                <a:gd name="connsiteX0" fmla="*/ 0 w 1106096"/>
                <a:gd name="connsiteY0" fmla="*/ 724221 h 724218"/>
                <a:gd name="connsiteX1" fmla="*/ 549240 w 1106096"/>
                <a:gd name="connsiteY1" fmla="*/ -3 h 724218"/>
                <a:gd name="connsiteX2" fmla="*/ 1106095 w 1106096"/>
                <a:gd name="connsiteY2" fmla="*/ 721937 h 724218"/>
                <a:gd name="connsiteX0" fmla="*/ 0 w 893018"/>
                <a:gd name="connsiteY0" fmla="*/ 724226 h 724228"/>
                <a:gd name="connsiteX1" fmla="*/ 549240 w 893018"/>
                <a:gd name="connsiteY1" fmla="*/ 2 h 724228"/>
                <a:gd name="connsiteX2" fmla="*/ 893017 w 893018"/>
                <a:gd name="connsiteY2" fmla="*/ 654374 h 724228"/>
                <a:gd name="connsiteX0" fmla="*/ 1 w 891974"/>
                <a:gd name="connsiteY0" fmla="*/ 515221 h 654373"/>
                <a:gd name="connsiteX1" fmla="*/ 548196 w 891974"/>
                <a:gd name="connsiteY1" fmla="*/ 2 h 654373"/>
                <a:gd name="connsiteX2" fmla="*/ 891973 w 891974"/>
                <a:gd name="connsiteY2" fmla="*/ 654374 h 65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974" h="654373">
                  <a:moveTo>
                    <a:pt x="1" y="515221"/>
                  </a:moveTo>
                  <a:lnTo>
                    <a:pt x="548196" y="2"/>
                  </a:lnTo>
                  <a:lnTo>
                    <a:pt x="891973" y="654374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H="1">
              <a:off x="2383631" y="2316478"/>
              <a:ext cx="80011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" name="Straight Connector 18"/>
          <p:cNvCxnSpPr/>
          <p:nvPr/>
        </p:nvCxnSpPr>
        <p:spPr bwMode="auto">
          <a:xfrm flipH="1" flipV="1">
            <a:off x="4407694" y="4776788"/>
            <a:ext cx="204787" cy="23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619375" y="1062038"/>
            <a:ext cx="481013" cy="47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3014663" y="452438"/>
            <a:ext cx="4762" cy="4048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 flipV="1">
            <a:off x="4401345" y="4773620"/>
            <a:ext cx="204787" cy="23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2632075" y="1057277"/>
            <a:ext cx="481013" cy="47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3019424" y="449264"/>
            <a:ext cx="4762" cy="4048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Freeform 3"/>
          <p:cNvSpPr/>
          <p:nvPr/>
        </p:nvSpPr>
        <p:spPr>
          <a:xfrm>
            <a:off x="2467546" y="1687936"/>
            <a:ext cx="891488" cy="377886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1 w 2193633"/>
              <a:gd name="connsiteY0" fmla="*/ 207350 h 1121749"/>
              <a:gd name="connsiteX1" fmla="*/ 958240 w 2193633"/>
              <a:gd name="connsiteY1" fmla="*/ 0 h 1121749"/>
              <a:gd name="connsiteX2" fmla="*/ 2193633 w 2193633"/>
              <a:gd name="connsiteY2" fmla="*/ 1121749 h 1121749"/>
              <a:gd name="connsiteX0" fmla="*/ 0 w 1719715"/>
              <a:gd name="connsiteY0" fmla="*/ 0 h 1121749"/>
              <a:gd name="connsiteX1" fmla="*/ 484322 w 1719715"/>
              <a:gd name="connsiteY1" fmla="*/ 0 h 1121749"/>
              <a:gd name="connsiteX2" fmla="*/ 1719715 w 1719715"/>
              <a:gd name="connsiteY2" fmla="*/ 1121749 h 1121749"/>
              <a:gd name="connsiteX0" fmla="*/ 0 w 1775837"/>
              <a:gd name="connsiteY0" fmla="*/ 0 h 1121749"/>
              <a:gd name="connsiteX1" fmla="*/ 540444 w 1775837"/>
              <a:gd name="connsiteY1" fmla="*/ 0 h 1121749"/>
              <a:gd name="connsiteX2" fmla="*/ 1775837 w 1775837"/>
              <a:gd name="connsiteY2" fmla="*/ 1121749 h 1121749"/>
              <a:gd name="connsiteX0" fmla="*/ 0 w 1750894"/>
              <a:gd name="connsiteY0" fmla="*/ 0 h 1121749"/>
              <a:gd name="connsiteX1" fmla="*/ 515501 w 1750894"/>
              <a:gd name="connsiteY1" fmla="*/ 0 h 1121749"/>
              <a:gd name="connsiteX2" fmla="*/ 1750894 w 1750894"/>
              <a:gd name="connsiteY2" fmla="*/ 1121749 h 112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0894" h="1121749">
                <a:moveTo>
                  <a:pt x="0" y="0"/>
                </a:moveTo>
                <a:lnTo>
                  <a:pt x="515501" y="0"/>
                </a:lnTo>
                <a:cubicBezTo>
                  <a:pt x="875334" y="304800"/>
                  <a:pt x="1391061" y="816949"/>
                  <a:pt x="1750894" y="1121749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2467546" y="1687936"/>
            <a:ext cx="891488" cy="377886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1 w 2193633"/>
              <a:gd name="connsiteY0" fmla="*/ 207350 h 1121749"/>
              <a:gd name="connsiteX1" fmla="*/ 958240 w 2193633"/>
              <a:gd name="connsiteY1" fmla="*/ 0 h 1121749"/>
              <a:gd name="connsiteX2" fmla="*/ 2193633 w 2193633"/>
              <a:gd name="connsiteY2" fmla="*/ 1121749 h 1121749"/>
              <a:gd name="connsiteX0" fmla="*/ 0 w 1719715"/>
              <a:gd name="connsiteY0" fmla="*/ 0 h 1121749"/>
              <a:gd name="connsiteX1" fmla="*/ 484322 w 1719715"/>
              <a:gd name="connsiteY1" fmla="*/ 0 h 1121749"/>
              <a:gd name="connsiteX2" fmla="*/ 1719715 w 1719715"/>
              <a:gd name="connsiteY2" fmla="*/ 1121749 h 1121749"/>
              <a:gd name="connsiteX0" fmla="*/ 0 w 1775837"/>
              <a:gd name="connsiteY0" fmla="*/ 0 h 1121749"/>
              <a:gd name="connsiteX1" fmla="*/ 540444 w 1775837"/>
              <a:gd name="connsiteY1" fmla="*/ 0 h 1121749"/>
              <a:gd name="connsiteX2" fmla="*/ 1775837 w 1775837"/>
              <a:gd name="connsiteY2" fmla="*/ 1121749 h 1121749"/>
              <a:gd name="connsiteX0" fmla="*/ 0 w 1750894"/>
              <a:gd name="connsiteY0" fmla="*/ 0 h 1121749"/>
              <a:gd name="connsiteX1" fmla="*/ 515501 w 1750894"/>
              <a:gd name="connsiteY1" fmla="*/ 0 h 1121749"/>
              <a:gd name="connsiteX2" fmla="*/ 1750894 w 1750894"/>
              <a:gd name="connsiteY2" fmla="*/ 1121749 h 112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0894" h="1121749">
                <a:moveTo>
                  <a:pt x="0" y="0"/>
                </a:moveTo>
                <a:lnTo>
                  <a:pt x="515501" y="0"/>
                </a:lnTo>
                <a:cubicBezTo>
                  <a:pt x="875334" y="304800"/>
                  <a:pt x="1391061" y="816949"/>
                  <a:pt x="1750894" y="1121749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93207" y="4623516"/>
            <a:ext cx="1031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Lateral</a:t>
            </a:r>
          </a:p>
          <a:p>
            <a:pPr marL="274320" indent="-2743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(axillary)</a:t>
            </a:r>
          </a:p>
          <a:p>
            <a:pPr marL="274320" indent="-2743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border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14563" y="1054995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Superior</a:t>
            </a:r>
          </a:p>
          <a:p>
            <a:pPr marL="274320" indent="-2743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angle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35768" y="733023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Superior  border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8634" y="423931"/>
            <a:ext cx="229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uprascapular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 notch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1958" y="166353"/>
            <a:ext cx="120257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Acromion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43316" y="861810"/>
            <a:ext cx="11304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Coracoid</a:t>
            </a:r>
          </a:p>
          <a:p>
            <a:pPr marL="274320" indent="-2743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process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30438" y="1505754"/>
            <a:ext cx="9973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Glenoid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274320" indent="-2743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cavity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43317" y="2149698"/>
            <a:ext cx="9012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Lateral</a:t>
            </a:r>
          </a:p>
          <a:p>
            <a:pPr marL="274320" indent="-2743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angle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85774" y="4828502"/>
            <a:ext cx="12522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Medial</a:t>
            </a:r>
          </a:p>
          <a:p>
            <a:pPr marL="274320" indent="-27432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(vertebral)</a:t>
            </a:r>
          </a:p>
          <a:p>
            <a:pPr marL="274320" indent="-27432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border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76679" y="5910327"/>
            <a:ext cx="1568058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Inferior angle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17548" y="6348208"/>
            <a:ext cx="418467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(d) Right scapula, anterior aspect</a:t>
            </a:r>
          </a:p>
        </p:txBody>
      </p:sp>
      <p:sp>
        <p:nvSpPr>
          <p:cNvPr id="38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D212E-C4FE-8D4B-9A7F-69F950CB0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14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532888" y="213360"/>
            <a:ext cx="4078224" cy="6431280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 bwMode="auto">
          <a:xfrm>
            <a:off x="4513794" y="2466738"/>
            <a:ext cx="9316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407632" y="2758636"/>
            <a:ext cx="10378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4211946" y="3031225"/>
            <a:ext cx="123351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Freeform 41"/>
          <p:cNvSpPr/>
          <p:nvPr/>
        </p:nvSpPr>
        <p:spPr>
          <a:xfrm flipH="1">
            <a:off x="3630465" y="1895475"/>
            <a:ext cx="93809" cy="3891176"/>
          </a:xfrm>
          <a:custGeom>
            <a:avLst/>
            <a:gdLst>
              <a:gd name="connsiteX0" fmla="*/ 9525 w 183832"/>
              <a:gd name="connsiteY0" fmla="*/ 9525 h 1201508"/>
              <a:gd name="connsiteX1" fmla="*/ 174307 w 183832"/>
              <a:gd name="connsiteY1" fmla="*/ 9525 h 1201508"/>
              <a:gd name="connsiteX2" fmla="*/ 174307 w 183832"/>
              <a:gd name="connsiteY2" fmla="*/ 1191983 h 1201508"/>
              <a:gd name="connsiteX3" fmla="*/ 9525 w 183832"/>
              <a:gd name="connsiteY3" fmla="*/ 1191983 h 1201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3832" h="1201508">
                <a:moveTo>
                  <a:pt x="9525" y="9525"/>
                </a:moveTo>
                <a:lnTo>
                  <a:pt x="174307" y="9525"/>
                </a:lnTo>
                <a:lnTo>
                  <a:pt x="174307" y="1191983"/>
                </a:lnTo>
                <a:lnTo>
                  <a:pt x="9525" y="1191983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baseline="-25000">
              <a:solidFill>
                <a:srgbClr val="000000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3357350" y="3709128"/>
            <a:ext cx="294090" cy="52041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baseline="-25000">
              <a:solidFill>
                <a:srgbClr val="000000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 flipH="1">
            <a:off x="3630973" y="5813945"/>
            <a:ext cx="90921" cy="491321"/>
          </a:xfrm>
          <a:custGeom>
            <a:avLst/>
            <a:gdLst>
              <a:gd name="connsiteX0" fmla="*/ 9525 w 183832"/>
              <a:gd name="connsiteY0" fmla="*/ 9525 h 1201508"/>
              <a:gd name="connsiteX1" fmla="*/ 174307 w 183832"/>
              <a:gd name="connsiteY1" fmla="*/ 9525 h 1201508"/>
              <a:gd name="connsiteX2" fmla="*/ 174307 w 183832"/>
              <a:gd name="connsiteY2" fmla="*/ 1191983 h 1201508"/>
              <a:gd name="connsiteX3" fmla="*/ 9525 w 183832"/>
              <a:gd name="connsiteY3" fmla="*/ 1191983 h 1201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3832" h="1201508">
                <a:moveTo>
                  <a:pt x="9525" y="9525"/>
                </a:moveTo>
                <a:lnTo>
                  <a:pt x="174307" y="9525"/>
                </a:lnTo>
                <a:lnTo>
                  <a:pt x="174307" y="1191983"/>
                </a:lnTo>
                <a:lnTo>
                  <a:pt x="9525" y="1191983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baseline="-25000">
              <a:solidFill>
                <a:srgbClr val="000000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 flipH="1">
            <a:off x="3019424" y="6026760"/>
            <a:ext cx="657713" cy="52571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baseline="-25000">
              <a:solidFill>
                <a:srgbClr val="000000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3628590" y="916499"/>
            <a:ext cx="112955" cy="960068"/>
          </a:xfrm>
          <a:custGeom>
            <a:avLst/>
            <a:gdLst>
              <a:gd name="connsiteX0" fmla="*/ 9525 w 183832"/>
              <a:gd name="connsiteY0" fmla="*/ 9525 h 1201508"/>
              <a:gd name="connsiteX1" fmla="*/ 174307 w 183832"/>
              <a:gd name="connsiteY1" fmla="*/ 9525 h 1201508"/>
              <a:gd name="connsiteX2" fmla="*/ 174307 w 183832"/>
              <a:gd name="connsiteY2" fmla="*/ 1191983 h 1201508"/>
              <a:gd name="connsiteX3" fmla="*/ 9525 w 183832"/>
              <a:gd name="connsiteY3" fmla="*/ 1191983 h 1201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3832" h="1201508">
                <a:moveTo>
                  <a:pt x="9525" y="9525"/>
                </a:moveTo>
                <a:lnTo>
                  <a:pt x="174307" y="9525"/>
                </a:lnTo>
                <a:lnTo>
                  <a:pt x="174307" y="1191983"/>
                </a:lnTo>
                <a:lnTo>
                  <a:pt x="9525" y="1191983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baseline="-25000">
              <a:solidFill>
                <a:srgbClr val="000000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 flipH="1">
            <a:off x="3222933" y="1356978"/>
            <a:ext cx="446450" cy="92125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baseline="-25000">
              <a:solidFill>
                <a:srgbClr val="000000"/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 rot="14204026" flipH="1" flipV="1">
            <a:off x="4907345" y="37394"/>
            <a:ext cx="97254" cy="1084905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215167 w 258062"/>
              <a:gd name="connsiteY0" fmla="*/ 979004 h 979004"/>
              <a:gd name="connsiteX1" fmla="*/ -1 w 258062"/>
              <a:gd name="connsiteY1" fmla="*/ 18351 h 979004"/>
              <a:gd name="connsiteX2" fmla="*/ 258061 w 258062"/>
              <a:gd name="connsiteY2" fmla="*/ 0 h 979004"/>
              <a:gd name="connsiteX0" fmla="*/ 161592 w 204487"/>
              <a:gd name="connsiteY0" fmla="*/ 979004 h 979004"/>
              <a:gd name="connsiteX1" fmla="*/ -1 w 204487"/>
              <a:gd name="connsiteY1" fmla="*/ 8250 h 979004"/>
              <a:gd name="connsiteX2" fmla="*/ 204486 w 204487"/>
              <a:gd name="connsiteY2" fmla="*/ 0 h 979004"/>
              <a:gd name="connsiteX0" fmla="*/ 161592 w 268550"/>
              <a:gd name="connsiteY0" fmla="*/ 1165823 h 1165823"/>
              <a:gd name="connsiteX1" fmla="*/ -1 w 268550"/>
              <a:gd name="connsiteY1" fmla="*/ 195069 h 1165823"/>
              <a:gd name="connsiteX2" fmla="*/ 268550 w 268550"/>
              <a:gd name="connsiteY2" fmla="*/ 0 h 1165823"/>
              <a:gd name="connsiteX0" fmla="*/ 171166 w 278124"/>
              <a:gd name="connsiteY0" fmla="*/ 1165823 h 1165823"/>
              <a:gd name="connsiteX1" fmla="*/ 0 w 278124"/>
              <a:gd name="connsiteY1" fmla="*/ 183324 h 1165823"/>
              <a:gd name="connsiteX2" fmla="*/ 278124 w 278124"/>
              <a:gd name="connsiteY2" fmla="*/ 0 h 1165823"/>
              <a:gd name="connsiteX0" fmla="*/ 171166 w 236322"/>
              <a:gd name="connsiteY0" fmla="*/ 1142133 h 1142133"/>
              <a:gd name="connsiteX1" fmla="*/ 0 w 236322"/>
              <a:gd name="connsiteY1" fmla="*/ 159634 h 1142133"/>
              <a:gd name="connsiteX2" fmla="*/ 236322 w 236322"/>
              <a:gd name="connsiteY2" fmla="*/ 0 h 1142133"/>
              <a:gd name="connsiteX0" fmla="*/ 171166 w 214686"/>
              <a:gd name="connsiteY0" fmla="*/ 1127514 h 1127514"/>
              <a:gd name="connsiteX1" fmla="*/ 0 w 214686"/>
              <a:gd name="connsiteY1" fmla="*/ 145015 h 1127514"/>
              <a:gd name="connsiteX2" fmla="*/ 214685 w 214686"/>
              <a:gd name="connsiteY2" fmla="*/ 0 h 1127514"/>
              <a:gd name="connsiteX0" fmla="*/ 171166 w 230141"/>
              <a:gd name="connsiteY0" fmla="*/ 1137956 h 1137956"/>
              <a:gd name="connsiteX1" fmla="*/ 0 w 230141"/>
              <a:gd name="connsiteY1" fmla="*/ 155457 h 1137956"/>
              <a:gd name="connsiteX2" fmla="*/ 230141 w 230141"/>
              <a:gd name="connsiteY2" fmla="*/ 0 h 113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41" h="1137956">
                <a:moveTo>
                  <a:pt x="171166" y="1137956"/>
                </a:moveTo>
                <a:lnTo>
                  <a:pt x="0" y="155457"/>
                </a:lnTo>
                <a:cubicBezTo>
                  <a:pt x="89517" y="90434"/>
                  <a:pt x="140624" y="65023"/>
                  <a:pt x="230141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 rot="18027871" flipV="1">
            <a:off x="4696747" y="1110296"/>
            <a:ext cx="407213" cy="998790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35505 h 935505"/>
              <a:gd name="connsiteX1" fmla="*/ 348915 w 385294"/>
              <a:gd name="connsiteY1" fmla="*/ 0 h 935505"/>
              <a:gd name="connsiteX2" fmla="*/ 385294 w 385294"/>
              <a:gd name="connsiteY2" fmla="*/ 6935 h 935505"/>
              <a:gd name="connsiteX0" fmla="*/ 0 w 461839"/>
              <a:gd name="connsiteY0" fmla="*/ 1105314 h 1105314"/>
              <a:gd name="connsiteX1" fmla="*/ 348915 w 461839"/>
              <a:gd name="connsiteY1" fmla="*/ 169809 h 1105314"/>
              <a:gd name="connsiteX2" fmla="*/ 461839 w 461839"/>
              <a:gd name="connsiteY2" fmla="*/ 0 h 1105314"/>
              <a:gd name="connsiteX0" fmla="*/ 0 w 431074"/>
              <a:gd name="connsiteY0" fmla="*/ 1080975 h 1080975"/>
              <a:gd name="connsiteX1" fmla="*/ 348915 w 431074"/>
              <a:gd name="connsiteY1" fmla="*/ 145470 h 1080975"/>
              <a:gd name="connsiteX2" fmla="*/ 431074 w 431074"/>
              <a:gd name="connsiteY2" fmla="*/ 0 h 10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074" h="1080975">
                <a:moveTo>
                  <a:pt x="0" y="1080975"/>
                </a:moveTo>
                <a:lnTo>
                  <a:pt x="348915" y="145470"/>
                </a:lnTo>
                <a:lnTo>
                  <a:pt x="431074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 rot="18027871" flipV="1">
            <a:off x="4723915" y="1316763"/>
            <a:ext cx="332721" cy="1088828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21082 h 1021082"/>
              <a:gd name="connsiteX1" fmla="*/ 236014 w 301067"/>
              <a:gd name="connsiteY1" fmla="*/ 13085 h 1021082"/>
              <a:gd name="connsiteX2" fmla="*/ 301067 w 301067"/>
              <a:gd name="connsiteY2" fmla="*/ 0 h 1021082"/>
              <a:gd name="connsiteX0" fmla="*/ 0 w 301067"/>
              <a:gd name="connsiteY0" fmla="*/ 1021082 h 1021082"/>
              <a:gd name="connsiteX1" fmla="*/ 233816 w 301067"/>
              <a:gd name="connsiteY1" fmla="*/ 46037 h 1021082"/>
              <a:gd name="connsiteX2" fmla="*/ 301067 w 301067"/>
              <a:gd name="connsiteY2" fmla="*/ 0 h 1021082"/>
              <a:gd name="connsiteX0" fmla="*/ 0 w 346479"/>
              <a:gd name="connsiteY0" fmla="*/ 1216548 h 1216548"/>
              <a:gd name="connsiteX1" fmla="*/ 233816 w 346479"/>
              <a:gd name="connsiteY1" fmla="*/ 241503 h 1216548"/>
              <a:gd name="connsiteX2" fmla="*/ 346479 w 346479"/>
              <a:gd name="connsiteY2" fmla="*/ 0 h 1216548"/>
              <a:gd name="connsiteX0" fmla="*/ 0 w 360397"/>
              <a:gd name="connsiteY0" fmla="*/ 1182474 h 1182474"/>
              <a:gd name="connsiteX1" fmla="*/ 233816 w 360397"/>
              <a:gd name="connsiteY1" fmla="*/ 207429 h 1182474"/>
              <a:gd name="connsiteX2" fmla="*/ 360397 w 360397"/>
              <a:gd name="connsiteY2" fmla="*/ 0 h 1182474"/>
              <a:gd name="connsiteX0" fmla="*/ 0 w 360397"/>
              <a:gd name="connsiteY0" fmla="*/ 1182474 h 1182474"/>
              <a:gd name="connsiteX1" fmla="*/ 254010 w 360397"/>
              <a:gd name="connsiteY1" fmla="*/ 192662 h 1182474"/>
              <a:gd name="connsiteX2" fmla="*/ 360397 w 360397"/>
              <a:gd name="connsiteY2" fmla="*/ 0 h 1182474"/>
              <a:gd name="connsiteX0" fmla="*/ 0 w 360397"/>
              <a:gd name="connsiteY0" fmla="*/ 1182474 h 1182474"/>
              <a:gd name="connsiteX1" fmla="*/ 254010 w 360397"/>
              <a:gd name="connsiteY1" fmla="*/ 192662 h 1182474"/>
              <a:gd name="connsiteX2" fmla="*/ 360397 w 360397"/>
              <a:gd name="connsiteY2" fmla="*/ 0 h 1182474"/>
              <a:gd name="connsiteX0" fmla="*/ 0 w 360397"/>
              <a:gd name="connsiteY0" fmla="*/ 1182474 h 1182474"/>
              <a:gd name="connsiteX1" fmla="*/ 249664 w 360397"/>
              <a:gd name="connsiteY1" fmla="*/ 190050 h 1182474"/>
              <a:gd name="connsiteX2" fmla="*/ 360397 w 360397"/>
              <a:gd name="connsiteY2" fmla="*/ 0 h 1182474"/>
              <a:gd name="connsiteX0" fmla="*/ 0 w 352217"/>
              <a:gd name="connsiteY0" fmla="*/ 1178422 h 1178422"/>
              <a:gd name="connsiteX1" fmla="*/ 249664 w 352217"/>
              <a:gd name="connsiteY1" fmla="*/ 185998 h 1178422"/>
              <a:gd name="connsiteX2" fmla="*/ 352217 w 352217"/>
              <a:gd name="connsiteY2" fmla="*/ 0 h 117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217" h="1178422">
                <a:moveTo>
                  <a:pt x="0" y="1178422"/>
                </a:moveTo>
                <a:cubicBezTo>
                  <a:pt x="16553" y="1124458"/>
                  <a:pt x="164994" y="515935"/>
                  <a:pt x="249664" y="185998"/>
                </a:cubicBezTo>
                <a:cubicBezTo>
                  <a:pt x="291858" y="116855"/>
                  <a:pt x="310023" y="69143"/>
                  <a:pt x="352217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dirty="0">
              <a:solidFill>
                <a:srgbClr val="0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77214" y="236437"/>
            <a:ext cx="680699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Articular</a:t>
            </a:r>
          </a:p>
          <a:p>
            <a:pPr marL="301752" indent="-301752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cartilage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70293" y="1596130"/>
            <a:ext cx="1009315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Spongy bone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70293" y="1917596"/>
            <a:ext cx="842628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Epiphyseal</a:t>
            </a:r>
          </a:p>
          <a:p>
            <a:pPr marL="301752" indent="-301752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line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70293" y="2386704"/>
            <a:ext cx="852155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lnSpc>
                <a:spcPct val="90000"/>
              </a:lnSpc>
              <a:defRPr/>
            </a:pP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Periosteum</a:t>
            </a:r>
            <a:endParaRPr lang="en-US" sz="12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75055" y="2681959"/>
            <a:ext cx="1109330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Compact bone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72674" y="2941516"/>
            <a:ext cx="1306178" cy="4985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Medullary</a:t>
            </a:r>
          </a:p>
          <a:p>
            <a:pPr marL="301752" indent="-301752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cavity (lined</a:t>
            </a:r>
          </a:p>
          <a:p>
            <a:pPr marL="301752" indent="-301752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by </a:t>
            </a: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endosteum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573307" y="1300695"/>
            <a:ext cx="767701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Proximal</a:t>
            </a:r>
          </a:p>
          <a:p>
            <a:pPr marL="301752" indent="-301752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epiphysis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575577" y="3623841"/>
            <a:ext cx="745474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Diaphysis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570636" y="5942383"/>
            <a:ext cx="725012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Distal</a:t>
            </a:r>
          </a:p>
          <a:p>
            <a:pPr marL="301752" indent="-301752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epiphysis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59666" y="6435303"/>
            <a:ext cx="298911" cy="1938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lnSpc>
                <a:spcPct val="90000"/>
              </a:lnSpc>
              <a:defRPr/>
            </a:pPr>
            <a:r>
              <a:rPr lang="en-US" sz="14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(a)</a:t>
            </a:r>
          </a:p>
        </p:txBody>
      </p:sp>
      <p:sp>
        <p:nvSpPr>
          <p:cNvPr id="26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57B62E-0926-0440-BCCE-250E4642F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227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919984" y="213360"/>
            <a:ext cx="3304032" cy="64312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3638550" y="442119"/>
            <a:ext cx="646113" cy="55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Freeform 3"/>
          <p:cNvSpPr/>
          <p:nvPr/>
        </p:nvSpPr>
        <p:spPr>
          <a:xfrm flipV="1">
            <a:off x="3581400" y="700854"/>
            <a:ext cx="1137429" cy="217537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86" h="436541">
                <a:moveTo>
                  <a:pt x="0" y="-1"/>
                </a:moveTo>
                <a:lnTo>
                  <a:pt x="1114132" y="-1"/>
                </a:lnTo>
                <a:lnTo>
                  <a:pt x="4241387" y="436541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3606800" y="2983706"/>
            <a:ext cx="624682" cy="79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 flipV="1">
            <a:off x="3792538" y="5731669"/>
            <a:ext cx="638969" cy="95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reeform 3"/>
          <p:cNvSpPr/>
          <p:nvPr/>
        </p:nvSpPr>
        <p:spPr>
          <a:xfrm flipV="1">
            <a:off x="3860800" y="6022181"/>
            <a:ext cx="208755" cy="246856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0 w 4941750"/>
              <a:gd name="connsiteY0" fmla="*/ 0 h 1085847"/>
              <a:gd name="connsiteX1" fmla="*/ 1816085 w 4941750"/>
              <a:gd name="connsiteY1" fmla="*/ 0 h 1085847"/>
              <a:gd name="connsiteX2" fmla="*/ 4941751 w 4941750"/>
              <a:gd name="connsiteY2" fmla="*/ 1085847 h 108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1750" h="1085847">
                <a:moveTo>
                  <a:pt x="0" y="0"/>
                </a:moveTo>
                <a:lnTo>
                  <a:pt x="1816085" y="0"/>
                </a:lnTo>
                <a:lnTo>
                  <a:pt x="4941751" y="1085847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 flipH="1" flipV="1">
            <a:off x="4619623" y="6153149"/>
            <a:ext cx="316708" cy="161925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66847" h="1085847">
                <a:moveTo>
                  <a:pt x="-1" y="0"/>
                </a:moveTo>
                <a:lnTo>
                  <a:pt x="2241182" y="0"/>
                </a:lnTo>
                <a:lnTo>
                  <a:pt x="5366848" y="1085847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 flipH="1" flipV="1">
            <a:off x="4527550" y="1155700"/>
            <a:ext cx="370680" cy="419894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3680044"/>
              <a:gd name="connsiteY0" fmla="*/ 0 h 436542"/>
              <a:gd name="connsiteX1" fmla="*/ 552790 w 3680044"/>
              <a:gd name="connsiteY1" fmla="*/ 0 h 436542"/>
              <a:gd name="connsiteX2" fmla="*/ 3680045 w 3680044"/>
              <a:gd name="connsiteY2" fmla="*/ 436542 h 43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0044" h="436542">
                <a:moveTo>
                  <a:pt x="0" y="0"/>
                </a:moveTo>
                <a:lnTo>
                  <a:pt x="552790" y="0"/>
                </a:lnTo>
                <a:lnTo>
                  <a:pt x="3680045" y="436542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 flipH="1" flipV="1">
            <a:off x="4857748" y="875504"/>
            <a:ext cx="169069" cy="264321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3680044"/>
              <a:gd name="connsiteY0" fmla="*/ 0 h 436542"/>
              <a:gd name="connsiteX1" fmla="*/ 552790 w 3680044"/>
              <a:gd name="connsiteY1" fmla="*/ 0 h 436542"/>
              <a:gd name="connsiteX2" fmla="*/ 3680045 w 3680044"/>
              <a:gd name="connsiteY2" fmla="*/ 436542 h 436542"/>
              <a:gd name="connsiteX0" fmla="*/ 0 w 5888046"/>
              <a:gd name="connsiteY0" fmla="*/ 0 h 436542"/>
              <a:gd name="connsiteX1" fmla="*/ 2760792 w 5888046"/>
              <a:gd name="connsiteY1" fmla="*/ 0 h 436542"/>
              <a:gd name="connsiteX2" fmla="*/ 5888047 w 5888046"/>
              <a:gd name="connsiteY2" fmla="*/ 436542 h 436542"/>
              <a:gd name="connsiteX0" fmla="*/ 0 w 5667267"/>
              <a:gd name="connsiteY0" fmla="*/ 0 h 436542"/>
              <a:gd name="connsiteX1" fmla="*/ 2540013 w 5667267"/>
              <a:gd name="connsiteY1" fmla="*/ 0 h 436542"/>
              <a:gd name="connsiteX2" fmla="*/ 5667268 w 5667267"/>
              <a:gd name="connsiteY2" fmla="*/ 436542 h 436542"/>
              <a:gd name="connsiteX0" fmla="*/ 0 w 5225648"/>
              <a:gd name="connsiteY0" fmla="*/ 0 h 436542"/>
              <a:gd name="connsiteX1" fmla="*/ 2098394 w 5225648"/>
              <a:gd name="connsiteY1" fmla="*/ 0 h 436542"/>
              <a:gd name="connsiteX2" fmla="*/ 5225649 w 5225648"/>
              <a:gd name="connsiteY2" fmla="*/ 436542 h 43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648" h="436542">
                <a:moveTo>
                  <a:pt x="0" y="0"/>
                </a:moveTo>
                <a:lnTo>
                  <a:pt x="2098394" y="0"/>
                </a:lnTo>
                <a:lnTo>
                  <a:pt x="5225649" y="436542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 flipH="1">
            <a:off x="4826794" y="304799"/>
            <a:ext cx="250030" cy="92869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3680044"/>
              <a:gd name="connsiteY0" fmla="*/ 0 h 436542"/>
              <a:gd name="connsiteX1" fmla="*/ 552790 w 3680044"/>
              <a:gd name="connsiteY1" fmla="*/ 0 h 436542"/>
              <a:gd name="connsiteX2" fmla="*/ 3680045 w 3680044"/>
              <a:gd name="connsiteY2" fmla="*/ 436542 h 436542"/>
              <a:gd name="connsiteX0" fmla="*/ 0 w 5888046"/>
              <a:gd name="connsiteY0" fmla="*/ 0 h 436542"/>
              <a:gd name="connsiteX1" fmla="*/ 2760792 w 5888046"/>
              <a:gd name="connsiteY1" fmla="*/ 0 h 436542"/>
              <a:gd name="connsiteX2" fmla="*/ 5888047 w 5888046"/>
              <a:gd name="connsiteY2" fmla="*/ 436542 h 436542"/>
              <a:gd name="connsiteX0" fmla="*/ 0 w 5667267"/>
              <a:gd name="connsiteY0" fmla="*/ 0 h 436542"/>
              <a:gd name="connsiteX1" fmla="*/ 2540013 w 5667267"/>
              <a:gd name="connsiteY1" fmla="*/ 0 h 436542"/>
              <a:gd name="connsiteX2" fmla="*/ 5667268 w 5667267"/>
              <a:gd name="connsiteY2" fmla="*/ 436542 h 436542"/>
              <a:gd name="connsiteX0" fmla="*/ 0 w 5225648"/>
              <a:gd name="connsiteY0" fmla="*/ 0 h 436542"/>
              <a:gd name="connsiteX1" fmla="*/ 2098394 w 5225648"/>
              <a:gd name="connsiteY1" fmla="*/ 0 h 436542"/>
              <a:gd name="connsiteX2" fmla="*/ 5225649 w 5225648"/>
              <a:gd name="connsiteY2" fmla="*/ 436542 h 436542"/>
              <a:gd name="connsiteX0" fmla="*/ 0 w 4838549"/>
              <a:gd name="connsiteY0" fmla="*/ 0 h 395934"/>
              <a:gd name="connsiteX1" fmla="*/ 2098394 w 4838549"/>
              <a:gd name="connsiteY1" fmla="*/ 0 h 395934"/>
              <a:gd name="connsiteX2" fmla="*/ 4838549 w 4838549"/>
              <a:gd name="connsiteY2" fmla="*/ 395934 h 395934"/>
              <a:gd name="connsiteX0" fmla="*/ 0 w 6773963"/>
              <a:gd name="connsiteY0" fmla="*/ 0 h 395934"/>
              <a:gd name="connsiteX1" fmla="*/ 4033808 w 6773963"/>
              <a:gd name="connsiteY1" fmla="*/ 0 h 395934"/>
              <a:gd name="connsiteX2" fmla="*/ 6773963 w 6773963"/>
              <a:gd name="connsiteY2" fmla="*/ 395934 h 39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3963" h="395934">
                <a:moveTo>
                  <a:pt x="0" y="0"/>
                </a:moveTo>
                <a:lnTo>
                  <a:pt x="4033808" y="0"/>
                </a:lnTo>
                <a:lnTo>
                  <a:pt x="6773963" y="395934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3552825" y="5195888"/>
            <a:ext cx="666749" cy="433387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0 w 5608961"/>
              <a:gd name="connsiteY0" fmla="*/ 11934 h 1085847"/>
              <a:gd name="connsiteX1" fmla="*/ 1356245 w 5608961"/>
              <a:gd name="connsiteY1" fmla="*/ 0 h 1085847"/>
              <a:gd name="connsiteX2" fmla="*/ 5608962 w 5608961"/>
              <a:gd name="connsiteY2" fmla="*/ 1085847 h 1085847"/>
              <a:gd name="connsiteX0" fmla="*/ 0 w 5649309"/>
              <a:gd name="connsiteY0" fmla="*/ 0 h 1085847"/>
              <a:gd name="connsiteX1" fmla="*/ 1396593 w 5649309"/>
              <a:gd name="connsiteY1" fmla="*/ 0 h 1085847"/>
              <a:gd name="connsiteX2" fmla="*/ 5649310 w 5649309"/>
              <a:gd name="connsiteY2" fmla="*/ 1085847 h 108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9309" h="1085847">
                <a:moveTo>
                  <a:pt x="0" y="0"/>
                </a:moveTo>
                <a:lnTo>
                  <a:pt x="1396593" y="0"/>
                </a:lnTo>
                <a:lnTo>
                  <a:pt x="5649310" y="1085847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 flipH="1">
            <a:off x="4860132" y="5410201"/>
            <a:ext cx="115884" cy="459580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66847" h="1085847">
                <a:moveTo>
                  <a:pt x="-1" y="0"/>
                </a:moveTo>
                <a:lnTo>
                  <a:pt x="2241182" y="0"/>
                </a:lnTo>
                <a:lnTo>
                  <a:pt x="5366848" y="1085847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3638550" y="442119"/>
            <a:ext cx="646113" cy="55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3"/>
          <p:cNvSpPr/>
          <p:nvPr/>
        </p:nvSpPr>
        <p:spPr>
          <a:xfrm flipV="1">
            <a:off x="3581400" y="700854"/>
            <a:ext cx="1137429" cy="217537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86" h="436541">
                <a:moveTo>
                  <a:pt x="0" y="-1"/>
                </a:moveTo>
                <a:lnTo>
                  <a:pt x="1114132" y="-1"/>
                </a:lnTo>
                <a:lnTo>
                  <a:pt x="4241387" y="436541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3606800" y="2983706"/>
            <a:ext cx="624682" cy="7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3792538" y="5731669"/>
            <a:ext cx="638969" cy="9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Freeform 3"/>
          <p:cNvSpPr/>
          <p:nvPr/>
        </p:nvSpPr>
        <p:spPr>
          <a:xfrm flipV="1">
            <a:off x="3860800" y="6022181"/>
            <a:ext cx="208755" cy="246856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0 w 4941750"/>
              <a:gd name="connsiteY0" fmla="*/ 0 h 1085847"/>
              <a:gd name="connsiteX1" fmla="*/ 1816085 w 4941750"/>
              <a:gd name="connsiteY1" fmla="*/ 0 h 1085847"/>
              <a:gd name="connsiteX2" fmla="*/ 4941751 w 4941750"/>
              <a:gd name="connsiteY2" fmla="*/ 1085847 h 108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1750" h="1085847">
                <a:moveTo>
                  <a:pt x="0" y="0"/>
                </a:moveTo>
                <a:lnTo>
                  <a:pt x="1816085" y="0"/>
                </a:lnTo>
                <a:lnTo>
                  <a:pt x="4941751" y="1085847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 flipH="1" flipV="1">
            <a:off x="4619623" y="6153149"/>
            <a:ext cx="316708" cy="161925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66847" h="1085847">
                <a:moveTo>
                  <a:pt x="-1" y="0"/>
                </a:moveTo>
                <a:lnTo>
                  <a:pt x="2241182" y="0"/>
                </a:lnTo>
                <a:lnTo>
                  <a:pt x="5366848" y="1085847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 flipH="1" flipV="1">
            <a:off x="4527550" y="1155700"/>
            <a:ext cx="370680" cy="419894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3680044"/>
              <a:gd name="connsiteY0" fmla="*/ 0 h 436542"/>
              <a:gd name="connsiteX1" fmla="*/ 552790 w 3680044"/>
              <a:gd name="connsiteY1" fmla="*/ 0 h 436542"/>
              <a:gd name="connsiteX2" fmla="*/ 3680045 w 3680044"/>
              <a:gd name="connsiteY2" fmla="*/ 436542 h 43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0044" h="436542">
                <a:moveTo>
                  <a:pt x="0" y="0"/>
                </a:moveTo>
                <a:lnTo>
                  <a:pt x="552790" y="0"/>
                </a:lnTo>
                <a:lnTo>
                  <a:pt x="3680045" y="436542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 flipH="1" flipV="1">
            <a:off x="4857748" y="875504"/>
            <a:ext cx="169069" cy="264321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3680044"/>
              <a:gd name="connsiteY0" fmla="*/ 0 h 436542"/>
              <a:gd name="connsiteX1" fmla="*/ 552790 w 3680044"/>
              <a:gd name="connsiteY1" fmla="*/ 0 h 436542"/>
              <a:gd name="connsiteX2" fmla="*/ 3680045 w 3680044"/>
              <a:gd name="connsiteY2" fmla="*/ 436542 h 436542"/>
              <a:gd name="connsiteX0" fmla="*/ 0 w 5888046"/>
              <a:gd name="connsiteY0" fmla="*/ 0 h 436542"/>
              <a:gd name="connsiteX1" fmla="*/ 2760792 w 5888046"/>
              <a:gd name="connsiteY1" fmla="*/ 0 h 436542"/>
              <a:gd name="connsiteX2" fmla="*/ 5888047 w 5888046"/>
              <a:gd name="connsiteY2" fmla="*/ 436542 h 436542"/>
              <a:gd name="connsiteX0" fmla="*/ 0 w 5667267"/>
              <a:gd name="connsiteY0" fmla="*/ 0 h 436542"/>
              <a:gd name="connsiteX1" fmla="*/ 2540013 w 5667267"/>
              <a:gd name="connsiteY1" fmla="*/ 0 h 436542"/>
              <a:gd name="connsiteX2" fmla="*/ 5667268 w 5667267"/>
              <a:gd name="connsiteY2" fmla="*/ 436542 h 436542"/>
              <a:gd name="connsiteX0" fmla="*/ 0 w 5225648"/>
              <a:gd name="connsiteY0" fmla="*/ 0 h 436542"/>
              <a:gd name="connsiteX1" fmla="*/ 2098394 w 5225648"/>
              <a:gd name="connsiteY1" fmla="*/ 0 h 436542"/>
              <a:gd name="connsiteX2" fmla="*/ 5225649 w 5225648"/>
              <a:gd name="connsiteY2" fmla="*/ 436542 h 43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648" h="436542">
                <a:moveTo>
                  <a:pt x="0" y="0"/>
                </a:moveTo>
                <a:lnTo>
                  <a:pt x="2098394" y="0"/>
                </a:lnTo>
                <a:lnTo>
                  <a:pt x="5225649" y="436542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 flipH="1">
            <a:off x="4826794" y="304799"/>
            <a:ext cx="250030" cy="92869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3680044"/>
              <a:gd name="connsiteY0" fmla="*/ 0 h 436542"/>
              <a:gd name="connsiteX1" fmla="*/ 552790 w 3680044"/>
              <a:gd name="connsiteY1" fmla="*/ 0 h 436542"/>
              <a:gd name="connsiteX2" fmla="*/ 3680045 w 3680044"/>
              <a:gd name="connsiteY2" fmla="*/ 436542 h 436542"/>
              <a:gd name="connsiteX0" fmla="*/ 0 w 5888046"/>
              <a:gd name="connsiteY0" fmla="*/ 0 h 436542"/>
              <a:gd name="connsiteX1" fmla="*/ 2760792 w 5888046"/>
              <a:gd name="connsiteY1" fmla="*/ 0 h 436542"/>
              <a:gd name="connsiteX2" fmla="*/ 5888047 w 5888046"/>
              <a:gd name="connsiteY2" fmla="*/ 436542 h 436542"/>
              <a:gd name="connsiteX0" fmla="*/ 0 w 5667267"/>
              <a:gd name="connsiteY0" fmla="*/ 0 h 436542"/>
              <a:gd name="connsiteX1" fmla="*/ 2540013 w 5667267"/>
              <a:gd name="connsiteY1" fmla="*/ 0 h 436542"/>
              <a:gd name="connsiteX2" fmla="*/ 5667268 w 5667267"/>
              <a:gd name="connsiteY2" fmla="*/ 436542 h 436542"/>
              <a:gd name="connsiteX0" fmla="*/ 0 w 5225648"/>
              <a:gd name="connsiteY0" fmla="*/ 0 h 436542"/>
              <a:gd name="connsiteX1" fmla="*/ 2098394 w 5225648"/>
              <a:gd name="connsiteY1" fmla="*/ 0 h 436542"/>
              <a:gd name="connsiteX2" fmla="*/ 5225649 w 5225648"/>
              <a:gd name="connsiteY2" fmla="*/ 436542 h 436542"/>
              <a:gd name="connsiteX0" fmla="*/ 0 w 4838549"/>
              <a:gd name="connsiteY0" fmla="*/ 0 h 395934"/>
              <a:gd name="connsiteX1" fmla="*/ 2098394 w 4838549"/>
              <a:gd name="connsiteY1" fmla="*/ 0 h 395934"/>
              <a:gd name="connsiteX2" fmla="*/ 4838549 w 4838549"/>
              <a:gd name="connsiteY2" fmla="*/ 395934 h 395934"/>
              <a:gd name="connsiteX0" fmla="*/ 0 w 6773963"/>
              <a:gd name="connsiteY0" fmla="*/ 0 h 395934"/>
              <a:gd name="connsiteX1" fmla="*/ 4033808 w 6773963"/>
              <a:gd name="connsiteY1" fmla="*/ 0 h 395934"/>
              <a:gd name="connsiteX2" fmla="*/ 6773963 w 6773963"/>
              <a:gd name="connsiteY2" fmla="*/ 395934 h 39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3963" h="395934">
                <a:moveTo>
                  <a:pt x="0" y="0"/>
                </a:moveTo>
                <a:lnTo>
                  <a:pt x="4033808" y="0"/>
                </a:lnTo>
                <a:lnTo>
                  <a:pt x="6773963" y="395934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3552825" y="5195888"/>
            <a:ext cx="666749" cy="433387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0 w 5608961"/>
              <a:gd name="connsiteY0" fmla="*/ 11934 h 1085847"/>
              <a:gd name="connsiteX1" fmla="*/ 1356245 w 5608961"/>
              <a:gd name="connsiteY1" fmla="*/ 0 h 1085847"/>
              <a:gd name="connsiteX2" fmla="*/ 5608962 w 5608961"/>
              <a:gd name="connsiteY2" fmla="*/ 1085847 h 1085847"/>
              <a:gd name="connsiteX0" fmla="*/ 0 w 5649309"/>
              <a:gd name="connsiteY0" fmla="*/ 0 h 1085847"/>
              <a:gd name="connsiteX1" fmla="*/ 1396593 w 5649309"/>
              <a:gd name="connsiteY1" fmla="*/ 0 h 1085847"/>
              <a:gd name="connsiteX2" fmla="*/ 5649310 w 5649309"/>
              <a:gd name="connsiteY2" fmla="*/ 1085847 h 108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9309" h="1085847">
                <a:moveTo>
                  <a:pt x="0" y="0"/>
                </a:moveTo>
                <a:lnTo>
                  <a:pt x="1396593" y="0"/>
                </a:lnTo>
                <a:lnTo>
                  <a:pt x="5649310" y="1085847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 flipH="1">
            <a:off x="4860132" y="5410201"/>
            <a:ext cx="115884" cy="459580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66847" h="1085847">
                <a:moveTo>
                  <a:pt x="-1" y="0"/>
                </a:moveTo>
                <a:lnTo>
                  <a:pt x="2241182" y="0"/>
                </a:lnTo>
                <a:lnTo>
                  <a:pt x="5366848" y="1085847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79883" y="6080760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Capitulum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7501" y="5552606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Coronoid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fossa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82735" y="5021585"/>
            <a:ext cx="72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Radial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fossa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73845" y="2797815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Deltoid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tuberosity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82735" y="712475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Lesser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tubercle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76096" y="248925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Greater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tubercle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14886" y="175623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Head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humerus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3945" y="944885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Anatomical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neck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21667" y="1390834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Intertubercular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sulcus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30593" y="5235124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Medial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epicondyle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58855" y="6123945"/>
            <a:ext cx="920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Trochlea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29368" y="6367185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(a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)</a:t>
            </a:r>
          </a:p>
        </p:txBody>
      </p:sp>
      <p:sp>
        <p:nvSpPr>
          <p:cNvPr id="39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CC5860-C295-6945-90B8-AD3AE2607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794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3017520" y="213360"/>
            <a:ext cx="3108960" cy="6431280"/>
          </a:xfrm>
          <a:prstGeom prst="rect">
            <a:avLst/>
          </a:prstGeom>
        </p:spPr>
      </p:pic>
      <p:sp>
        <p:nvSpPr>
          <p:cNvPr id="24" name="Freeform 3"/>
          <p:cNvSpPr/>
          <p:nvPr/>
        </p:nvSpPr>
        <p:spPr>
          <a:xfrm>
            <a:off x="3581400" y="5412581"/>
            <a:ext cx="330633" cy="411955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-1 w 6176862"/>
              <a:gd name="connsiteY0" fmla="*/ 21724 h 1107571"/>
              <a:gd name="connsiteX1" fmla="*/ 6176862 w 6176862"/>
              <a:gd name="connsiteY1" fmla="*/ 0 h 1107571"/>
              <a:gd name="connsiteX2" fmla="*/ 5366848 w 6176862"/>
              <a:gd name="connsiteY2" fmla="*/ 1107571 h 1107571"/>
              <a:gd name="connsiteX0" fmla="*/ -1 w 6320955"/>
              <a:gd name="connsiteY0" fmla="*/ 21724 h 3757066"/>
              <a:gd name="connsiteX1" fmla="*/ 6176862 w 6320955"/>
              <a:gd name="connsiteY1" fmla="*/ 0 h 3757066"/>
              <a:gd name="connsiteX2" fmla="*/ 6320955 w 6320955"/>
              <a:gd name="connsiteY2" fmla="*/ 3757066 h 3757066"/>
              <a:gd name="connsiteX0" fmla="*/ 0 w 12761211"/>
              <a:gd name="connsiteY0" fmla="*/ 0 h 3757066"/>
              <a:gd name="connsiteX1" fmla="*/ 12617118 w 12761211"/>
              <a:gd name="connsiteY1" fmla="*/ 0 h 3757066"/>
              <a:gd name="connsiteX2" fmla="*/ 12761211 w 12761211"/>
              <a:gd name="connsiteY2" fmla="*/ 3757066 h 375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61211" h="3757066">
                <a:moveTo>
                  <a:pt x="0" y="0"/>
                </a:moveTo>
                <a:lnTo>
                  <a:pt x="12617118" y="0"/>
                </a:lnTo>
                <a:lnTo>
                  <a:pt x="12761211" y="3757066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3970020" y="2526506"/>
            <a:ext cx="535422" cy="333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Freeform 3"/>
          <p:cNvSpPr/>
          <p:nvPr/>
        </p:nvSpPr>
        <p:spPr>
          <a:xfrm flipV="1">
            <a:off x="3712802" y="6157115"/>
            <a:ext cx="400050" cy="161928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48259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275106"/>
              <a:gd name="connsiteY0" fmla="*/ 0 h 1182365"/>
              <a:gd name="connsiteX1" fmla="*/ 1644865 w 5275106"/>
              <a:gd name="connsiteY1" fmla="*/ 48259 h 1182365"/>
              <a:gd name="connsiteX2" fmla="*/ 5275107 w 5275106"/>
              <a:gd name="connsiteY2" fmla="*/ 1182365 h 1182365"/>
              <a:gd name="connsiteX0" fmla="*/ 0 w 5366847"/>
              <a:gd name="connsiteY0" fmla="*/ 0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779681"/>
              <a:gd name="connsiteY0" fmla="*/ 0 h 1230624"/>
              <a:gd name="connsiteX1" fmla="*/ 1736606 w 5779681"/>
              <a:gd name="connsiteY1" fmla="*/ 0 h 1230624"/>
              <a:gd name="connsiteX2" fmla="*/ 5779681 w 5779681"/>
              <a:gd name="connsiteY2" fmla="*/ 1230624 h 123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9681" h="1230624">
                <a:moveTo>
                  <a:pt x="0" y="0"/>
                </a:moveTo>
                <a:lnTo>
                  <a:pt x="1736606" y="0"/>
                </a:lnTo>
                <a:lnTo>
                  <a:pt x="5779681" y="1230624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 flipV="1">
            <a:off x="4009821" y="2955926"/>
            <a:ext cx="620080" cy="44766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48259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275106"/>
              <a:gd name="connsiteY0" fmla="*/ 0 h 1182365"/>
              <a:gd name="connsiteX1" fmla="*/ 1644865 w 5275106"/>
              <a:gd name="connsiteY1" fmla="*/ 48259 h 1182365"/>
              <a:gd name="connsiteX2" fmla="*/ 5275107 w 5275106"/>
              <a:gd name="connsiteY2" fmla="*/ 1182365 h 1182365"/>
              <a:gd name="connsiteX0" fmla="*/ 0 w 5366847"/>
              <a:gd name="connsiteY0" fmla="*/ 0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779681"/>
              <a:gd name="connsiteY0" fmla="*/ 0 h 1230624"/>
              <a:gd name="connsiteX1" fmla="*/ 1736606 w 5779681"/>
              <a:gd name="connsiteY1" fmla="*/ 0 h 1230624"/>
              <a:gd name="connsiteX2" fmla="*/ 5779681 w 5779681"/>
              <a:gd name="connsiteY2" fmla="*/ 1230624 h 1230624"/>
              <a:gd name="connsiteX0" fmla="*/ 0 w 5183840"/>
              <a:gd name="connsiteY0" fmla="*/ 0 h 635155"/>
              <a:gd name="connsiteX1" fmla="*/ 1736606 w 5183840"/>
              <a:gd name="connsiteY1" fmla="*/ 0 h 635155"/>
              <a:gd name="connsiteX2" fmla="*/ 5183840 w 5183840"/>
              <a:gd name="connsiteY2" fmla="*/ 635155 h 635155"/>
              <a:gd name="connsiteX0" fmla="*/ 0 w 5183840"/>
              <a:gd name="connsiteY0" fmla="*/ 0 h 635155"/>
              <a:gd name="connsiteX1" fmla="*/ 1945155 w 5183840"/>
              <a:gd name="connsiteY1" fmla="*/ 39698 h 635155"/>
              <a:gd name="connsiteX2" fmla="*/ 5183840 w 5183840"/>
              <a:gd name="connsiteY2" fmla="*/ 635155 h 635155"/>
              <a:gd name="connsiteX0" fmla="*/ 0 w 5183840"/>
              <a:gd name="connsiteY0" fmla="*/ 55577 h 690732"/>
              <a:gd name="connsiteX1" fmla="*/ 2517163 w 5183840"/>
              <a:gd name="connsiteY1" fmla="*/ 0 h 690732"/>
              <a:gd name="connsiteX2" fmla="*/ 5183840 w 5183840"/>
              <a:gd name="connsiteY2" fmla="*/ 690732 h 690732"/>
              <a:gd name="connsiteX0" fmla="*/ 0 w 5970351"/>
              <a:gd name="connsiteY0" fmla="*/ 55577 h 404907"/>
              <a:gd name="connsiteX1" fmla="*/ 2517163 w 5970351"/>
              <a:gd name="connsiteY1" fmla="*/ 0 h 404907"/>
              <a:gd name="connsiteX2" fmla="*/ 5970351 w 5970351"/>
              <a:gd name="connsiteY2" fmla="*/ 404907 h 404907"/>
              <a:gd name="connsiteX0" fmla="*/ 0 w 5684347"/>
              <a:gd name="connsiteY0" fmla="*/ 55577 h 500182"/>
              <a:gd name="connsiteX1" fmla="*/ 2517163 w 5684347"/>
              <a:gd name="connsiteY1" fmla="*/ 0 h 500182"/>
              <a:gd name="connsiteX2" fmla="*/ 5684347 w 5684347"/>
              <a:gd name="connsiteY2" fmla="*/ 500182 h 500182"/>
              <a:gd name="connsiteX0" fmla="*/ 0 w 5930134"/>
              <a:gd name="connsiteY0" fmla="*/ 55577 h 559723"/>
              <a:gd name="connsiteX1" fmla="*/ 2517163 w 5930134"/>
              <a:gd name="connsiteY1" fmla="*/ 0 h 559723"/>
              <a:gd name="connsiteX2" fmla="*/ 5930134 w 5930134"/>
              <a:gd name="connsiteY2" fmla="*/ 559723 h 559723"/>
              <a:gd name="connsiteX0" fmla="*/ 0 w 5930134"/>
              <a:gd name="connsiteY0" fmla="*/ 55577 h 559723"/>
              <a:gd name="connsiteX1" fmla="*/ 2807633 w 5930134"/>
              <a:gd name="connsiteY1" fmla="*/ 0 h 559723"/>
              <a:gd name="connsiteX2" fmla="*/ 5930134 w 5930134"/>
              <a:gd name="connsiteY2" fmla="*/ 559723 h 559723"/>
              <a:gd name="connsiteX0" fmla="*/ 0 w 5818416"/>
              <a:gd name="connsiteY0" fmla="*/ 25807 h 559723"/>
              <a:gd name="connsiteX1" fmla="*/ 2695915 w 5818416"/>
              <a:gd name="connsiteY1" fmla="*/ 0 h 559723"/>
              <a:gd name="connsiteX2" fmla="*/ 5818416 w 5818416"/>
              <a:gd name="connsiteY2" fmla="*/ 559723 h 55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8416" h="559723">
                <a:moveTo>
                  <a:pt x="0" y="25807"/>
                </a:moveTo>
                <a:lnTo>
                  <a:pt x="2695915" y="0"/>
                </a:lnTo>
                <a:lnTo>
                  <a:pt x="5818416" y="559723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 flipV="1">
            <a:off x="3959184" y="762001"/>
            <a:ext cx="388142" cy="373856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3680044"/>
              <a:gd name="connsiteY0" fmla="*/ 0 h 436542"/>
              <a:gd name="connsiteX1" fmla="*/ 552790 w 3680044"/>
              <a:gd name="connsiteY1" fmla="*/ 0 h 436542"/>
              <a:gd name="connsiteX2" fmla="*/ 3680045 w 3680044"/>
              <a:gd name="connsiteY2" fmla="*/ 436542 h 436542"/>
              <a:gd name="connsiteX0" fmla="*/ 0 w 5888046"/>
              <a:gd name="connsiteY0" fmla="*/ 0 h 436542"/>
              <a:gd name="connsiteX1" fmla="*/ 2760792 w 5888046"/>
              <a:gd name="connsiteY1" fmla="*/ 0 h 436542"/>
              <a:gd name="connsiteX2" fmla="*/ 5888047 w 5888046"/>
              <a:gd name="connsiteY2" fmla="*/ 436542 h 436542"/>
              <a:gd name="connsiteX0" fmla="*/ 0 w 5667267"/>
              <a:gd name="connsiteY0" fmla="*/ 0 h 436542"/>
              <a:gd name="connsiteX1" fmla="*/ 2540013 w 5667267"/>
              <a:gd name="connsiteY1" fmla="*/ 0 h 436542"/>
              <a:gd name="connsiteX2" fmla="*/ 5667268 w 5667267"/>
              <a:gd name="connsiteY2" fmla="*/ 436542 h 436542"/>
              <a:gd name="connsiteX0" fmla="*/ 0 w 5225648"/>
              <a:gd name="connsiteY0" fmla="*/ 0 h 436542"/>
              <a:gd name="connsiteX1" fmla="*/ 2098394 w 5225648"/>
              <a:gd name="connsiteY1" fmla="*/ 0 h 436542"/>
              <a:gd name="connsiteX2" fmla="*/ 5225649 w 5225648"/>
              <a:gd name="connsiteY2" fmla="*/ 436542 h 436542"/>
              <a:gd name="connsiteX0" fmla="*/ 0 w 3846657"/>
              <a:gd name="connsiteY0" fmla="*/ 0 h 436542"/>
              <a:gd name="connsiteX1" fmla="*/ 719403 w 3846657"/>
              <a:gd name="connsiteY1" fmla="*/ 0 h 436542"/>
              <a:gd name="connsiteX2" fmla="*/ 3846658 w 3846657"/>
              <a:gd name="connsiteY2" fmla="*/ 436542 h 436542"/>
              <a:gd name="connsiteX0" fmla="*/ 0 w 4015999"/>
              <a:gd name="connsiteY0" fmla="*/ 0 h 439340"/>
              <a:gd name="connsiteX1" fmla="*/ 888745 w 4015999"/>
              <a:gd name="connsiteY1" fmla="*/ 2798 h 439340"/>
              <a:gd name="connsiteX2" fmla="*/ 4016000 w 4015999"/>
              <a:gd name="connsiteY2" fmla="*/ 439340 h 439340"/>
              <a:gd name="connsiteX0" fmla="*/ 0 w 3943418"/>
              <a:gd name="connsiteY0" fmla="*/ 0 h 439340"/>
              <a:gd name="connsiteX1" fmla="*/ 816164 w 3943418"/>
              <a:gd name="connsiteY1" fmla="*/ 2798 h 439340"/>
              <a:gd name="connsiteX2" fmla="*/ 3943419 w 3943418"/>
              <a:gd name="connsiteY2" fmla="*/ 439340 h 4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3418" h="439340">
                <a:moveTo>
                  <a:pt x="0" y="0"/>
                </a:moveTo>
                <a:lnTo>
                  <a:pt x="816164" y="2798"/>
                </a:lnTo>
                <a:lnTo>
                  <a:pt x="3943419" y="43934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3806780" y="307180"/>
            <a:ext cx="292894" cy="190501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3680044"/>
              <a:gd name="connsiteY0" fmla="*/ 0 h 436542"/>
              <a:gd name="connsiteX1" fmla="*/ 552790 w 3680044"/>
              <a:gd name="connsiteY1" fmla="*/ 0 h 436542"/>
              <a:gd name="connsiteX2" fmla="*/ 3680045 w 3680044"/>
              <a:gd name="connsiteY2" fmla="*/ 436542 h 436542"/>
              <a:gd name="connsiteX0" fmla="*/ 0 w 5888046"/>
              <a:gd name="connsiteY0" fmla="*/ 0 h 436542"/>
              <a:gd name="connsiteX1" fmla="*/ 2760792 w 5888046"/>
              <a:gd name="connsiteY1" fmla="*/ 0 h 436542"/>
              <a:gd name="connsiteX2" fmla="*/ 5888047 w 5888046"/>
              <a:gd name="connsiteY2" fmla="*/ 436542 h 436542"/>
              <a:gd name="connsiteX0" fmla="*/ 0 w 5667267"/>
              <a:gd name="connsiteY0" fmla="*/ 0 h 436542"/>
              <a:gd name="connsiteX1" fmla="*/ 2540013 w 5667267"/>
              <a:gd name="connsiteY1" fmla="*/ 0 h 436542"/>
              <a:gd name="connsiteX2" fmla="*/ 5667268 w 5667267"/>
              <a:gd name="connsiteY2" fmla="*/ 436542 h 436542"/>
              <a:gd name="connsiteX0" fmla="*/ 0 w 5225648"/>
              <a:gd name="connsiteY0" fmla="*/ 0 h 436542"/>
              <a:gd name="connsiteX1" fmla="*/ 2098394 w 5225648"/>
              <a:gd name="connsiteY1" fmla="*/ 0 h 436542"/>
              <a:gd name="connsiteX2" fmla="*/ 5225649 w 5225648"/>
              <a:gd name="connsiteY2" fmla="*/ 436542 h 436542"/>
              <a:gd name="connsiteX0" fmla="*/ 0 w 4838549"/>
              <a:gd name="connsiteY0" fmla="*/ 0 h 395934"/>
              <a:gd name="connsiteX1" fmla="*/ 2098394 w 4838549"/>
              <a:gd name="connsiteY1" fmla="*/ 0 h 395934"/>
              <a:gd name="connsiteX2" fmla="*/ 4838549 w 4838549"/>
              <a:gd name="connsiteY2" fmla="*/ 395934 h 395934"/>
              <a:gd name="connsiteX0" fmla="*/ 0 w 6773963"/>
              <a:gd name="connsiteY0" fmla="*/ 0 h 395934"/>
              <a:gd name="connsiteX1" fmla="*/ 4033808 w 6773963"/>
              <a:gd name="connsiteY1" fmla="*/ 0 h 395934"/>
              <a:gd name="connsiteX2" fmla="*/ 6773963 w 6773963"/>
              <a:gd name="connsiteY2" fmla="*/ 395934 h 395934"/>
              <a:gd name="connsiteX0" fmla="*/ 0 w 8249461"/>
              <a:gd name="connsiteY0" fmla="*/ 0 h 510880"/>
              <a:gd name="connsiteX1" fmla="*/ 4033808 w 8249461"/>
              <a:gd name="connsiteY1" fmla="*/ 0 h 510880"/>
              <a:gd name="connsiteX2" fmla="*/ 8249461 w 8249461"/>
              <a:gd name="connsiteY2" fmla="*/ 510880 h 5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9461" h="510880">
                <a:moveTo>
                  <a:pt x="0" y="0"/>
                </a:moveTo>
                <a:lnTo>
                  <a:pt x="4033808" y="0"/>
                </a:lnTo>
                <a:lnTo>
                  <a:pt x="8249461" y="51088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 flipH="1">
            <a:off x="4345420" y="5503068"/>
            <a:ext cx="572292" cy="321471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48259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275106"/>
              <a:gd name="connsiteY0" fmla="*/ 0 h 1182365"/>
              <a:gd name="connsiteX1" fmla="*/ 1644865 w 5275106"/>
              <a:gd name="connsiteY1" fmla="*/ 48259 h 1182365"/>
              <a:gd name="connsiteX2" fmla="*/ 5275107 w 5275106"/>
              <a:gd name="connsiteY2" fmla="*/ 1182365 h 1182365"/>
              <a:gd name="connsiteX0" fmla="*/ 0 w 5366847"/>
              <a:gd name="connsiteY0" fmla="*/ 0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779681"/>
              <a:gd name="connsiteY0" fmla="*/ 0 h 1230624"/>
              <a:gd name="connsiteX1" fmla="*/ 1736606 w 5779681"/>
              <a:gd name="connsiteY1" fmla="*/ 0 h 1230624"/>
              <a:gd name="connsiteX2" fmla="*/ 5779681 w 5779681"/>
              <a:gd name="connsiteY2" fmla="*/ 1230624 h 1230624"/>
              <a:gd name="connsiteX0" fmla="*/ 0 w 5256238"/>
              <a:gd name="connsiteY0" fmla="*/ 0 h 1230624"/>
              <a:gd name="connsiteX1" fmla="*/ 1213163 w 5256238"/>
              <a:gd name="connsiteY1" fmla="*/ 0 h 1230624"/>
              <a:gd name="connsiteX2" fmla="*/ 5256238 w 5256238"/>
              <a:gd name="connsiteY2" fmla="*/ 1230624 h 1230624"/>
              <a:gd name="connsiteX0" fmla="*/ 0 w 5103565"/>
              <a:gd name="connsiteY0" fmla="*/ 0 h 1239544"/>
              <a:gd name="connsiteX1" fmla="*/ 1060490 w 5103565"/>
              <a:gd name="connsiteY1" fmla="*/ 8920 h 1239544"/>
              <a:gd name="connsiteX2" fmla="*/ 5103565 w 5103565"/>
              <a:gd name="connsiteY2" fmla="*/ 1239544 h 1239544"/>
              <a:gd name="connsiteX0" fmla="*/ 0 w 5059940"/>
              <a:gd name="connsiteY0" fmla="*/ 0 h 1177124"/>
              <a:gd name="connsiteX1" fmla="*/ 1060490 w 5059940"/>
              <a:gd name="connsiteY1" fmla="*/ 8920 h 1177124"/>
              <a:gd name="connsiteX2" fmla="*/ 5059940 w 5059940"/>
              <a:gd name="connsiteY2" fmla="*/ 1177124 h 1177124"/>
              <a:gd name="connsiteX0" fmla="*/ 0 w 5125364"/>
              <a:gd name="connsiteY0" fmla="*/ 0 h 1203878"/>
              <a:gd name="connsiteX1" fmla="*/ 1060490 w 5125364"/>
              <a:gd name="connsiteY1" fmla="*/ 8920 h 1203878"/>
              <a:gd name="connsiteX2" fmla="*/ 5125364 w 5125364"/>
              <a:gd name="connsiteY2" fmla="*/ 1203878 h 1203878"/>
              <a:gd name="connsiteX0" fmla="*/ 0 w 5241685"/>
              <a:gd name="connsiteY0" fmla="*/ 0 h 1203878"/>
              <a:gd name="connsiteX1" fmla="*/ 1176811 w 5241685"/>
              <a:gd name="connsiteY1" fmla="*/ 8920 h 1203878"/>
              <a:gd name="connsiteX2" fmla="*/ 5241685 w 5241685"/>
              <a:gd name="connsiteY2" fmla="*/ 1203878 h 120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1685" h="1203878">
                <a:moveTo>
                  <a:pt x="0" y="0"/>
                </a:moveTo>
                <a:lnTo>
                  <a:pt x="1176811" y="8920"/>
                </a:lnTo>
                <a:lnTo>
                  <a:pt x="5241685" y="1203878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 flipH="1" flipV="1">
            <a:off x="4784363" y="5835650"/>
            <a:ext cx="123826" cy="328610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48259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275106"/>
              <a:gd name="connsiteY0" fmla="*/ 0 h 1182365"/>
              <a:gd name="connsiteX1" fmla="*/ 1644865 w 5275106"/>
              <a:gd name="connsiteY1" fmla="*/ 48259 h 1182365"/>
              <a:gd name="connsiteX2" fmla="*/ 5275107 w 5275106"/>
              <a:gd name="connsiteY2" fmla="*/ 1182365 h 1182365"/>
              <a:gd name="connsiteX0" fmla="*/ 0 w 5366847"/>
              <a:gd name="connsiteY0" fmla="*/ 0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779681"/>
              <a:gd name="connsiteY0" fmla="*/ 0 h 1230624"/>
              <a:gd name="connsiteX1" fmla="*/ 1736606 w 5779681"/>
              <a:gd name="connsiteY1" fmla="*/ 0 h 1230624"/>
              <a:gd name="connsiteX2" fmla="*/ 5779681 w 5779681"/>
              <a:gd name="connsiteY2" fmla="*/ 1230624 h 1230624"/>
              <a:gd name="connsiteX0" fmla="*/ 0 w 12670807"/>
              <a:gd name="connsiteY0" fmla="*/ 0 h 1239811"/>
              <a:gd name="connsiteX1" fmla="*/ 8627732 w 12670807"/>
              <a:gd name="connsiteY1" fmla="*/ 9187 h 1239811"/>
              <a:gd name="connsiteX2" fmla="*/ 12670807 w 12670807"/>
              <a:gd name="connsiteY2" fmla="*/ 1239811 h 1239811"/>
              <a:gd name="connsiteX0" fmla="*/ 0 w 12670807"/>
              <a:gd name="connsiteY0" fmla="*/ 0 h 1239811"/>
              <a:gd name="connsiteX1" fmla="*/ 10183826 w 12670807"/>
              <a:gd name="connsiteY1" fmla="*/ 18370 h 1239811"/>
              <a:gd name="connsiteX2" fmla="*/ 12670807 w 12670807"/>
              <a:gd name="connsiteY2" fmla="*/ 1239811 h 1239811"/>
              <a:gd name="connsiteX0" fmla="*/ 0 w 11559362"/>
              <a:gd name="connsiteY0" fmla="*/ 0 h 1230628"/>
              <a:gd name="connsiteX1" fmla="*/ 9072381 w 11559362"/>
              <a:gd name="connsiteY1" fmla="*/ 9187 h 1230628"/>
              <a:gd name="connsiteX2" fmla="*/ 11559362 w 11559362"/>
              <a:gd name="connsiteY2" fmla="*/ 1230628 h 12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59362" h="1230628">
                <a:moveTo>
                  <a:pt x="0" y="0"/>
                </a:moveTo>
                <a:lnTo>
                  <a:pt x="9072381" y="9187"/>
                </a:lnTo>
                <a:lnTo>
                  <a:pt x="11559362" y="1230628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Oval 55"/>
          <p:cNvSpPr/>
          <p:nvPr/>
        </p:nvSpPr>
        <p:spPr bwMode="auto">
          <a:xfrm>
            <a:off x="4075834" y="1172874"/>
            <a:ext cx="669131" cy="85725"/>
          </a:xfrm>
          <a:custGeom>
            <a:avLst/>
            <a:gdLst>
              <a:gd name="connsiteX0" fmla="*/ 0 w 607219"/>
              <a:gd name="connsiteY0" fmla="*/ 77788 h 155576"/>
              <a:gd name="connsiteX1" fmla="*/ 303610 w 607219"/>
              <a:gd name="connsiteY1" fmla="*/ 0 h 155576"/>
              <a:gd name="connsiteX2" fmla="*/ 607220 w 607219"/>
              <a:gd name="connsiteY2" fmla="*/ 77788 h 155576"/>
              <a:gd name="connsiteX3" fmla="*/ 303610 w 607219"/>
              <a:gd name="connsiteY3" fmla="*/ 155576 h 155576"/>
              <a:gd name="connsiteX4" fmla="*/ 0 w 607219"/>
              <a:gd name="connsiteY4" fmla="*/ 77788 h 155576"/>
              <a:gd name="connsiteX0" fmla="*/ 10199 w 617419"/>
              <a:gd name="connsiteY0" fmla="*/ 81085 h 158873"/>
              <a:gd name="connsiteX1" fmla="*/ 94116 w 617419"/>
              <a:gd name="connsiteY1" fmla="*/ 21024 h 158873"/>
              <a:gd name="connsiteX2" fmla="*/ 313809 w 617419"/>
              <a:gd name="connsiteY2" fmla="*/ 3297 h 158873"/>
              <a:gd name="connsiteX3" fmla="*/ 617419 w 617419"/>
              <a:gd name="connsiteY3" fmla="*/ 81085 h 158873"/>
              <a:gd name="connsiteX4" fmla="*/ 313809 w 617419"/>
              <a:gd name="connsiteY4" fmla="*/ 158873 h 158873"/>
              <a:gd name="connsiteX5" fmla="*/ 10199 w 617419"/>
              <a:gd name="connsiteY5" fmla="*/ 81085 h 158873"/>
              <a:gd name="connsiteX0" fmla="*/ 12 w 607232"/>
              <a:gd name="connsiteY0" fmla="*/ 81085 h 158873"/>
              <a:gd name="connsiteX1" fmla="*/ 83929 w 607232"/>
              <a:gd name="connsiteY1" fmla="*/ 21024 h 158873"/>
              <a:gd name="connsiteX2" fmla="*/ 303622 w 607232"/>
              <a:gd name="connsiteY2" fmla="*/ 3297 h 158873"/>
              <a:gd name="connsiteX3" fmla="*/ 607232 w 607232"/>
              <a:gd name="connsiteY3" fmla="*/ 81085 h 158873"/>
              <a:gd name="connsiteX4" fmla="*/ 303622 w 607232"/>
              <a:gd name="connsiteY4" fmla="*/ 158873 h 158873"/>
              <a:gd name="connsiteX5" fmla="*/ 12 w 607232"/>
              <a:gd name="connsiteY5" fmla="*/ 81085 h 158873"/>
              <a:gd name="connsiteX0" fmla="*/ 1004 w 608224"/>
              <a:gd name="connsiteY0" fmla="*/ 81085 h 158873"/>
              <a:gd name="connsiteX1" fmla="*/ 84921 w 608224"/>
              <a:gd name="connsiteY1" fmla="*/ 21024 h 158873"/>
              <a:gd name="connsiteX2" fmla="*/ 304614 w 608224"/>
              <a:gd name="connsiteY2" fmla="*/ 3297 h 158873"/>
              <a:gd name="connsiteX3" fmla="*/ 608224 w 608224"/>
              <a:gd name="connsiteY3" fmla="*/ 81085 h 158873"/>
              <a:gd name="connsiteX4" fmla="*/ 304614 w 608224"/>
              <a:gd name="connsiteY4" fmla="*/ 158873 h 158873"/>
              <a:gd name="connsiteX5" fmla="*/ 1004 w 608224"/>
              <a:gd name="connsiteY5" fmla="*/ 81085 h 158873"/>
              <a:gd name="connsiteX0" fmla="*/ 113 w 607333"/>
              <a:gd name="connsiteY0" fmla="*/ 81085 h 158873"/>
              <a:gd name="connsiteX1" fmla="*/ 84030 w 607333"/>
              <a:gd name="connsiteY1" fmla="*/ 21024 h 158873"/>
              <a:gd name="connsiteX2" fmla="*/ 303723 w 607333"/>
              <a:gd name="connsiteY2" fmla="*/ 3297 h 158873"/>
              <a:gd name="connsiteX3" fmla="*/ 607333 w 607333"/>
              <a:gd name="connsiteY3" fmla="*/ 81085 h 158873"/>
              <a:gd name="connsiteX4" fmla="*/ 303723 w 607333"/>
              <a:gd name="connsiteY4" fmla="*/ 158873 h 158873"/>
              <a:gd name="connsiteX5" fmla="*/ 113 w 607333"/>
              <a:gd name="connsiteY5" fmla="*/ 81085 h 158873"/>
              <a:gd name="connsiteX0" fmla="*/ 113 w 613034"/>
              <a:gd name="connsiteY0" fmla="*/ 78028 h 155816"/>
              <a:gd name="connsiteX1" fmla="*/ 84030 w 613034"/>
              <a:gd name="connsiteY1" fmla="*/ 17967 h 155816"/>
              <a:gd name="connsiteX2" fmla="*/ 303723 w 613034"/>
              <a:gd name="connsiteY2" fmla="*/ 240 h 155816"/>
              <a:gd name="connsiteX3" fmla="*/ 487254 w 613034"/>
              <a:gd name="connsiteY3" fmla="*/ 27493 h 155816"/>
              <a:gd name="connsiteX4" fmla="*/ 607333 w 613034"/>
              <a:gd name="connsiteY4" fmla="*/ 78028 h 155816"/>
              <a:gd name="connsiteX5" fmla="*/ 303723 w 613034"/>
              <a:gd name="connsiteY5" fmla="*/ 155816 h 155816"/>
              <a:gd name="connsiteX6" fmla="*/ 113 w 613034"/>
              <a:gd name="connsiteY6" fmla="*/ 78028 h 155816"/>
              <a:gd name="connsiteX0" fmla="*/ 303723 w 613034"/>
              <a:gd name="connsiteY0" fmla="*/ 0 h 155576"/>
              <a:gd name="connsiteX1" fmla="*/ 487254 w 613034"/>
              <a:gd name="connsiteY1" fmla="*/ 27253 h 155576"/>
              <a:gd name="connsiteX2" fmla="*/ 607333 w 613034"/>
              <a:gd name="connsiteY2" fmla="*/ 77788 h 155576"/>
              <a:gd name="connsiteX3" fmla="*/ 303723 w 613034"/>
              <a:gd name="connsiteY3" fmla="*/ 155576 h 155576"/>
              <a:gd name="connsiteX4" fmla="*/ 113 w 613034"/>
              <a:gd name="connsiteY4" fmla="*/ 77788 h 155576"/>
              <a:gd name="connsiteX5" fmla="*/ 84030 w 613034"/>
              <a:gd name="connsiteY5" fmla="*/ 17727 h 155576"/>
              <a:gd name="connsiteX6" fmla="*/ 395163 w 613034"/>
              <a:gd name="connsiteY6" fmla="*/ 91440 h 155576"/>
              <a:gd name="connsiteX0" fmla="*/ 303723 w 613034"/>
              <a:gd name="connsiteY0" fmla="*/ 0 h 155576"/>
              <a:gd name="connsiteX1" fmla="*/ 487254 w 613034"/>
              <a:gd name="connsiteY1" fmla="*/ 27253 h 155576"/>
              <a:gd name="connsiteX2" fmla="*/ 607333 w 613034"/>
              <a:gd name="connsiteY2" fmla="*/ 77788 h 155576"/>
              <a:gd name="connsiteX3" fmla="*/ 303723 w 613034"/>
              <a:gd name="connsiteY3" fmla="*/ 155576 h 155576"/>
              <a:gd name="connsiteX4" fmla="*/ 113 w 613034"/>
              <a:gd name="connsiteY4" fmla="*/ 77788 h 155576"/>
              <a:gd name="connsiteX5" fmla="*/ 84030 w 613034"/>
              <a:gd name="connsiteY5" fmla="*/ 17727 h 155576"/>
              <a:gd name="connsiteX0" fmla="*/ 487254 w 613034"/>
              <a:gd name="connsiteY0" fmla="*/ 9526 h 137849"/>
              <a:gd name="connsiteX1" fmla="*/ 607333 w 613034"/>
              <a:gd name="connsiteY1" fmla="*/ 60061 h 137849"/>
              <a:gd name="connsiteX2" fmla="*/ 303723 w 613034"/>
              <a:gd name="connsiteY2" fmla="*/ 137849 h 137849"/>
              <a:gd name="connsiteX3" fmla="*/ 113 w 613034"/>
              <a:gd name="connsiteY3" fmla="*/ 60061 h 137849"/>
              <a:gd name="connsiteX4" fmla="*/ 84030 w 613034"/>
              <a:gd name="connsiteY4" fmla="*/ 0 h 137849"/>
              <a:gd name="connsiteX0" fmla="*/ 487254 w 607333"/>
              <a:gd name="connsiteY0" fmla="*/ 9526 h 137849"/>
              <a:gd name="connsiteX1" fmla="*/ 607333 w 607333"/>
              <a:gd name="connsiteY1" fmla="*/ 60061 h 137849"/>
              <a:gd name="connsiteX2" fmla="*/ 303723 w 607333"/>
              <a:gd name="connsiteY2" fmla="*/ 137849 h 137849"/>
              <a:gd name="connsiteX3" fmla="*/ 113 w 607333"/>
              <a:gd name="connsiteY3" fmla="*/ 60061 h 137849"/>
              <a:gd name="connsiteX4" fmla="*/ 84030 w 607333"/>
              <a:gd name="connsiteY4" fmla="*/ 0 h 137849"/>
              <a:gd name="connsiteX0" fmla="*/ 487254 w 607333"/>
              <a:gd name="connsiteY0" fmla="*/ 9526 h 137849"/>
              <a:gd name="connsiteX1" fmla="*/ 607333 w 607333"/>
              <a:gd name="connsiteY1" fmla="*/ 60061 h 137849"/>
              <a:gd name="connsiteX2" fmla="*/ 303723 w 607333"/>
              <a:gd name="connsiteY2" fmla="*/ 137849 h 137849"/>
              <a:gd name="connsiteX3" fmla="*/ 113 w 607333"/>
              <a:gd name="connsiteY3" fmla="*/ 60061 h 137849"/>
              <a:gd name="connsiteX4" fmla="*/ 84030 w 607333"/>
              <a:gd name="connsiteY4" fmla="*/ 0 h 137849"/>
              <a:gd name="connsiteX0" fmla="*/ 487254 w 607333"/>
              <a:gd name="connsiteY0" fmla="*/ 9526 h 137849"/>
              <a:gd name="connsiteX1" fmla="*/ 607333 w 607333"/>
              <a:gd name="connsiteY1" fmla="*/ 60061 h 137849"/>
              <a:gd name="connsiteX2" fmla="*/ 303723 w 607333"/>
              <a:gd name="connsiteY2" fmla="*/ 137849 h 137849"/>
              <a:gd name="connsiteX3" fmla="*/ 113 w 607333"/>
              <a:gd name="connsiteY3" fmla="*/ 60061 h 137849"/>
              <a:gd name="connsiteX4" fmla="*/ 84030 w 607333"/>
              <a:gd name="connsiteY4" fmla="*/ 0 h 137849"/>
              <a:gd name="connsiteX0" fmla="*/ 487254 w 607333"/>
              <a:gd name="connsiteY0" fmla="*/ 9526 h 137849"/>
              <a:gd name="connsiteX1" fmla="*/ 607333 w 607333"/>
              <a:gd name="connsiteY1" fmla="*/ 60061 h 137849"/>
              <a:gd name="connsiteX2" fmla="*/ 303723 w 607333"/>
              <a:gd name="connsiteY2" fmla="*/ 137849 h 137849"/>
              <a:gd name="connsiteX3" fmla="*/ 113 w 607333"/>
              <a:gd name="connsiteY3" fmla="*/ 60061 h 137849"/>
              <a:gd name="connsiteX4" fmla="*/ 84030 w 607333"/>
              <a:gd name="connsiteY4" fmla="*/ 0 h 137849"/>
              <a:gd name="connsiteX0" fmla="*/ 487254 w 613329"/>
              <a:gd name="connsiteY0" fmla="*/ 9526 h 137849"/>
              <a:gd name="connsiteX1" fmla="*/ 512654 w 613329"/>
              <a:gd name="connsiteY1" fmla="*/ 15875 h 137849"/>
              <a:gd name="connsiteX2" fmla="*/ 607333 w 613329"/>
              <a:gd name="connsiteY2" fmla="*/ 60061 h 137849"/>
              <a:gd name="connsiteX3" fmla="*/ 303723 w 613329"/>
              <a:gd name="connsiteY3" fmla="*/ 137849 h 137849"/>
              <a:gd name="connsiteX4" fmla="*/ 113 w 613329"/>
              <a:gd name="connsiteY4" fmla="*/ 60061 h 137849"/>
              <a:gd name="connsiteX5" fmla="*/ 84030 w 613329"/>
              <a:gd name="connsiteY5" fmla="*/ 0 h 137849"/>
              <a:gd name="connsiteX0" fmla="*/ 487254 w 614349"/>
              <a:gd name="connsiteY0" fmla="*/ 17621 h 145944"/>
              <a:gd name="connsiteX1" fmla="*/ 531704 w 614349"/>
              <a:gd name="connsiteY1" fmla="*/ 1745 h 145944"/>
              <a:gd name="connsiteX2" fmla="*/ 607333 w 614349"/>
              <a:gd name="connsiteY2" fmla="*/ 68156 h 145944"/>
              <a:gd name="connsiteX3" fmla="*/ 303723 w 614349"/>
              <a:gd name="connsiteY3" fmla="*/ 145944 h 145944"/>
              <a:gd name="connsiteX4" fmla="*/ 113 w 614349"/>
              <a:gd name="connsiteY4" fmla="*/ 68156 h 145944"/>
              <a:gd name="connsiteX5" fmla="*/ 84030 w 614349"/>
              <a:gd name="connsiteY5" fmla="*/ 8095 h 145944"/>
              <a:gd name="connsiteX0" fmla="*/ 465822 w 614349"/>
              <a:gd name="connsiteY0" fmla="*/ 6828 h 147058"/>
              <a:gd name="connsiteX1" fmla="*/ 531704 w 614349"/>
              <a:gd name="connsiteY1" fmla="*/ 2859 h 147058"/>
              <a:gd name="connsiteX2" fmla="*/ 607333 w 614349"/>
              <a:gd name="connsiteY2" fmla="*/ 69270 h 147058"/>
              <a:gd name="connsiteX3" fmla="*/ 303723 w 614349"/>
              <a:gd name="connsiteY3" fmla="*/ 147058 h 147058"/>
              <a:gd name="connsiteX4" fmla="*/ 113 w 614349"/>
              <a:gd name="connsiteY4" fmla="*/ 69270 h 147058"/>
              <a:gd name="connsiteX5" fmla="*/ 84030 w 614349"/>
              <a:gd name="connsiteY5" fmla="*/ 9209 h 147058"/>
              <a:gd name="connsiteX0" fmla="*/ 480109 w 614349"/>
              <a:gd name="connsiteY0" fmla="*/ 244 h 149999"/>
              <a:gd name="connsiteX1" fmla="*/ 531704 w 614349"/>
              <a:gd name="connsiteY1" fmla="*/ 5800 h 149999"/>
              <a:gd name="connsiteX2" fmla="*/ 607333 w 614349"/>
              <a:gd name="connsiteY2" fmla="*/ 72211 h 149999"/>
              <a:gd name="connsiteX3" fmla="*/ 303723 w 614349"/>
              <a:gd name="connsiteY3" fmla="*/ 149999 h 149999"/>
              <a:gd name="connsiteX4" fmla="*/ 113 w 614349"/>
              <a:gd name="connsiteY4" fmla="*/ 72211 h 149999"/>
              <a:gd name="connsiteX5" fmla="*/ 84030 w 614349"/>
              <a:gd name="connsiteY5" fmla="*/ 12150 h 149999"/>
              <a:gd name="connsiteX0" fmla="*/ 531704 w 614349"/>
              <a:gd name="connsiteY0" fmla="*/ 1 h 144200"/>
              <a:gd name="connsiteX1" fmla="*/ 607333 w 614349"/>
              <a:gd name="connsiteY1" fmla="*/ 66412 h 144200"/>
              <a:gd name="connsiteX2" fmla="*/ 303723 w 614349"/>
              <a:gd name="connsiteY2" fmla="*/ 144200 h 144200"/>
              <a:gd name="connsiteX3" fmla="*/ 113 w 614349"/>
              <a:gd name="connsiteY3" fmla="*/ 66412 h 144200"/>
              <a:gd name="connsiteX4" fmla="*/ 84030 w 614349"/>
              <a:gd name="connsiteY4" fmla="*/ 6351 h 144200"/>
              <a:gd name="connsiteX0" fmla="*/ 507891 w 613119"/>
              <a:gd name="connsiteY0" fmla="*/ 0 h 151680"/>
              <a:gd name="connsiteX1" fmla="*/ 607333 w 613119"/>
              <a:gd name="connsiteY1" fmla="*/ 73892 h 151680"/>
              <a:gd name="connsiteX2" fmla="*/ 303723 w 613119"/>
              <a:gd name="connsiteY2" fmla="*/ 151680 h 151680"/>
              <a:gd name="connsiteX3" fmla="*/ 113 w 613119"/>
              <a:gd name="connsiteY3" fmla="*/ 73892 h 151680"/>
              <a:gd name="connsiteX4" fmla="*/ 84030 w 613119"/>
              <a:gd name="connsiteY4" fmla="*/ 13831 h 151680"/>
              <a:gd name="connsiteX0" fmla="*/ 507891 w 613119"/>
              <a:gd name="connsiteY0" fmla="*/ 1130 h 137849"/>
              <a:gd name="connsiteX1" fmla="*/ 607333 w 613119"/>
              <a:gd name="connsiteY1" fmla="*/ 60061 h 137849"/>
              <a:gd name="connsiteX2" fmla="*/ 303723 w 613119"/>
              <a:gd name="connsiteY2" fmla="*/ 137849 h 137849"/>
              <a:gd name="connsiteX3" fmla="*/ 113 w 613119"/>
              <a:gd name="connsiteY3" fmla="*/ 60061 h 137849"/>
              <a:gd name="connsiteX4" fmla="*/ 84030 w 613119"/>
              <a:gd name="connsiteY4" fmla="*/ 0 h 137849"/>
              <a:gd name="connsiteX0" fmla="*/ 534085 w 614501"/>
              <a:gd name="connsiteY0" fmla="*/ 4869 h 137849"/>
              <a:gd name="connsiteX1" fmla="*/ 607333 w 614501"/>
              <a:gd name="connsiteY1" fmla="*/ 60061 h 137849"/>
              <a:gd name="connsiteX2" fmla="*/ 303723 w 614501"/>
              <a:gd name="connsiteY2" fmla="*/ 137849 h 137849"/>
              <a:gd name="connsiteX3" fmla="*/ 113 w 614501"/>
              <a:gd name="connsiteY3" fmla="*/ 60061 h 137849"/>
              <a:gd name="connsiteX4" fmla="*/ 84030 w 614501"/>
              <a:gd name="connsiteY4" fmla="*/ 0 h 1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501" h="137849">
                <a:moveTo>
                  <a:pt x="534085" y="4869"/>
                </a:moveTo>
                <a:cubicBezTo>
                  <a:pt x="554098" y="13292"/>
                  <a:pt x="639509" y="39203"/>
                  <a:pt x="607333" y="60061"/>
                </a:cubicBezTo>
                <a:cubicBezTo>
                  <a:pt x="589445" y="90973"/>
                  <a:pt x="471402" y="137849"/>
                  <a:pt x="303723" y="137849"/>
                </a:cubicBezTo>
                <a:cubicBezTo>
                  <a:pt x="136044" y="137849"/>
                  <a:pt x="-4546" y="102086"/>
                  <a:pt x="113" y="60061"/>
                </a:cubicBezTo>
                <a:cubicBezTo>
                  <a:pt x="4772" y="18036"/>
                  <a:pt x="33428" y="12965"/>
                  <a:pt x="84030" y="0"/>
                </a:cubicBez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3582427" y="5413608"/>
            <a:ext cx="330633" cy="411955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-1 w 6176862"/>
              <a:gd name="connsiteY0" fmla="*/ 21724 h 1107571"/>
              <a:gd name="connsiteX1" fmla="*/ 6176862 w 6176862"/>
              <a:gd name="connsiteY1" fmla="*/ 0 h 1107571"/>
              <a:gd name="connsiteX2" fmla="*/ 5366848 w 6176862"/>
              <a:gd name="connsiteY2" fmla="*/ 1107571 h 1107571"/>
              <a:gd name="connsiteX0" fmla="*/ -1 w 6320955"/>
              <a:gd name="connsiteY0" fmla="*/ 21724 h 3757066"/>
              <a:gd name="connsiteX1" fmla="*/ 6176862 w 6320955"/>
              <a:gd name="connsiteY1" fmla="*/ 0 h 3757066"/>
              <a:gd name="connsiteX2" fmla="*/ 6320955 w 6320955"/>
              <a:gd name="connsiteY2" fmla="*/ 3757066 h 3757066"/>
              <a:gd name="connsiteX0" fmla="*/ 0 w 12761211"/>
              <a:gd name="connsiteY0" fmla="*/ 0 h 3757066"/>
              <a:gd name="connsiteX1" fmla="*/ 12617118 w 12761211"/>
              <a:gd name="connsiteY1" fmla="*/ 0 h 3757066"/>
              <a:gd name="connsiteX2" fmla="*/ 12761211 w 12761211"/>
              <a:gd name="connsiteY2" fmla="*/ 3757066 h 375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61211" h="3757066">
                <a:moveTo>
                  <a:pt x="0" y="0"/>
                </a:moveTo>
                <a:lnTo>
                  <a:pt x="12617118" y="0"/>
                </a:lnTo>
                <a:lnTo>
                  <a:pt x="12761211" y="3757066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 flipH="1" flipV="1">
            <a:off x="4736077" y="1202562"/>
            <a:ext cx="80326" cy="36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Freeform 3"/>
          <p:cNvSpPr/>
          <p:nvPr/>
        </p:nvSpPr>
        <p:spPr>
          <a:xfrm flipV="1">
            <a:off x="3713829" y="6158142"/>
            <a:ext cx="400050" cy="161928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48259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275106"/>
              <a:gd name="connsiteY0" fmla="*/ 0 h 1182365"/>
              <a:gd name="connsiteX1" fmla="*/ 1644865 w 5275106"/>
              <a:gd name="connsiteY1" fmla="*/ 48259 h 1182365"/>
              <a:gd name="connsiteX2" fmla="*/ 5275107 w 5275106"/>
              <a:gd name="connsiteY2" fmla="*/ 1182365 h 1182365"/>
              <a:gd name="connsiteX0" fmla="*/ 0 w 5366847"/>
              <a:gd name="connsiteY0" fmla="*/ 0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779681"/>
              <a:gd name="connsiteY0" fmla="*/ 0 h 1230624"/>
              <a:gd name="connsiteX1" fmla="*/ 1736606 w 5779681"/>
              <a:gd name="connsiteY1" fmla="*/ 0 h 1230624"/>
              <a:gd name="connsiteX2" fmla="*/ 5779681 w 5779681"/>
              <a:gd name="connsiteY2" fmla="*/ 1230624 h 123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9681" h="1230624">
                <a:moveTo>
                  <a:pt x="0" y="0"/>
                </a:moveTo>
                <a:lnTo>
                  <a:pt x="1736606" y="0"/>
                </a:lnTo>
                <a:lnTo>
                  <a:pt x="5779681" y="1230624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 flipV="1">
            <a:off x="4010848" y="2956953"/>
            <a:ext cx="620080" cy="44766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48259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275106"/>
              <a:gd name="connsiteY0" fmla="*/ 0 h 1182365"/>
              <a:gd name="connsiteX1" fmla="*/ 1644865 w 5275106"/>
              <a:gd name="connsiteY1" fmla="*/ 48259 h 1182365"/>
              <a:gd name="connsiteX2" fmla="*/ 5275107 w 5275106"/>
              <a:gd name="connsiteY2" fmla="*/ 1182365 h 1182365"/>
              <a:gd name="connsiteX0" fmla="*/ 0 w 5366847"/>
              <a:gd name="connsiteY0" fmla="*/ 0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779681"/>
              <a:gd name="connsiteY0" fmla="*/ 0 h 1230624"/>
              <a:gd name="connsiteX1" fmla="*/ 1736606 w 5779681"/>
              <a:gd name="connsiteY1" fmla="*/ 0 h 1230624"/>
              <a:gd name="connsiteX2" fmla="*/ 5779681 w 5779681"/>
              <a:gd name="connsiteY2" fmla="*/ 1230624 h 1230624"/>
              <a:gd name="connsiteX0" fmla="*/ 0 w 5183840"/>
              <a:gd name="connsiteY0" fmla="*/ 0 h 635155"/>
              <a:gd name="connsiteX1" fmla="*/ 1736606 w 5183840"/>
              <a:gd name="connsiteY1" fmla="*/ 0 h 635155"/>
              <a:gd name="connsiteX2" fmla="*/ 5183840 w 5183840"/>
              <a:gd name="connsiteY2" fmla="*/ 635155 h 635155"/>
              <a:gd name="connsiteX0" fmla="*/ 0 w 5183840"/>
              <a:gd name="connsiteY0" fmla="*/ 0 h 635155"/>
              <a:gd name="connsiteX1" fmla="*/ 1945155 w 5183840"/>
              <a:gd name="connsiteY1" fmla="*/ 39698 h 635155"/>
              <a:gd name="connsiteX2" fmla="*/ 5183840 w 5183840"/>
              <a:gd name="connsiteY2" fmla="*/ 635155 h 635155"/>
              <a:gd name="connsiteX0" fmla="*/ 0 w 5183840"/>
              <a:gd name="connsiteY0" fmla="*/ 55577 h 690732"/>
              <a:gd name="connsiteX1" fmla="*/ 2517163 w 5183840"/>
              <a:gd name="connsiteY1" fmla="*/ 0 h 690732"/>
              <a:gd name="connsiteX2" fmla="*/ 5183840 w 5183840"/>
              <a:gd name="connsiteY2" fmla="*/ 690732 h 690732"/>
              <a:gd name="connsiteX0" fmla="*/ 0 w 5970351"/>
              <a:gd name="connsiteY0" fmla="*/ 55577 h 404907"/>
              <a:gd name="connsiteX1" fmla="*/ 2517163 w 5970351"/>
              <a:gd name="connsiteY1" fmla="*/ 0 h 404907"/>
              <a:gd name="connsiteX2" fmla="*/ 5970351 w 5970351"/>
              <a:gd name="connsiteY2" fmla="*/ 404907 h 404907"/>
              <a:gd name="connsiteX0" fmla="*/ 0 w 5684347"/>
              <a:gd name="connsiteY0" fmla="*/ 55577 h 500182"/>
              <a:gd name="connsiteX1" fmla="*/ 2517163 w 5684347"/>
              <a:gd name="connsiteY1" fmla="*/ 0 h 500182"/>
              <a:gd name="connsiteX2" fmla="*/ 5684347 w 5684347"/>
              <a:gd name="connsiteY2" fmla="*/ 500182 h 500182"/>
              <a:gd name="connsiteX0" fmla="*/ 0 w 5930134"/>
              <a:gd name="connsiteY0" fmla="*/ 55577 h 559723"/>
              <a:gd name="connsiteX1" fmla="*/ 2517163 w 5930134"/>
              <a:gd name="connsiteY1" fmla="*/ 0 h 559723"/>
              <a:gd name="connsiteX2" fmla="*/ 5930134 w 5930134"/>
              <a:gd name="connsiteY2" fmla="*/ 559723 h 559723"/>
              <a:gd name="connsiteX0" fmla="*/ 0 w 5930134"/>
              <a:gd name="connsiteY0" fmla="*/ 55577 h 559723"/>
              <a:gd name="connsiteX1" fmla="*/ 2807633 w 5930134"/>
              <a:gd name="connsiteY1" fmla="*/ 0 h 559723"/>
              <a:gd name="connsiteX2" fmla="*/ 5930134 w 5930134"/>
              <a:gd name="connsiteY2" fmla="*/ 559723 h 559723"/>
              <a:gd name="connsiteX0" fmla="*/ 0 w 5818416"/>
              <a:gd name="connsiteY0" fmla="*/ 25807 h 559723"/>
              <a:gd name="connsiteX1" fmla="*/ 2695915 w 5818416"/>
              <a:gd name="connsiteY1" fmla="*/ 0 h 559723"/>
              <a:gd name="connsiteX2" fmla="*/ 5818416 w 5818416"/>
              <a:gd name="connsiteY2" fmla="*/ 559723 h 55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8416" h="559723">
                <a:moveTo>
                  <a:pt x="0" y="25807"/>
                </a:moveTo>
                <a:lnTo>
                  <a:pt x="2695915" y="0"/>
                </a:lnTo>
                <a:lnTo>
                  <a:pt x="5818416" y="559723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 flipV="1">
            <a:off x="3960211" y="763028"/>
            <a:ext cx="388142" cy="373856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3680044"/>
              <a:gd name="connsiteY0" fmla="*/ 0 h 436542"/>
              <a:gd name="connsiteX1" fmla="*/ 552790 w 3680044"/>
              <a:gd name="connsiteY1" fmla="*/ 0 h 436542"/>
              <a:gd name="connsiteX2" fmla="*/ 3680045 w 3680044"/>
              <a:gd name="connsiteY2" fmla="*/ 436542 h 436542"/>
              <a:gd name="connsiteX0" fmla="*/ 0 w 5888046"/>
              <a:gd name="connsiteY0" fmla="*/ 0 h 436542"/>
              <a:gd name="connsiteX1" fmla="*/ 2760792 w 5888046"/>
              <a:gd name="connsiteY1" fmla="*/ 0 h 436542"/>
              <a:gd name="connsiteX2" fmla="*/ 5888047 w 5888046"/>
              <a:gd name="connsiteY2" fmla="*/ 436542 h 436542"/>
              <a:gd name="connsiteX0" fmla="*/ 0 w 5667267"/>
              <a:gd name="connsiteY0" fmla="*/ 0 h 436542"/>
              <a:gd name="connsiteX1" fmla="*/ 2540013 w 5667267"/>
              <a:gd name="connsiteY1" fmla="*/ 0 h 436542"/>
              <a:gd name="connsiteX2" fmla="*/ 5667268 w 5667267"/>
              <a:gd name="connsiteY2" fmla="*/ 436542 h 436542"/>
              <a:gd name="connsiteX0" fmla="*/ 0 w 5225648"/>
              <a:gd name="connsiteY0" fmla="*/ 0 h 436542"/>
              <a:gd name="connsiteX1" fmla="*/ 2098394 w 5225648"/>
              <a:gd name="connsiteY1" fmla="*/ 0 h 436542"/>
              <a:gd name="connsiteX2" fmla="*/ 5225649 w 5225648"/>
              <a:gd name="connsiteY2" fmla="*/ 436542 h 436542"/>
              <a:gd name="connsiteX0" fmla="*/ 0 w 3846657"/>
              <a:gd name="connsiteY0" fmla="*/ 0 h 436542"/>
              <a:gd name="connsiteX1" fmla="*/ 719403 w 3846657"/>
              <a:gd name="connsiteY1" fmla="*/ 0 h 436542"/>
              <a:gd name="connsiteX2" fmla="*/ 3846658 w 3846657"/>
              <a:gd name="connsiteY2" fmla="*/ 436542 h 436542"/>
              <a:gd name="connsiteX0" fmla="*/ 0 w 4015999"/>
              <a:gd name="connsiteY0" fmla="*/ 0 h 439340"/>
              <a:gd name="connsiteX1" fmla="*/ 888745 w 4015999"/>
              <a:gd name="connsiteY1" fmla="*/ 2798 h 439340"/>
              <a:gd name="connsiteX2" fmla="*/ 4016000 w 4015999"/>
              <a:gd name="connsiteY2" fmla="*/ 439340 h 439340"/>
              <a:gd name="connsiteX0" fmla="*/ 0 w 3943418"/>
              <a:gd name="connsiteY0" fmla="*/ 0 h 439340"/>
              <a:gd name="connsiteX1" fmla="*/ 816164 w 3943418"/>
              <a:gd name="connsiteY1" fmla="*/ 2798 h 439340"/>
              <a:gd name="connsiteX2" fmla="*/ 3943419 w 3943418"/>
              <a:gd name="connsiteY2" fmla="*/ 439340 h 4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3418" h="439340">
                <a:moveTo>
                  <a:pt x="0" y="0"/>
                </a:moveTo>
                <a:lnTo>
                  <a:pt x="816164" y="2798"/>
                </a:lnTo>
                <a:lnTo>
                  <a:pt x="3943419" y="43934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3807807" y="308207"/>
            <a:ext cx="292894" cy="190501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4241386"/>
              <a:gd name="connsiteY0" fmla="*/ -1 h 436541"/>
              <a:gd name="connsiteX1" fmla="*/ 1114132 w 4241386"/>
              <a:gd name="connsiteY1" fmla="*/ -1 h 436541"/>
              <a:gd name="connsiteX2" fmla="*/ 4241387 w 4241386"/>
              <a:gd name="connsiteY2" fmla="*/ 436541 h 436541"/>
              <a:gd name="connsiteX0" fmla="*/ 0 w 3680044"/>
              <a:gd name="connsiteY0" fmla="*/ 0 h 436542"/>
              <a:gd name="connsiteX1" fmla="*/ 552790 w 3680044"/>
              <a:gd name="connsiteY1" fmla="*/ 0 h 436542"/>
              <a:gd name="connsiteX2" fmla="*/ 3680045 w 3680044"/>
              <a:gd name="connsiteY2" fmla="*/ 436542 h 436542"/>
              <a:gd name="connsiteX0" fmla="*/ 0 w 5888046"/>
              <a:gd name="connsiteY0" fmla="*/ 0 h 436542"/>
              <a:gd name="connsiteX1" fmla="*/ 2760792 w 5888046"/>
              <a:gd name="connsiteY1" fmla="*/ 0 h 436542"/>
              <a:gd name="connsiteX2" fmla="*/ 5888047 w 5888046"/>
              <a:gd name="connsiteY2" fmla="*/ 436542 h 436542"/>
              <a:gd name="connsiteX0" fmla="*/ 0 w 5667267"/>
              <a:gd name="connsiteY0" fmla="*/ 0 h 436542"/>
              <a:gd name="connsiteX1" fmla="*/ 2540013 w 5667267"/>
              <a:gd name="connsiteY1" fmla="*/ 0 h 436542"/>
              <a:gd name="connsiteX2" fmla="*/ 5667268 w 5667267"/>
              <a:gd name="connsiteY2" fmla="*/ 436542 h 436542"/>
              <a:gd name="connsiteX0" fmla="*/ 0 w 5225648"/>
              <a:gd name="connsiteY0" fmla="*/ 0 h 436542"/>
              <a:gd name="connsiteX1" fmla="*/ 2098394 w 5225648"/>
              <a:gd name="connsiteY1" fmla="*/ 0 h 436542"/>
              <a:gd name="connsiteX2" fmla="*/ 5225649 w 5225648"/>
              <a:gd name="connsiteY2" fmla="*/ 436542 h 436542"/>
              <a:gd name="connsiteX0" fmla="*/ 0 w 4838549"/>
              <a:gd name="connsiteY0" fmla="*/ 0 h 395934"/>
              <a:gd name="connsiteX1" fmla="*/ 2098394 w 4838549"/>
              <a:gd name="connsiteY1" fmla="*/ 0 h 395934"/>
              <a:gd name="connsiteX2" fmla="*/ 4838549 w 4838549"/>
              <a:gd name="connsiteY2" fmla="*/ 395934 h 395934"/>
              <a:gd name="connsiteX0" fmla="*/ 0 w 6773963"/>
              <a:gd name="connsiteY0" fmla="*/ 0 h 395934"/>
              <a:gd name="connsiteX1" fmla="*/ 4033808 w 6773963"/>
              <a:gd name="connsiteY1" fmla="*/ 0 h 395934"/>
              <a:gd name="connsiteX2" fmla="*/ 6773963 w 6773963"/>
              <a:gd name="connsiteY2" fmla="*/ 395934 h 395934"/>
              <a:gd name="connsiteX0" fmla="*/ 0 w 8249461"/>
              <a:gd name="connsiteY0" fmla="*/ 0 h 510880"/>
              <a:gd name="connsiteX1" fmla="*/ 4033808 w 8249461"/>
              <a:gd name="connsiteY1" fmla="*/ 0 h 510880"/>
              <a:gd name="connsiteX2" fmla="*/ 8249461 w 8249461"/>
              <a:gd name="connsiteY2" fmla="*/ 510880 h 5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9461" h="510880">
                <a:moveTo>
                  <a:pt x="0" y="0"/>
                </a:moveTo>
                <a:lnTo>
                  <a:pt x="4033808" y="0"/>
                </a:lnTo>
                <a:lnTo>
                  <a:pt x="8249461" y="51088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 flipH="1">
            <a:off x="4346447" y="5504095"/>
            <a:ext cx="572292" cy="321471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48259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275106"/>
              <a:gd name="connsiteY0" fmla="*/ 0 h 1182365"/>
              <a:gd name="connsiteX1" fmla="*/ 1644865 w 5275106"/>
              <a:gd name="connsiteY1" fmla="*/ 48259 h 1182365"/>
              <a:gd name="connsiteX2" fmla="*/ 5275107 w 5275106"/>
              <a:gd name="connsiteY2" fmla="*/ 1182365 h 1182365"/>
              <a:gd name="connsiteX0" fmla="*/ 0 w 5366847"/>
              <a:gd name="connsiteY0" fmla="*/ 0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779681"/>
              <a:gd name="connsiteY0" fmla="*/ 0 h 1230624"/>
              <a:gd name="connsiteX1" fmla="*/ 1736606 w 5779681"/>
              <a:gd name="connsiteY1" fmla="*/ 0 h 1230624"/>
              <a:gd name="connsiteX2" fmla="*/ 5779681 w 5779681"/>
              <a:gd name="connsiteY2" fmla="*/ 1230624 h 1230624"/>
              <a:gd name="connsiteX0" fmla="*/ 0 w 5256238"/>
              <a:gd name="connsiteY0" fmla="*/ 0 h 1230624"/>
              <a:gd name="connsiteX1" fmla="*/ 1213163 w 5256238"/>
              <a:gd name="connsiteY1" fmla="*/ 0 h 1230624"/>
              <a:gd name="connsiteX2" fmla="*/ 5256238 w 5256238"/>
              <a:gd name="connsiteY2" fmla="*/ 1230624 h 1230624"/>
              <a:gd name="connsiteX0" fmla="*/ 0 w 5103565"/>
              <a:gd name="connsiteY0" fmla="*/ 0 h 1239544"/>
              <a:gd name="connsiteX1" fmla="*/ 1060490 w 5103565"/>
              <a:gd name="connsiteY1" fmla="*/ 8920 h 1239544"/>
              <a:gd name="connsiteX2" fmla="*/ 5103565 w 5103565"/>
              <a:gd name="connsiteY2" fmla="*/ 1239544 h 1239544"/>
              <a:gd name="connsiteX0" fmla="*/ 0 w 5059940"/>
              <a:gd name="connsiteY0" fmla="*/ 0 h 1177124"/>
              <a:gd name="connsiteX1" fmla="*/ 1060490 w 5059940"/>
              <a:gd name="connsiteY1" fmla="*/ 8920 h 1177124"/>
              <a:gd name="connsiteX2" fmla="*/ 5059940 w 5059940"/>
              <a:gd name="connsiteY2" fmla="*/ 1177124 h 1177124"/>
              <a:gd name="connsiteX0" fmla="*/ 0 w 5125364"/>
              <a:gd name="connsiteY0" fmla="*/ 0 h 1203878"/>
              <a:gd name="connsiteX1" fmla="*/ 1060490 w 5125364"/>
              <a:gd name="connsiteY1" fmla="*/ 8920 h 1203878"/>
              <a:gd name="connsiteX2" fmla="*/ 5125364 w 5125364"/>
              <a:gd name="connsiteY2" fmla="*/ 1203878 h 1203878"/>
              <a:gd name="connsiteX0" fmla="*/ 0 w 5241685"/>
              <a:gd name="connsiteY0" fmla="*/ 0 h 1203878"/>
              <a:gd name="connsiteX1" fmla="*/ 1176811 w 5241685"/>
              <a:gd name="connsiteY1" fmla="*/ 8920 h 1203878"/>
              <a:gd name="connsiteX2" fmla="*/ 5241685 w 5241685"/>
              <a:gd name="connsiteY2" fmla="*/ 1203878 h 120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1685" h="1203878">
                <a:moveTo>
                  <a:pt x="0" y="0"/>
                </a:moveTo>
                <a:lnTo>
                  <a:pt x="1176811" y="8920"/>
                </a:lnTo>
                <a:lnTo>
                  <a:pt x="5241685" y="1203878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 flipH="1" flipV="1">
            <a:off x="4785390" y="5836677"/>
            <a:ext cx="123826" cy="328610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48259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275106"/>
              <a:gd name="connsiteY0" fmla="*/ 0 h 1182365"/>
              <a:gd name="connsiteX1" fmla="*/ 1644865 w 5275106"/>
              <a:gd name="connsiteY1" fmla="*/ 48259 h 1182365"/>
              <a:gd name="connsiteX2" fmla="*/ 5275107 w 5275106"/>
              <a:gd name="connsiteY2" fmla="*/ 1182365 h 1182365"/>
              <a:gd name="connsiteX0" fmla="*/ 0 w 5366847"/>
              <a:gd name="connsiteY0" fmla="*/ 0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779681"/>
              <a:gd name="connsiteY0" fmla="*/ 0 h 1230624"/>
              <a:gd name="connsiteX1" fmla="*/ 1736606 w 5779681"/>
              <a:gd name="connsiteY1" fmla="*/ 0 h 1230624"/>
              <a:gd name="connsiteX2" fmla="*/ 5779681 w 5779681"/>
              <a:gd name="connsiteY2" fmla="*/ 1230624 h 1230624"/>
              <a:gd name="connsiteX0" fmla="*/ 0 w 12670807"/>
              <a:gd name="connsiteY0" fmla="*/ 0 h 1239811"/>
              <a:gd name="connsiteX1" fmla="*/ 8627732 w 12670807"/>
              <a:gd name="connsiteY1" fmla="*/ 9187 h 1239811"/>
              <a:gd name="connsiteX2" fmla="*/ 12670807 w 12670807"/>
              <a:gd name="connsiteY2" fmla="*/ 1239811 h 1239811"/>
              <a:gd name="connsiteX0" fmla="*/ 0 w 12670807"/>
              <a:gd name="connsiteY0" fmla="*/ 0 h 1239811"/>
              <a:gd name="connsiteX1" fmla="*/ 10183826 w 12670807"/>
              <a:gd name="connsiteY1" fmla="*/ 18370 h 1239811"/>
              <a:gd name="connsiteX2" fmla="*/ 12670807 w 12670807"/>
              <a:gd name="connsiteY2" fmla="*/ 1239811 h 1239811"/>
              <a:gd name="connsiteX0" fmla="*/ 0 w 11559362"/>
              <a:gd name="connsiteY0" fmla="*/ 0 h 1230628"/>
              <a:gd name="connsiteX1" fmla="*/ 9072381 w 11559362"/>
              <a:gd name="connsiteY1" fmla="*/ 9187 h 1230628"/>
              <a:gd name="connsiteX2" fmla="*/ 11559362 w 11559362"/>
              <a:gd name="connsiteY2" fmla="*/ 1230628 h 12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59362" h="1230628">
                <a:moveTo>
                  <a:pt x="0" y="0"/>
                </a:moveTo>
                <a:lnTo>
                  <a:pt x="9072381" y="9187"/>
                </a:lnTo>
                <a:lnTo>
                  <a:pt x="11559362" y="1230628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Oval 55"/>
          <p:cNvSpPr/>
          <p:nvPr/>
        </p:nvSpPr>
        <p:spPr bwMode="auto">
          <a:xfrm>
            <a:off x="4076861" y="1173901"/>
            <a:ext cx="669131" cy="85725"/>
          </a:xfrm>
          <a:custGeom>
            <a:avLst/>
            <a:gdLst>
              <a:gd name="connsiteX0" fmla="*/ 0 w 607219"/>
              <a:gd name="connsiteY0" fmla="*/ 77788 h 155576"/>
              <a:gd name="connsiteX1" fmla="*/ 303610 w 607219"/>
              <a:gd name="connsiteY1" fmla="*/ 0 h 155576"/>
              <a:gd name="connsiteX2" fmla="*/ 607220 w 607219"/>
              <a:gd name="connsiteY2" fmla="*/ 77788 h 155576"/>
              <a:gd name="connsiteX3" fmla="*/ 303610 w 607219"/>
              <a:gd name="connsiteY3" fmla="*/ 155576 h 155576"/>
              <a:gd name="connsiteX4" fmla="*/ 0 w 607219"/>
              <a:gd name="connsiteY4" fmla="*/ 77788 h 155576"/>
              <a:gd name="connsiteX0" fmla="*/ 10199 w 617419"/>
              <a:gd name="connsiteY0" fmla="*/ 81085 h 158873"/>
              <a:gd name="connsiteX1" fmla="*/ 94116 w 617419"/>
              <a:gd name="connsiteY1" fmla="*/ 21024 h 158873"/>
              <a:gd name="connsiteX2" fmla="*/ 313809 w 617419"/>
              <a:gd name="connsiteY2" fmla="*/ 3297 h 158873"/>
              <a:gd name="connsiteX3" fmla="*/ 617419 w 617419"/>
              <a:gd name="connsiteY3" fmla="*/ 81085 h 158873"/>
              <a:gd name="connsiteX4" fmla="*/ 313809 w 617419"/>
              <a:gd name="connsiteY4" fmla="*/ 158873 h 158873"/>
              <a:gd name="connsiteX5" fmla="*/ 10199 w 617419"/>
              <a:gd name="connsiteY5" fmla="*/ 81085 h 158873"/>
              <a:gd name="connsiteX0" fmla="*/ 12 w 607232"/>
              <a:gd name="connsiteY0" fmla="*/ 81085 h 158873"/>
              <a:gd name="connsiteX1" fmla="*/ 83929 w 607232"/>
              <a:gd name="connsiteY1" fmla="*/ 21024 h 158873"/>
              <a:gd name="connsiteX2" fmla="*/ 303622 w 607232"/>
              <a:gd name="connsiteY2" fmla="*/ 3297 h 158873"/>
              <a:gd name="connsiteX3" fmla="*/ 607232 w 607232"/>
              <a:gd name="connsiteY3" fmla="*/ 81085 h 158873"/>
              <a:gd name="connsiteX4" fmla="*/ 303622 w 607232"/>
              <a:gd name="connsiteY4" fmla="*/ 158873 h 158873"/>
              <a:gd name="connsiteX5" fmla="*/ 12 w 607232"/>
              <a:gd name="connsiteY5" fmla="*/ 81085 h 158873"/>
              <a:gd name="connsiteX0" fmla="*/ 1004 w 608224"/>
              <a:gd name="connsiteY0" fmla="*/ 81085 h 158873"/>
              <a:gd name="connsiteX1" fmla="*/ 84921 w 608224"/>
              <a:gd name="connsiteY1" fmla="*/ 21024 h 158873"/>
              <a:gd name="connsiteX2" fmla="*/ 304614 w 608224"/>
              <a:gd name="connsiteY2" fmla="*/ 3297 h 158873"/>
              <a:gd name="connsiteX3" fmla="*/ 608224 w 608224"/>
              <a:gd name="connsiteY3" fmla="*/ 81085 h 158873"/>
              <a:gd name="connsiteX4" fmla="*/ 304614 w 608224"/>
              <a:gd name="connsiteY4" fmla="*/ 158873 h 158873"/>
              <a:gd name="connsiteX5" fmla="*/ 1004 w 608224"/>
              <a:gd name="connsiteY5" fmla="*/ 81085 h 158873"/>
              <a:gd name="connsiteX0" fmla="*/ 113 w 607333"/>
              <a:gd name="connsiteY0" fmla="*/ 81085 h 158873"/>
              <a:gd name="connsiteX1" fmla="*/ 84030 w 607333"/>
              <a:gd name="connsiteY1" fmla="*/ 21024 h 158873"/>
              <a:gd name="connsiteX2" fmla="*/ 303723 w 607333"/>
              <a:gd name="connsiteY2" fmla="*/ 3297 h 158873"/>
              <a:gd name="connsiteX3" fmla="*/ 607333 w 607333"/>
              <a:gd name="connsiteY3" fmla="*/ 81085 h 158873"/>
              <a:gd name="connsiteX4" fmla="*/ 303723 w 607333"/>
              <a:gd name="connsiteY4" fmla="*/ 158873 h 158873"/>
              <a:gd name="connsiteX5" fmla="*/ 113 w 607333"/>
              <a:gd name="connsiteY5" fmla="*/ 81085 h 158873"/>
              <a:gd name="connsiteX0" fmla="*/ 113 w 613034"/>
              <a:gd name="connsiteY0" fmla="*/ 78028 h 155816"/>
              <a:gd name="connsiteX1" fmla="*/ 84030 w 613034"/>
              <a:gd name="connsiteY1" fmla="*/ 17967 h 155816"/>
              <a:gd name="connsiteX2" fmla="*/ 303723 w 613034"/>
              <a:gd name="connsiteY2" fmla="*/ 240 h 155816"/>
              <a:gd name="connsiteX3" fmla="*/ 487254 w 613034"/>
              <a:gd name="connsiteY3" fmla="*/ 27493 h 155816"/>
              <a:gd name="connsiteX4" fmla="*/ 607333 w 613034"/>
              <a:gd name="connsiteY4" fmla="*/ 78028 h 155816"/>
              <a:gd name="connsiteX5" fmla="*/ 303723 w 613034"/>
              <a:gd name="connsiteY5" fmla="*/ 155816 h 155816"/>
              <a:gd name="connsiteX6" fmla="*/ 113 w 613034"/>
              <a:gd name="connsiteY6" fmla="*/ 78028 h 155816"/>
              <a:gd name="connsiteX0" fmla="*/ 303723 w 613034"/>
              <a:gd name="connsiteY0" fmla="*/ 0 h 155576"/>
              <a:gd name="connsiteX1" fmla="*/ 487254 w 613034"/>
              <a:gd name="connsiteY1" fmla="*/ 27253 h 155576"/>
              <a:gd name="connsiteX2" fmla="*/ 607333 w 613034"/>
              <a:gd name="connsiteY2" fmla="*/ 77788 h 155576"/>
              <a:gd name="connsiteX3" fmla="*/ 303723 w 613034"/>
              <a:gd name="connsiteY3" fmla="*/ 155576 h 155576"/>
              <a:gd name="connsiteX4" fmla="*/ 113 w 613034"/>
              <a:gd name="connsiteY4" fmla="*/ 77788 h 155576"/>
              <a:gd name="connsiteX5" fmla="*/ 84030 w 613034"/>
              <a:gd name="connsiteY5" fmla="*/ 17727 h 155576"/>
              <a:gd name="connsiteX6" fmla="*/ 395163 w 613034"/>
              <a:gd name="connsiteY6" fmla="*/ 91440 h 155576"/>
              <a:gd name="connsiteX0" fmla="*/ 303723 w 613034"/>
              <a:gd name="connsiteY0" fmla="*/ 0 h 155576"/>
              <a:gd name="connsiteX1" fmla="*/ 487254 w 613034"/>
              <a:gd name="connsiteY1" fmla="*/ 27253 h 155576"/>
              <a:gd name="connsiteX2" fmla="*/ 607333 w 613034"/>
              <a:gd name="connsiteY2" fmla="*/ 77788 h 155576"/>
              <a:gd name="connsiteX3" fmla="*/ 303723 w 613034"/>
              <a:gd name="connsiteY3" fmla="*/ 155576 h 155576"/>
              <a:gd name="connsiteX4" fmla="*/ 113 w 613034"/>
              <a:gd name="connsiteY4" fmla="*/ 77788 h 155576"/>
              <a:gd name="connsiteX5" fmla="*/ 84030 w 613034"/>
              <a:gd name="connsiteY5" fmla="*/ 17727 h 155576"/>
              <a:gd name="connsiteX0" fmla="*/ 487254 w 613034"/>
              <a:gd name="connsiteY0" fmla="*/ 9526 h 137849"/>
              <a:gd name="connsiteX1" fmla="*/ 607333 w 613034"/>
              <a:gd name="connsiteY1" fmla="*/ 60061 h 137849"/>
              <a:gd name="connsiteX2" fmla="*/ 303723 w 613034"/>
              <a:gd name="connsiteY2" fmla="*/ 137849 h 137849"/>
              <a:gd name="connsiteX3" fmla="*/ 113 w 613034"/>
              <a:gd name="connsiteY3" fmla="*/ 60061 h 137849"/>
              <a:gd name="connsiteX4" fmla="*/ 84030 w 613034"/>
              <a:gd name="connsiteY4" fmla="*/ 0 h 137849"/>
              <a:gd name="connsiteX0" fmla="*/ 487254 w 607333"/>
              <a:gd name="connsiteY0" fmla="*/ 9526 h 137849"/>
              <a:gd name="connsiteX1" fmla="*/ 607333 w 607333"/>
              <a:gd name="connsiteY1" fmla="*/ 60061 h 137849"/>
              <a:gd name="connsiteX2" fmla="*/ 303723 w 607333"/>
              <a:gd name="connsiteY2" fmla="*/ 137849 h 137849"/>
              <a:gd name="connsiteX3" fmla="*/ 113 w 607333"/>
              <a:gd name="connsiteY3" fmla="*/ 60061 h 137849"/>
              <a:gd name="connsiteX4" fmla="*/ 84030 w 607333"/>
              <a:gd name="connsiteY4" fmla="*/ 0 h 137849"/>
              <a:gd name="connsiteX0" fmla="*/ 487254 w 607333"/>
              <a:gd name="connsiteY0" fmla="*/ 9526 h 137849"/>
              <a:gd name="connsiteX1" fmla="*/ 607333 w 607333"/>
              <a:gd name="connsiteY1" fmla="*/ 60061 h 137849"/>
              <a:gd name="connsiteX2" fmla="*/ 303723 w 607333"/>
              <a:gd name="connsiteY2" fmla="*/ 137849 h 137849"/>
              <a:gd name="connsiteX3" fmla="*/ 113 w 607333"/>
              <a:gd name="connsiteY3" fmla="*/ 60061 h 137849"/>
              <a:gd name="connsiteX4" fmla="*/ 84030 w 607333"/>
              <a:gd name="connsiteY4" fmla="*/ 0 h 137849"/>
              <a:gd name="connsiteX0" fmla="*/ 487254 w 607333"/>
              <a:gd name="connsiteY0" fmla="*/ 9526 h 137849"/>
              <a:gd name="connsiteX1" fmla="*/ 607333 w 607333"/>
              <a:gd name="connsiteY1" fmla="*/ 60061 h 137849"/>
              <a:gd name="connsiteX2" fmla="*/ 303723 w 607333"/>
              <a:gd name="connsiteY2" fmla="*/ 137849 h 137849"/>
              <a:gd name="connsiteX3" fmla="*/ 113 w 607333"/>
              <a:gd name="connsiteY3" fmla="*/ 60061 h 137849"/>
              <a:gd name="connsiteX4" fmla="*/ 84030 w 607333"/>
              <a:gd name="connsiteY4" fmla="*/ 0 h 137849"/>
              <a:gd name="connsiteX0" fmla="*/ 487254 w 607333"/>
              <a:gd name="connsiteY0" fmla="*/ 9526 h 137849"/>
              <a:gd name="connsiteX1" fmla="*/ 607333 w 607333"/>
              <a:gd name="connsiteY1" fmla="*/ 60061 h 137849"/>
              <a:gd name="connsiteX2" fmla="*/ 303723 w 607333"/>
              <a:gd name="connsiteY2" fmla="*/ 137849 h 137849"/>
              <a:gd name="connsiteX3" fmla="*/ 113 w 607333"/>
              <a:gd name="connsiteY3" fmla="*/ 60061 h 137849"/>
              <a:gd name="connsiteX4" fmla="*/ 84030 w 607333"/>
              <a:gd name="connsiteY4" fmla="*/ 0 h 137849"/>
              <a:gd name="connsiteX0" fmla="*/ 487254 w 613329"/>
              <a:gd name="connsiteY0" fmla="*/ 9526 h 137849"/>
              <a:gd name="connsiteX1" fmla="*/ 512654 w 613329"/>
              <a:gd name="connsiteY1" fmla="*/ 15875 h 137849"/>
              <a:gd name="connsiteX2" fmla="*/ 607333 w 613329"/>
              <a:gd name="connsiteY2" fmla="*/ 60061 h 137849"/>
              <a:gd name="connsiteX3" fmla="*/ 303723 w 613329"/>
              <a:gd name="connsiteY3" fmla="*/ 137849 h 137849"/>
              <a:gd name="connsiteX4" fmla="*/ 113 w 613329"/>
              <a:gd name="connsiteY4" fmla="*/ 60061 h 137849"/>
              <a:gd name="connsiteX5" fmla="*/ 84030 w 613329"/>
              <a:gd name="connsiteY5" fmla="*/ 0 h 137849"/>
              <a:gd name="connsiteX0" fmla="*/ 487254 w 614349"/>
              <a:gd name="connsiteY0" fmla="*/ 17621 h 145944"/>
              <a:gd name="connsiteX1" fmla="*/ 531704 w 614349"/>
              <a:gd name="connsiteY1" fmla="*/ 1745 h 145944"/>
              <a:gd name="connsiteX2" fmla="*/ 607333 w 614349"/>
              <a:gd name="connsiteY2" fmla="*/ 68156 h 145944"/>
              <a:gd name="connsiteX3" fmla="*/ 303723 w 614349"/>
              <a:gd name="connsiteY3" fmla="*/ 145944 h 145944"/>
              <a:gd name="connsiteX4" fmla="*/ 113 w 614349"/>
              <a:gd name="connsiteY4" fmla="*/ 68156 h 145944"/>
              <a:gd name="connsiteX5" fmla="*/ 84030 w 614349"/>
              <a:gd name="connsiteY5" fmla="*/ 8095 h 145944"/>
              <a:gd name="connsiteX0" fmla="*/ 465822 w 614349"/>
              <a:gd name="connsiteY0" fmla="*/ 6828 h 147058"/>
              <a:gd name="connsiteX1" fmla="*/ 531704 w 614349"/>
              <a:gd name="connsiteY1" fmla="*/ 2859 h 147058"/>
              <a:gd name="connsiteX2" fmla="*/ 607333 w 614349"/>
              <a:gd name="connsiteY2" fmla="*/ 69270 h 147058"/>
              <a:gd name="connsiteX3" fmla="*/ 303723 w 614349"/>
              <a:gd name="connsiteY3" fmla="*/ 147058 h 147058"/>
              <a:gd name="connsiteX4" fmla="*/ 113 w 614349"/>
              <a:gd name="connsiteY4" fmla="*/ 69270 h 147058"/>
              <a:gd name="connsiteX5" fmla="*/ 84030 w 614349"/>
              <a:gd name="connsiteY5" fmla="*/ 9209 h 147058"/>
              <a:gd name="connsiteX0" fmla="*/ 480109 w 614349"/>
              <a:gd name="connsiteY0" fmla="*/ 244 h 149999"/>
              <a:gd name="connsiteX1" fmla="*/ 531704 w 614349"/>
              <a:gd name="connsiteY1" fmla="*/ 5800 h 149999"/>
              <a:gd name="connsiteX2" fmla="*/ 607333 w 614349"/>
              <a:gd name="connsiteY2" fmla="*/ 72211 h 149999"/>
              <a:gd name="connsiteX3" fmla="*/ 303723 w 614349"/>
              <a:gd name="connsiteY3" fmla="*/ 149999 h 149999"/>
              <a:gd name="connsiteX4" fmla="*/ 113 w 614349"/>
              <a:gd name="connsiteY4" fmla="*/ 72211 h 149999"/>
              <a:gd name="connsiteX5" fmla="*/ 84030 w 614349"/>
              <a:gd name="connsiteY5" fmla="*/ 12150 h 149999"/>
              <a:gd name="connsiteX0" fmla="*/ 531704 w 614349"/>
              <a:gd name="connsiteY0" fmla="*/ 1 h 144200"/>
              <a:gd name="connsiteX1" fmla="*/ 607333 w 614349"/>
              <a:gd name="connsiteY1" fmla="*/ 66412 h 144200"/>
              <a:gd name="connsiteX2" fmla="*/ 303723 w 614349"/>
              <a:gd name="connsiteY2" fmla="*/ 144200 h 144200"/>
              <a:gd name="connsiteX3" fmla="*/ 113 w 614349"/>
              <a:gd name="connsiteY3" fmla="*/ 66412 h 144200"/>
              <a:gd name="connsiteX4" fmla="*/ 84030 w 614349"/>
              <a:gd name="connsiteY4" fmla="*/ 6351 h 144200"/>
              <a:gd name="connsiteX0" fmla="*/ 507891 w 613119"/>
              <a:gd name="connsiteY0" fmla="*/ 0 h 151680"/>
              <a:gd name="connsiteX1" fmla="*/ 607333 w 613119"/>
              <a:gd name="connsiteY1" fmla="*/ 73892 h 151680"/>
              <a:gd name="connsiteX2" fmla="*/ 303723 w 613119"/>
              <a:gd name="connsiteY2" fmla="*/ 151680 h 151680"/>
              <a:gd name="connsiteX3" fmla="*/ 113 w 613119"/>
              <a:gd name="connsiteY3" fmla="*/ 73892 h 151680"/>
              <a:gd name="connsiteX4" fmla="*/ 84030 w 613119"/>
              <a:gd name="connsiteY4" fmla="*/ 13831 h 151680"/>
              <a:gd name="connsiteX0" fmla="*/ 507891 w 613119"/>
              <a:gd name="connsiteY0" fmla="*/ 1130 h 137849"/>
              <a:gd name="connsiteX1" fmla="*/ 607333 w 613119"/>
              <a:gd name="connsiteY1" fmla="*/ 60061 h 137849"/>
              <a:gd name="connsiteX2" fmla="*/ 303723 w 613119"/>
              <a:gd name="connsiteY2" fmla="*/ 137849 h 137849"/>
              <a:gd name="connsiteX3" fmla="*/ 113 w 613119"/>
              <a:gd name="connsiteY3" fmla="*/ 60061 h 137849"/>
              <a:gd name="connsiteX4" fmla="*/ 84030 w 613119"/>
              <a:gd name="connsiteY4" fmla="*/ 0 h 137849"/>
              <a:gd name="connsiteX0" fmla="*/ 534085 w 614501"/>
              <a:gd name="connsiteY0" fmla="*/ 4869 h 137849"/>
              <a:gd name="connsiteX1" fmla="*/ 607333 w 614501"/>
              <a:gd name="connsiteY1" fmla="*/ 60061 h 137849"/>
              <a:gd name="connsiteX2" fmla="*/ 303723 w 614501"/>
              <a:gd name="connsiteY2" fmla="*/ 137849 h 137849"/>
              <a:gd name="connsiteX3" fmla="*/ 113 w 614501"/>
              <a:gd name="connsiteY3" fmla="*/ 60061 h 137849"/>
              <a:gd name="connsiteX4" fmla="*/ 84030 w 614501"/>
              <a:gd name="connsiteY4" fmla="*/ 0 h 1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501" h="137849">
                <a:moveTo>
                  <a:pt x="534085" y="4869"/>
                </a:moveTo>
                <a:cubicBezTo>
                  <a:pt x="554098" y="13292"/>
                  <a:pt x="639509" y="39203"/>
                  <a:pt x="607333" y="60061"/>
                </a:cubicBezTo>
                <a:cubicBezTo>
                  <a:pt x="589445" y="90973"/>
                  <a:pt x="471402" y="137849"/>
                  <a:pt x="303723" y="137849"/>
                </a:cubicBezTo>
                <a:cubicBezTo>
                  <a:pt x="136044" y="137849"/>
                  <a:pt x="-4546" y="102086"/>
                  <a:pt x="113" y="60061"/>
                </a:cubicBezTo>
                <a:cubicBezTo>
                  <a:pt x="4772" y="18036"/>
                  <a:pt x="33428" y="12965"/>
                  <a:pt x="8403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49579" y="168424"/>
            <a:ext cx="8899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Head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humerus</a:t>
            </a:r>
            <a:endParaRPr lang="en-US" sz="13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18267" y="981397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Anatomical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neck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77037" y="2381251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Radial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groove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69106" y="2860678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Deltoid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tuberosity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73814" y="5251450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Medial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epicondyle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70633" y="6161090"/>
            <a:ext cx="817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Trochlea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47071" y="6002338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Lateral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epicondyle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56589" y="5365752"/>
            <a:ext cx="9460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Olecranon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fossa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67181" y="1121901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Surgical</a:t>
            </a:r>
          </a:p>
          <a:p>
            <a:pPr eaLnBrk="0" fontAlgn="base" hangingPunct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neck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59569" y="6403188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(b)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 flipH="1">
            <a:off x="3970020" y="2531268"/>
            <a:ext cx="535422" cy="33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6FAD37-0053-6846-87D3-9DC65792F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705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919984" y="213360"/>
            <a:ext cx="3304032" cy="643128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4034750" y="5794012"/>
            <a:ext cx="314365" cy="59418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48259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275106"/>
              <a:gd name="connsiteY0" fmla="*/ 0 h 1182365"/>
              <a:gd name="connsiteX1" fmla="*/ 1644865 w 5275106"/>
              <a:gd name="connsiteY1" fmla="*/ 48259 h 1182365"/>
              <a:gd name="connsiteX2" fmla="*/ 5275107 w 5275106"/>
              <a:gd name="connsiteY2" fmla="*/ 1182365 h 1182365"/>
              <a:gd name="connsiteX0" fmla="*/ 0 w 5366847"/>
              <a:gd name="connsiteY0" fmla="*/ 0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779681"/>
              <a:gd name="connsiteY0" fmla="*/ 0 h 1230624"/>
              <a:gd name="connsiteX1" fmla="*/ 1736606 w 5779681"/>
              <a:gd name="connsiteY1" fmla="*/ 0 h 1230624"/>
              <a:gd name="connsiteX2" fmla="*/ 5779681 w 5779681"/>
              <a:gd name="connsiteY2" fmla="*/ 1230624 h 1230624"/>
              <a:gd name="connsiteX0" fmla="*/ 0 w 12670807"/>
              <a:gd name="connsiteY0" fmla="*/ 0 h 1239811"/>
              <a:gd name="connsiteX1" fmla="*/ 8627732 w 12670807"/>
              <a:gd name="connsiteY1" fmla="*/ 9187 h 1239811"/>
              <a:gd name="connsiteX2" fmla="*/ 12670807 w 12670807"/>
              <a:gd name="connsiteY2" fmla="*/ 1239811 h 1239811"/>
              <a:gd name="connsiteX0" fmla="*/ 0 w 12670807"/>
              <a:gd name="connsiteY0" fmla="*/ 0 h 1239811"/>
              <a:gd name="connsiteX1" fmla="*/ 10183826 w 12670807"/>
              <a:gd name="connsiteY1" fmla="*/ 18370 h 1239811"/>
              <a:gd name="connsiteX2" fmla="*/ 12670807 w 12670807"/>
              <a:gd name="connsiteY2" fmla="*/ 1239811 h 1239811"/>
              <a:gd name="connsiteX0" fmla="*/ 0 w 11559362"/>
              <a:gd name="connsiteY0" fmla="*/ 0 h 1230628"/>
              <a:gd name="connsiteX1" fmla="*/ 9072381 w 11559362"/>
              <a:gd name="connsiteY1" fmla="*/ 9187 h 1230628"/>
              <a:gd name="connsiteX2" fmla="*/ 11559362 w 11559362"/>
              <a:gd name="connsiteY2" fmla="*/ 1230628 h 1230628"/>
              <a:gd name="connsiteX0" fmla="*/ 0 w 18936803"/>
              <a:gd name="connsiteY0" fmla="*/ 0 h 532940"/>
              <a:gd name="connsiteX1" fmla="*/ 9072381 w 18936803"/>
              <a:gd name="connsiteY1" fmla="*/ 9187 h 532940"/>
              <a:gd name="connsiteX2" fmla="*/ 18936803 w 18936803"/>
              <a:gd name="connsiteY2" fmla="*/ 532940 h 53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36803" h="532940">
                <a:moveTo>
                  <a:pt x="0" y="0"/>
                </a:moveTo>
                <a:lnTo>
                  <a:pt x="9072381" y="9187"/>
                </a:lnTo>
                <a:lnTo>
                  <a:pt x="18936803" y="53294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920615" y="5659755"/>
            <a:ext cx="22225" cy="203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5112385" y="5696585"/>
            <a:ext cx="473075" cy="1079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770120" y="3537585"/>
            <a:ext cx="43815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5074285" y="2975610"/>
            <a:ext cx="279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4123055" y="2197735"/>
            <a:ext cx="3333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992880" y="1306195"/>
            <a:ext cx="572135" cy="444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4849495" y="1024255"/>
            <a:ext cx="39370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Freeform 3"/>
          <p:cNvSpPr/>
          <p:nvPr/>
        </p:nvSpPr>
        <p:spPr>
          <a:xfrm flipH="1">
            <a:off x="4913946" y="289560"/>
            <a:ext cx="366713" cy="509111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48259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275106"/>
              <a:gd name="connsiteY0" fmla="*/ 0 h 1182365"/>
              <a:gd name="connsiteX1" fmla="*/ 1644865 w 5275106"/>
              <a:gd name="connsiteY1" fmla="*/ 48259 h 1182365"/>
              <a:gd name="connsiteX2" fmla="*/ 5275107 w 5275106"/>
              <a:gd name="connsiteY2" fmla="*/ 1182365 h 1182365"/>
              <a:gd name="connsiteX0" fmla="*/ 0 w 5366847"/>
              <a:gd name="connsiteY0" fmla="*/ 0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779681"/>
              <a:gd name="connsiteY0" fmla="*/ 0 h 1230624"/>
              <a:gd name="connsiteX1" fmla="*/ 1736606 w 5779681"/>
              <a:gd name="connsiteY1" fmla="*/ 0 h 1230624"/>
              <a:gd name="connsiteX2" fmla="*/ 5779681 w 5779681"/>
              <a:gd name="connsiteY2" fmla="*/ 1230624 h 1230624"/>
              <a:gd name="connsiteX0" fmla="*/ 0 w 5256238"/>
              <a:gd name="connsiteY0" fmla="*/ 0 h 1230624"/>
              <a:gd name="connsiteX1" fmla="*/ 1213163 w 5256238"/>
              <a:gd name="connsiteY1" fmla="*/ 0 h 1230624"/>
              <a:gd name="connsiteX2" fmla="*/ 5256238 w 5256238"/>
              <a:gd name="connsiteY2" fmla="*/ 1230624 h 1230624"/>
              <a:gd name="connsiteX0" fmla="*/ 0 w 5103565"/>
              <a:gd name="connsiteY0" fmla="*/ 0 h 1239544"/>
              <a:gd name="connsiteX1" fmla="*/ 1060490 w 5103565"/>
              <a:gd name="connsiteY1" fmla="*/ 8920 h 1239544"/>
              <a:gd name="connsiteX2" fmla="*/ 5103565 w 5103565"/>
              <a:gd name="connsiteY2" fmla="*/ 1239544 h 1239544"/>
              <a:gd name="connsiteX0" fmla="*/ 0 w 5059940"/>
              <a:gd name="connsiteY0" fmla="*/ 0 h 1177124"/>
              <a:gd name="connsiteX1" fmla="*/ 1060490 w 5059940"/>
              <a:gd name="connsiteY1" fmla="*/ 8920 h 1177124"/>
              <a:gd name="connsiteX2" fmla="*/ 5059940 w 5059940"/>
              <a:gd name="connsiteY2" fmla="*/ 1177124 h 1177124"/>
              <a:gd name="connsiteX0" fmla="*/ 0 w 5125364"/>
              <a:gd name="connsiteY0" fmla="*/ 0 h 1203878"/>
              <a:gd name="connsiteX1" fmla="*/ 1060490 w 5125364"/>
              <a:gd name="connsiteY1" fmla="*/ 8920 h 1203878"/>
              <a:gd name="connsiteX2" fmla="*/ 5125364 w 5125364"/>
              <a:gd name="connsiteY2" fmla="*/ 1203878 h 1203878"/>
              <a:gd name="connsiteX0" fmla="*/ 0 w 5241685"/>
              <a:gd name="connsiteY0" fmla="*/ 0 h 1203878"/>
              <a:gd name="connsiteX1" fmla="*/ 1176811 w 5241685"/>
              <a:gd name="connsiteY1" fmla="*/ 8920 h 1203878"/>
              <a:gd name="connsiteX2" fmla="*/ 5241685 w 5241685"/>
              <a:gd name="connsiteY2" fmla="*/ 1203878 h 1203878"/>
              <a:gd name="connsiteX0" fmla="*/ 0 w 5241685"/>
              <a:gd name="connsiteY0" fmla="*/ 0 h 1203878"/>
              <a:gd name="connsiteX1" fmla="*/ 1836597 w 5241685"/>
              <a:gd name="connsiteY1" fmla="*/ 2775 h 1203878"/>
              <a:gd name="connsiteX2" fmla="*/ 5241685 w 5241685"/>
              <a:gd name="connsiteY2" fmla="*/ 1203878 h 120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1685" h="1203878">
                <a:moveTo>
                  <a:pt x="0" y="0"/>
                </a:moveTo>
                <a:lnTo>
                  <a:pt x="1836597" y="2775"/>
                </a:lnTo>
                <a:lnTo>
                  <a:pt x="5241685" y="1203878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3983830" y="934390"/>
            <a:ext cx="420530" cy="86689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48259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275106"/>
              <a:gd name="connsiteY0" fmla="*/ 0 h 1182365"/>
              <a:gd name="connsiteX1" fmla="*/ 1644865 w 5275106"/>
              <a:gd name="connsiteY1" fmla="*/ 48259 h 1182365"/>
              <a:gd name="connsiteX2" fmla="*/ 5275107 w 5275106"/>
              <a:gd name="connsiteY2" fmla="*/ 1182365 h 1182365"/>
              <a:gd name="connsiteX0" fmla="*/ 0 w 5366847"/>
              <a:gd name="connsiteY0" fmla="*/ 0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779681"/>
              <a:gd name="connsiteY0" fmla="*/ 0 h 1230624"/>
              <a:gd name="connsiteX1" fmla="*/ 1736606 w 5779681"/>
              <a:gd name="connsiteY1" fmla="*/ 0 h 1230624"/>
              <a:gd name="connsiteX2" fmla="*/ 5779681 w 5779681"/>
              <a:gd name="connsiteY2" fmla="*/ 1230624 h 1230624"/>
              <a:gd name="connsiteX0" fmla="*/ 0 w 5256238"/>
              <a:gd name="connsiteY0" fmla="*/ 0 h 1230624"/>
              <a:gd name="connsiteX1" fmla="*/ 1213163 w 5256238"/>
              <a:gd name="connsiteY1" fmla="*/ 0 h 1230624"/>
              <a:gd name="connsiteX2" fmla="*/ 5256238 w 5256238"/>
              <a:gd name="connsiteY2" fmla="*/ 1230624 h 1230624"/>
              <a:gd name="connsiteX0" fmla="*/ 0 w 5103565"/>
              <a:gd name="connsiteY0" fmla="*/ 0 h 1239544"/>
              <a:gd name="connsiteX1" fmla="*/ 1060490 w 5103565"/>
              <a:gd name="connsiteY1" fmla="*/ 8920 h 1239544"/>
              <a:gd name="connsiteX2" fmla="*/ 5103565 w 5103565"/>
              <a:gd name="connsiteY2" fmla="*/ 1239544 h 1239544"/>
              <a:gd name="connsiteX0" fmla="*/ 0 w 5059940"/>
              <a:gd name="connsiteY0" fmla="*/ 0 h 1177124"/>
              <a:gd name="connsiteX1" fmla="*/ 1060490 w 5059940"/>
              <a:gd name="connsiteY1" fmla="*/ 8920 h 1177124"/>
              <a:gd name="connsiteX2" fmla="*/ 5059940 w 5059940"/>
              <a:gd name="connsiteY2" fmla="*/ 1177124 h 1177124"/>
              <a:gd name="connsiteX0" fmla="*/ 0 w 5125364"/>
              <a:gd name="connsiteY0" fmla="*/ 0 h 1203878"/>
              <a:gd name="connsiteX1" fmla="*/ 1060490 w 5125364"/>
              <a:gd name="connsiteY1" fmla="*/ 8920 h 1203878"/>
              <a:gd name="connsiteX2" fmla="*/ 5125364 w 5125364"/>
              <a:gd name="connsiteY2" fmla="*/ 1203878 h 1203878"/>
              <a:gd name="connsiteX0" fmla="*/ 0 w 5241685"/>
              <a:gd name="connsiteY0" fmla="*/ 0 h 1203878"/>
              <a:gd name="connsiteX1" fmla="*/ 1176811 w 5241685"/>
              <a:gd name="connsiteY1" fmla="*/ 8920 h 1203878"/>
              <a:gd name="connsiteX2" fmla="*/ 5241685 w 5241685"/>
              <a:gd name="connsiteY2" fmla="*/ 1203878 h 1203878"/>
              <a:gd name="connsiteX0" fmla="*/ 0 w 5241685"/>
              <a:gd name="connsiteY0" fmla="*/ 0 h 1203878"/>
              <a:gd name="connsiteX1" fmla="*/ 1836597 w 5241685"/>
              <a:gd name="connsiteY1" fmla="*/ 2775 h 1203878"/>
              <a:gd name="connsiteX2" fmla="*/ 5241685 w 5241685"/>
              <a:gd name="connsiteY2" fmla="*/ 1203878 h 1203878"/>
              <a:gd name="connsiteX0" fmla="*/ 0 w 5241685"/>
              <a:gd name="connsiteY0" fmla="*/ 0 h 1203878"/>
              <a:gd name="connsiteX1" fmla="*/ 1660702 w 5241685"/>
              <a:gd name="connsiteY1" fmla="*/ 2773 h 1203878"/>
              <a:gd name="connsiteX2" fmla="*/ 5241685 w 5241685"/>
              <a:gd name="connsiteY2" fmla="*/ 1203878 h 1203878"/>
              <a:gd name="connsiteX0" fmla="*/ 0 w 5558305"/>
              <a:gd name="connsiteY0" fmla="*/ 0 h 1021475"/>
              <a:gd name="connsiteX1" fmla="*/ 1660702 w 5558305"/>
              <a:gd name="connsiteY1" fmla="*/ 2773 h 1021475"/>
              <a:gd name="connsiteX2" fmla="*/ 5558305 w 5558305"/>
              <a:gd name="connsiteY2" fmla="*/ 1021475 h 1021475"/>
              <a:gd name="connsiteX0" fmla="*/ 0 w 5558305"/>
              <a:gd name="connsiteY0" fmla="*/ 0 h 1021475"/>
              <a:gd name="connsiteX1" fmla="*/ 1273732 w 5558305"/>
              <a:gd name="connsiteY1" fmla="*/ 2773 h 1021475"/>
              <a:gd name="connsiteX2" fmla="*/ 5558305 w 5558305"/>
              <a:gd name="connsiteY2" fmla="*/ 1021475 h 1021475"/>
              <a:gd name="connsiteX0" fmla="*/ 0 w 6077089"/>
              <a:gd name="connsiteY0" fmla="*/ 27261 h 1018700"/>
              <a:gd name="connsiteX1" fmla="*/ 1792516 w 6077089"/>
              <a:gd name="connsiteY1" fmla="*/ -2 h 1018700"/>
              <a:gd name="connsiteX2" fmla="*/ 6077089 w 6077089"/>
              <a:gd name="connsiteY2" fmla="*/ 1018700 h 1018700"/>
              <a:gd name="connsiteX0" fmla="*/ 0 w 5780646"/>
              <a:gd name="connsiteY0" fmla="*/ 0 h 1051511"/>
              <a:gd name="connsiteX1" fmla="*/ 1496073 w 5780646"/>
              <a:gd name="connsiteY1" fmla="*/ 32809 h 1051511"/>
              <a:gd name="connsiteX2" fmla="*/ 5780646 w 5780646"/>
              <a:gd name="connsiteY2" fmla="*/ 1051511 h 1051511"/>
              <a:gd name="connsiteX0" fmla="*/ 0 w 6002986"/>
              <a:gd name="connsiteY0" fmla="*/ 0 h 1021462"/>
              <a:gd name="connsiteX1" fmla="*/ 1718413 w 6002986"/>
              <a:gd name="connsiteY1" fmla="*/ 2760 h 1021462"/>
              <a:gd name="connsiteX2" fmla="*/ 6002986 w 6002986"/>
              <a:gd name="connsiteY2" fmla="*/ 1021462 h 1021462"/>
              <a:gd name="connsiteX0" fmla="*/ 0 w 6002986"/>
              <a:gd name="connsiteY0" fmla="*/ 0 h 1021462"/>
              <a:gd name="connsiteX1" fmla="*/ 1421963 w 6002986"/>
              <a:gd name="connsiteY1" fmla="*/ 2763 h 1021462"/>
              <a:gd name="connsiteX2" fmla="*/ 6002986 w 6002986"/>
              <a:gd name="connsiteY2" fmla="*/ 1021462 h 1021462"/>
              <a:gd name="connsiteX0" fmla="*/ 0 w 5817713"/>
              <a:gd name="connsiteY0" fmla="*/ 0 h 931354"/>
              <a:gd name="connsiteX1" fmla="*/ 1421963 w 5817713"/>
              <a:gd name="connsiteY1" fmla="*/ 2763 h 931354"/>
              <a:gd name="connsiteX2" fmla="*/ 5817713 w 5817713"/>
              <a:gd name="connsiteY2" fmla="*/ 931354 h 9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7713" h="931354">
                <a:moveTo>
                  <a:pt x="0" y="0"/>
                </a:moveTo>
                <a:lnTo>
                  <a:pt x="1421963" y="2763"/>
                </a:lnTo>
                <a:lnTo>
                  <a:pt x="5817713" y="931354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 flipH="1" flipV="1">
            <a:off x="4742018" y="1167288"/>
            <a:ext cx="523401" cy="308847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48259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275106"/>
              <a:gd name="connsiteY0" fmla="*/ 0 h 1182365"/>
              <a:gd name="connsiteX1" fmla="*/ 1644865 w 5275106"/>
              <a:gd name="connsiteY1" fmla="*/ 48259 h 1182365"/>
              <a:gd name="connsiteX2" fmla="*/ 5275107 w 5275106"/>
              <a:gd name="connsiteY2" fmla="*/ 1182365 h 1182365"/>
              <a:gd name="connsiteX0" fmla="*/ 0 w 5366847"/>
              <a:gd name="connsiteY0" fmla="*/ 0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779681"/>
              <a:gd name="connsiteY0" fmla="*/ 0 h 1230624"/>
              <a:gd name="connsiteX1" fmla="*/ 1736606 w 5779681"/>
              <a:gd name="connsiteY1" fmla="*/ 0 h 1230624"/>
              <a:gd name="connsiteX2" fmla="*/ 5779681 w 5779681"/>
              <a:gd name="connsiteY2" fmla="*/ 1230624 h 1230624"/>
              <a:gd name="connsiteX0" fmla="*/ 0 w 5256238"/>
              <a:gd name="connsiteY0" fmla="*/ 0 h 1230624"/>
              <a:gd name="connsiteX1" fmla="*/ 1213163 w 5256238"/>
              <a:gd name="connsiteY1" fmla="*/ 0 h 1230624"/>
              <a:gd name="connsiteX2" fmla="*/ 5256238 w 5256238"/>
              <a:gd name="connsiteY2" fmla="*/ 1230624 h 1230624"/>
              <a:gd name="connsiteX0" fmla="*/ 0 w 5103565"/>
              <a:gd name="connsiteY0" fmla="*/ 0 h 1239544"/>
              <a:gd name="connsiteX1" fmla="*/ 1060490 w 5103565"/>
              <a:gd name="connsiteY1" fmla="*/ 8920 h 1239544"/>
              <a:gd name="connsiteX2" fmla="*/ 5103565 w 5103565"/>
              <a:gd name="connsiteY2" fmla="*/ 1239544 h 1239544"/>
              <a:gd name="connsiteX0" fmla="*/ 0 w 5059940"/>
              <a:gd name="connsiteY0" fmla="*/ 0 h 1177124"/>
              <a:gd name="connsiteX1" fmla="*/ 1060490 w 5059940"/>
              <a:gd name="connsiteY1" fmla="*/ 8920 h 1177124"/>
              <a:gd name="connsiteX2" fmla="*/ 5059940 w 5059940"/>
              <a:gd name="connsiteY2" fmla="*/ 1177124 h 1177124"/>
              <a:gd name="connsiteX0" fmla="*/ 0 w 5125364"/>
              <a:gd name="connsiteY0" fmla="*/ 0 h 1203878"/>
              <a:gd name="connsiteX1" fmla="*/ 1060490 w 5125364"/>
              <a:gd name="connsiteY1" fmla="*/ 8920 h 1203878"/>
              <a:gd name="connsiteX2" fmla="*/ 5125364 w 5125364"/>
              <a:gd name="connsiteY2" fmla="*/ 1203878 h 1203878"/>
              <a:gd name="connsiteX0" fmla="*/ 0 w 5241685"/>
              <a:gd name="connsiteY0" fmla="*/ 0 h 1203878"/>
              <a:gd name="connsiteX1" fmla="*/ 1176811 w 5241685"/>
              <a:gd name="connsiteY1" fmla="*/ 8920 h 1203878"/>
              <a:gd name="connsiteX2" fmla="*/ 5241685 w 5241685"/>
              <a:gd name="connsiteY2" fmla="*/ 1203878 h 1203878"/>
              <a:gd name="connsiteX0" fmla="*/ 0 w 5241685"/>
              <a:gd name="connsiteY0" fmla="*/ 0 h 1203878"/>
              <a:gd name="connsiteX1" fmla="*/ 1836597 w 5241685"/>
              <a:gd name="connsiteY1" fmla="*/ 2775 h 1203878"/>
              <a:gd name="connsiteX2" fmla="*/ 5241685 w 5241685"/>
              <a:gd name="connsiteY2" fmla="*/ 1203878 h 1203878"/>
              <a:gd name="connsiteX0" fmla="*/ 0 w 4322826"/>
              <a:gd name="connsiteY0" fmla="*/ 6483 h 1201101"/>
              <a:gd name="connsiteX1" fmla="*/ 917738 w 4322826"/>
              <a:gd name="connsiteY1" fmla="*/ -2 h 1201101"/>
              <a:gd name="connsiteX2" fmla="*/ 4322826 w 4322826"/>
              <a:gd name="connsiteY2" fmla="*/ 1201101 h 120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2826" h="1201101">
                <a:moveTo>
                  <a:pt x="0" y="6483"/>
                </a:moveTo>
                <a:lnTo>
                  <a:pt x="917738" y="-2"/>
                </a:lnTo>
                <a:lnTo>
                  <a:pt x="4322826" y="1201101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4061460" y="1550035"/>
            <a:ext cx="603885" cy="1206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099685" y="707390"/>
            <a:ext cx="15875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Freeform 17"/>
          <p:cNvSpPr/>
          <p:nvPr/>
        </p:nvSpPr>
        <p:spPr>
          <a:xfrm>
            <a:off x="4034750" y="5794012"/>
            <a:ext cx="314365" cy="59418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48259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275106"/>
              <a:gd name="connsiteY0" fmla="*/ 0 h 1182365"/>
              <a:gd name="connsiteX1" fmla="*/ 1644865 w 5275106"/>
              <a:gd name="connsiteY1" fmla="*/ 48259 h 1182365"/>
              <a:gd name="connsiteX2" fmla="*/ 5275107 w 5275106"/>
              <a:gd name="connsiteY2" fmla="*/ 1182365 h 1182365"/>
              <a:gd name="connsiteX0" fmla="*/ 0 w 5366847"/>
              <a:gd name="connsiteY0" fmla="*/ 0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779681"/>
              <a:gd name="connsiteY0" fmla="*/ 0 h 1230624"/>
              <a:gd name="connsiteX1" fmla="*/ 1736606 w 5779681"/>
              <a:gd name="connsiteY1" fmla="*/ 0 h 1230624"/>
              <a:gd name="connsiteX2" fmla="*/ 5779681 w 5779681"/>
              <a:gd name="connsiteY2" fmla="*/ 1230624 h 1230624"/>
              <a:gd name="connsiteX0" fmla="*/ 0 w 12670807"/>
              <a:gd name="connsiteY0" fmla="*/ 0 h 1239811"/>
              <a:gd name="connsiteX1" fmla="*/ 8627732 w 12670807"/>
              <a:gd name="connsiteY1" fmla="*/ 9187 h 1239811"/>
              <a:gd name="connsiteX2" fmla="*/ 12670807 w 12670807"/>
              <a:gd name="connsiteY2" fmla="*/ 1239811 h 1239811"/>
              <a:gd name="connsiteX0" fmla="*/ 0 w 12670807"/>
              <a:gd name="connsiteY0" fmla="*/ 0 h 1239811"/>
              <a:gd name="connsiteX1" fmla="*/ 10183826 w 12670807"/>
              <a:gd name="connsiteY1" fmla="*/ 18370 h 1239811"/>
              <a:gd name="connsiteX2" fmla="*/ 12670807 w 12670807"/>
              <a:gd name="connsiteY2" fmla="*/ 1239811 h 1239811"/>
              <a:gd name="connsiteX0" fmla="*/ 0 w 11559362"/>
              <a:gd name="connsiteY0" fmla="*/ 0 h 1230628"/>
              <a:gd name="connsiteX1" fmla="*/ 9072381 w 11559362"/>
              <a:gd name="connsiteY1" fmla="*/ 9187 h 1230628"/>
              <a:gd name="connsiteX2" fmla="*/ 11559362 w 11559362"/>
              <a:gd name="connsiteY2" fmla="*/ 1230628 h 1230628"/>
              <a:gd name="connsiteX0" fmla="*/ 0 w 18936803"/>
              <a:gd name="connsiteY0" fmla="*/ 0 h 532940"/>
              <a:gd name="connsiteX1" fmla="*/ 9072381 w 18936803"/>
              <a:gd name="connsiteY1" fmla="*/ 9187 h 532940"/>
              <a:gd name="connsiteX2" fmla="*/ 18936803 w 18936803"/>
              <a:gd name="connsiteY2" fmla="*/ 532940 h 53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36803" h="532940">
                <a:moveTo>
                  <a:pt x="0" y="0"/>
                </a:moveTo>
                <a:lnTo>
                  <a:pt x="9072381" y="9187"/>
                </a:lnTo>
                <a:lnTo>
                  <a:pt x="18936803" y="53294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4920615" y="5659755"/>
            <a:ext cx="22225" cy="20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5112385" y="5696585"/>
            <a:ext cx="473075" cy="1079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4770120" y="3537585"/>
            <a:ext cx="438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5074285" y="2975610"/>
            <a:ext cx="279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123055" y="2197735"/>
            <a:ext cx="333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3992880" y="1306195"/>
            <a:ext cx="572135" cy="44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4849495" y="1024255"/>
            <a:ext cx="393700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Freeform 3"/>
          <p:cNvSpPr/>
          <p:nvPr/>
        </p:nvSpPr>
        <p:spPr>
          <a:xfrm flipH="1">
            <a:off x="4913946" y="289560"/>
            <a:ext cx="366713" cy="509111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48259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275106"/>
              <a:gd name="connsiteY0" fmla="*/ 0 h 1182365"/>
              <a:gd name="connsiteX1" fmla="*/ 1644865 w 5275106"/>
              <a:gd name="connsiteY1" fmla="*/ 48259 h 1182365"/>
              <a:gd name="connsiteX2" fmla="*/ 5275107 w 5275106"/>
              <a:gd name="connsiteY2" fmla="*/ 1182365 h 1182365"/>
              <a:gd name="connsiteX0" fmla="*/ 0 w 5366847"/>
              <a:gd name="connsiteY0" fmla="*/ 0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779681"/>
              <a:gd name="connsiteY0" fmla="*/ 0 h 1230624"/>
              <a:gd name="connsiteX1" fmla="*/ 1736606 w 5779681"/>
              <a:gd name="connsiteY1" fmla="*/ 0 h 1230624"/>
              <a:gd name="connsiteX2" fmla="*/ 5779681 w 5779681"/>
              <a:gd name="connsiteY2" fmla="*/ 1230624 h 1230624"/>
              <a:gd name="connsiteX0" fmla="*/ 0 w 5256238"/>
              <a:gd name="connsiteY0" fmla="*/ 0 h 1230624"/>
              <a:gd name="connsiteX1" fmla="*/ 1213163 w 5256238"/>
              <a:gd name="connsiteY1" fmla="*/ 0 h 1230624"/>
              <a:gd name="connsiteX2" fmla="*/ 5256238 w 5256238"/>
              <a:gd name="connsiteY2" fmla="*/ 1230624 h 1230624"/>
              <a:gd name="connsiteX0" fmla="*/ 0 w 5103565"/>
              <a:gd name="connsiteY0" fmla="*/ 0 h 1239544"/>
              <a:gd name="connsiteX1" fmla="*/ 1060490 w 5103565"/>
              <a:gd name="connsiteY1" fmla="*/ 8920 h 1239544"/>
              <a:gd name="connsiteX2" fmla="*/ 5103565 w 5103565"/>
              <a:gd name="connsiteY2" fmla="*/ 1239544 h 1239544"/>
              <a:gd name="connsiteX0" fmla="*/ 0 w 5059940"/>
              <a:gd name="connsiteY0" fmla="*/ 0 h 1177124"/>
              <a:gd name="connsiteX1" fmla="*/ 1060490 w 5059940"/>
              <a:gd name="connsiteY1" fmla="*/ 8920 h 1177124"/>
              <a:gd name="connsiteX2" fmla="*/ 5059940 w 5059940"/>
              <a:gd name="connsiteY2" fmla="*/ 1177124 h 1177124"/>
              <a:gd name="connsiteX0" fmla="*/ 0 w 5125364"/>
              <a:gd name="connsiteY0" fmla="*/ 0 h 1203878"/>
              <a:gd name="connsiteX1" fmla="*/ 1060490 w 5125364"/>
              <a:gd name="connsiteY1" fmla="*/ 8920 h 1203878"/>
              <a:gd name="connsiteX2" fmla="*/ 5125364 w 5125364"/>
              <a:gd name="connsiteY2" fmla="*/ 1203878 h 1203878"/>
              <a:gd name="connsiteX0" fmla="*/ 0 w 5241685"/>
              <a:gd name="connsiteY0" fmla="*/ 0 h 1203878"/>
              <a:gd name="connsiteX1" fmla="*/ 1176811 w 5241685"/>
              <a:gd name="connsiteY1" fmla="*/ 8920 h 1203878"/>
              <a:gd name="connsiteX2" fmla="*/ 5241685 w 5241685"/>
              <a:gd name="connsiteY2" fmla="*/ 1203878 h 1203878"/>
              <a:gd name="connsiteX0" fmla="*/ 0 w 5241685"/>
              <a:gd name="connsiteY0" fmla="*/ 0 h 1203878"/>
              <a:gd name="connsiteX1" fmla="*/ 1836597 w 5241685"/>
              <a:gd name="connsiteY1" fmla="*/ 2775 h 1203878"/>
              <a:gd name="connsiteX2" fmla="*/ 5241685 w 5241685"/>
              <a:gd name="connsiteY2" fmla="*/ 1203878 h 120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1685" h="1203878">
                <a:moveTo>
                  <a:pt x="0" y="0"/>
                </a:moveTo>
                <a:lnTo>
                  <a:pt x="1836597" y="2775"/>
                </a:lnTo>
                <a:lnTo>
                  <a:pt x="5241685" y="1203878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3983830" y="934390"/>
            <a:ext cx="420530" cy="86689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48259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275106"/>
              <a:gd name="connsiteY0" fmla="*/ 0 h 1182365"/>
              <a:gd name="connsiteX1" fmla="*/ 1644865 w 5275106"/>
              <a:gd name="connsiteY1" fmla="*/ 48259 h 1182365"/>
              <a:gd name="connsiteX2" fmla="*/ 5275107 w 5275106"/>
              <a:gd name="connsiteY2" fmla="*/ 1182365 h 1182365"/>
              <a:gd name="connsiteX0" fmla="*/ 0 w 5366847"/>
              <a:gd name="connsiteY0" fmla="*/ 0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779681"/>
              <a:gd name="connsiteY0" fmla="*/ 0 h 1230624"/>
              <a:gd name="connsiteX1" fmla="*/ 1736606 w 5779681"/>
              <a:gd name="connsiteY1" fmla="*/ 0 h 1230624"/>
              <a:gd name="connsiteX2" fmla="*/ 5779681 w 5779681"/>
              <a:gd name="connsiteY2" fmla="*/ 1230624 h 1230624"/>
              <a:gd name="connsiteX0" fmla="*/ 0 w 5256238"/>
              <a:gd name="connsiteY0" fmla="*/ 0 h 1230624"/>
              <a:gd name="connsiteX1" fmla="*/ 1213163 w 5256238"/>
              <a:gd name="connsiteY1" fmla="*/ 0 h 1230624"/>
              <a:gd name="connsiteX2" fmla="*/ 5256238 w 5256238"/>
              <a:gd name="connsiteY2" fmla="*/ 1230624 h 1230624"/>
              <a:gd name="connsiteX0" fmla="*/ 0 w 5103565"/>
              <a:gd name="connsiteY0" fmla="*/ 0 h 1239544"/>
              <a:gd name="connsiteX1" fmla="*/ 1060490 w 5103565"/>
              <a:gd name="connsiteY1" fmla="*/ 8920 h 1239544"/>
              <a:gd name="connsiteX2" fmla="*/ 5103565 w 5103565"/>
              <a:gd name="connsiteY2" fmla="*/ 1239544 h 1239544"/>
              <a:gd name="connsiteX0" fmla="*/ 0 w 5059940"/>
              <a:gd name="connsiteY0" fmla="*/ 0 h 1177124"/>
              <a:gd name="connsiteX1" fmla="*/ 1060490 w 5059940"/>
              <a:gd name="connsiteY1" fmla="*/ 8920 h 1177124"/>
              <a:gd name="connsiteX2" fmla="*/ 5059940 w 5059940"/>
              <a:gd name="connsiteY2" fmla="*/ 1177124 h 1177124"/>
              <a:gd name="connsiteX0" fmla="*/ 0 w 5125364"/>
              <a:gd name="connsiteY0" fmla="*/ 0 h 1203878"/>
              <a:gd name="connsiteX1" fmla="*/ 1060490 w 5125364"/>
              <a:gd name="connsiteY1" fmla="*/ 8920 h 1203878"/>
              <a:gd name="connsiteX2" fmla="*/ 5125364 w 5125364"/>
              <a:gd name="connsiteY2" fmla="*/ 1203878 h 1203878"/>
              <a:gd name="connsiteX0" fmla="*/ 0 w 5241685"/>
              <a:gd name="connsiteY0" fmla="*/ 0 h 1203878"/>
              <a:gd name="connsiteX1" fmla="*/ 1176811 w 5241685"/>
              <a:gd name="connsiteY1" fmla="*/ 8920 h 1203878"/>
              <a:gd name="connsiteX2" fmla="*/ 5241685 w 5241685"/>
              <a:gd name="connsiteY2" fmla="*/ 1203878 h 1203878"/>
              <a:gd name="connsiteX0" fmla="*/ 0 w 5241685"/>
              <a:gd name="connsiteY0" fmla="*/ 0 h 1203878"/>
              <a:gd name="connsiteX1" fmla="*/ 1836597 w 5241685"/>
              <a:gd name="connsiteY1" fmla="*/ 2775 h 1203878"/>
              <a:gd name="connsiteX2" fmla="*/ 5241685 w 5241685"/>
              <a:gd name="connsiteY2" fmla="*/ 1203878 h 1203878"/>
              <a:gd name="connsiteX0" fmla="*/ 0 w 5241685"/>
              <a:gd name="connsiteY0" fmla="*/ 0 h 1203878"/>
              <a:gd name="connsiteX1" fmla="*/ 1660702 w 5241685"/>
              <a:gd name="connsiteY1" fmla="*/ 2773 h 1203878"/>
              <a:gd name="connsiteX2" fmla="*/ 5241685 w 5241685"/>
              <a:gd name="connsiteY2" fmla="*/ 1203878 h 1203878"/>
              <a:gd name="connsiteX0" fmla="*/ 0 w 5558305"/>
              <a:gd name="connsiteY0" fmla="*/ 0 h 1021475"/>
              <a:gd name="connsiteX1" fmla="*/ 1660702 w 5558305"/>
              <a:gd name="connsiteY1" fmla="*/ 2773 h 1021475"/>
              <a:gd name="connsiteX2" fmla="*/ 5558305 w 5558305"/>
              <a:gd name="connsiteY2" fmla="*/ 1021475 h 1021475"/>
              <a:gd name="connsiteX0" fmla="*/ 0 w 5558305"/>
              <a:gd name="connsiteY0" fmla="*/ 0 h 1021475"/>
              <a:gd name="connsiteX1" fmla="*/ 1273732 w 5558305"/>
              <a:gd name="connsiteY1" fmla="*/ 2773 h 1021475"/>
              <a:gd name="connsiteX2" fmla="*/ 5558305 w 5558305"/>
              <a:gd name="connsiteY2" fmla="*/ 1021475 h 1021475"/>
              <a:gd name="connsiteX0" fmla="*/ 0 w 6077089"/>
              <a:gd name="connsiteY0" fmla="*/ 27261 h 1018700"/>
              <a:gd name="connsiteX1" fmla="*/ 1792516 w 6077089"/>
              <a:gd name="connsiteY1" fmla="*/ -2 h 1018700"/>
              <a:gd name="connsiteX2" fmla="*/ 6077089 w 6077089"/>
              <a:gd name="connsiteY2" fmla="*/ 1018700 h 1018700"/>
              <a:gd name="connsiteX0" fmla="*/ 0 w 5780646"/>
              <a:gd name="connsiteY0" fmla="*/ 0 h 1051511"/>
              <a:gd name="connsiteX1" fmla="*/ 1496073 w 5780646"/>
              <a:gd name="connsiteY1" fmla="*/ 32809 h 1051511"/>
              <a:gd name="connsiteX2" fmla="*/ 5780646 w 5780646"/>
              <a:gd name="connsiteY2" fmla="*/ 1051511 h 1051511"/>
              <a:gd name="connsiteX0" fmla="*/ 0 w 6002986"/>
              <a:gd name="connsiteY0" fmla="*/ 0 h 1021462"/>
              <a:gd name="connsiteX1" fmla="*/ 1718413 w 6002986"/>
              <a:gd name="connsiteY1" fmla="*/ 2760 h 1021462"/>
              <a:gd name="connsiteX2" fmla="*/ 6002986 w 6002986"/>
              <a:gd name="connsiteY2" fmla="*/ 1021462 h 1021462"/>
              <a:gd name="connsiteX0" fmla="*/ 0 w 6002986"/>
              <a:gd name="connsiteY0" fmla="*/ 0 h 1021462"/>
              <a:gd name="connsiteX1" fmla="*/ 1421963 w 6002986"/>
              <a:gd name="connsiteY1" fmla="*/ 2763 h 1021462"/>
              <a:gd name="connsiteX2" fmla="*/ 6002986 w 6002986"/>
              <a:gd name="connsiteY2" fmla="*/ 1021462 h 1021462"/>
              <a:gd name="connsiteX0" fmla="*/ 0 w 5817713"/>
              <a:gd name="connsiteY0" fmla="*/ 0 h 931354"/>
              <a:gd name="connsiteX1" fmla="*/ 1421963 w 5817713"/>
              <a:gd name="connsiteY1" fmla="*/ 2763 h 931354"/>
              <a:gd name="connsiteX2" fmla="*/ 5817713 w 5817713"/>
              <a:gd name="connsiteY2" fmla="*/ 931354 h 9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7713" h="931354">
                <a:moveTo>
                  <a:pt x="0" y="0"/>
                </a:moveTo>
                <a:lnTo>
                  <a:pt x="1421963" y="2763"/>
                </a:lnTo>
                <a:lnTo>
                  <a:pt x="5817713" y="931354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 flipH="1" flipV="1">
            <a:off x="4742018" y="1167288"/>
            <a:ext cx="523401" cy="308847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48259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275106"/>
              <a:gd name="connsiteY0" fmla="*/ 0 h 1182365"/>
              <a:gd name="connsiteX1" fmla="*/ 1644865 w 5275106"/>
              <a:gd name="connsiteY1" fmla="*/ 48259 h 1182365"/>
              <a:gd name="connsiteX2" fmla="*/ 5275107 w 5275106"/>
              <a:gd name="connsiteY2" fmla="*/ 1182365 h 1182365"/>
              <a:gd name="connsiteX0" fmla="*/ 0 w 5366847"/>
              <a:gd name="connsiteY0" fmla="*/ 0 h 1134106"/>
              <a:gd name="connsiteX1" fmla="*/ 1736606 w 5366847"/>
              <a:gd name="connsiteY1" fmla="*/ 0 h 1134106"/>
              <a:gd name="connsiteX2" fmla="*/ 5366848 w 5366847"/>
              <a:gd name="connsiteY2" fmla="*/ 1134106 h 1134106"/>
              <a:gd name="connsiteX0" fmla="*/ 0 w 5779681"/>
              <a:gd name="connsiteY0" fmla="*/ 0 h 1230624"/>
              <a:gd name="connsiteX1" fmla="*/ 1736606 w 5779681"/>
              <a:gd name="connsiteY1" fmla="*/ 0 h 1230624"/>
              <a:gd name="connsiteX2" fmla="*/ 5779681 w 5779681"/>
              <a:gd name="connsiteY2" fmla="*/ 1230624 h 1230624"/>
              <a:gd name="connsiteX0" fmla="*/ 0 w 5256238"/>
              <a:gd name="connsiteY0" fmla="*/ 0 h 1230624"/>
              <a:gd name="connsiteX1" fmla="*/ 1213163 w 5256238"/>
              <a:gd name="connsiteY1" fmla="*/ 0 h 1230624"/>
              <a:gd name="connsiteX2" fmla="*/ 5256238 w 5256238"/>
              <a:gd name="connsiteY2" fmla="*/ 1230624 h 1230624"/>
              <a:gd name="connsiteX0" fmla="*/ 0 w 5103565"/>
              <a:gd name="connsiteY0" fmla="*/ 0 h 1239544"/>
              <a:gd name="connsiteX1" fmla="*/ 1060490 w 5103565"/>
              <a:gd name="connsiteY1" fmla="*/ 8920 h 1239544"/>
              <a:gd name="connsiteX2" fmla="*/ 5103565 w 5103565"/>
              <a:gd name="connsiteY2" fmla="*/ 1239544 h 1239544"/>
              <a:gd name="connsiteX0" fmla="*/ 0 w 5059940"/>
              <a:gd name="connsiteY0" fmla="*/ 0 h 1177124"/>
              <a:gd name="connsiteX1" fmla="*/ 1060490 w 5059940"/>
              <a:gd name="connsiteY1" fmla="*/ 8920 h 1177124"/>
              <a:gd name="connsiteX2" fmla="*/ 5059940 w 5059940"/>
              <a:gd name="connsiteY2" fmla="*/ 1177124 h 1177124"/>
              <a:gd name="connsiteX0" fmla="*/ 0 w 5125364"/>
              <a:gd name="connsiteY0" fmla="*/ 0 h 1203878"/>
              <a:gd name="connsiteX1" fmla="*/ 1060490 w 5125364"/>
              <a:gd name="connsiteY1" fmla="*/ 8920 h 1203878"/>
              <a:gd name="connsiteX2" fmla="*/ 5125364 w 5125364"/>
              <a:gd name="connsiteY2" fmla="*/ 1203878 h 1203878"/>
              <a:gd name="connsiteX0" fmla="*/ 0 w 5241685"/>
              <a:gd name="connsiteY0" fmla="*/ 0 h 1203878"/>
              <a:gd name="connsiteX1" fmla="*/ 1176811 w 5241685"/>
              <a:gd name="connsiteY1" fmla="*/ 8920 h 1203878"/>
              <a:gd name="connsiteX2" fmla="*/ 5241685 w 5241685"/>
              <a:gd name="connsiteY2" fmla="*/ 1203878 h 1203878"/>
              <a:gd name="connsiteX0" fmla="*/ 0 w 5241685"/>
              <a:gd name="connsiteY0" fmla="*/ 0 h 1203878"/>
              <a:gd name="connsiteX1" fmla="*/ 1836597 w 5241685"/>
              <a:gd name="connsiteY1" fmla="*/ 2775 h 1203878"/>
              <a:gd name="connsiteX2" fmla="*/ 5241685 w 5241685"/>
              <a:gd name="connsiteY2" fmla="*/ 1203878 h 1203878"/>
              <a:gd name="connsiteX0" fmla="*/ 0 w 4322826"/>
              <a:gd name="connsiteY0" fmla="*/ 6483 h 1201101"/>
              <a:gd name="connsiteX1" fmla="*/ 917738 w 4322826"/>
              <a:gd name="connsiteY1" fmla="*/ -2 h 1201101"/>
              <a:gd name="connsiteX2" fmla="*/ 4322826 w 4322826"/>
              <a:gd name="connsiteY2" fmla="*/ 1201101 h 120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2826" h="1201101">
                <a:moveTo>
                  <a:pt x="0" y="6483"/>
                </a:moveTo>
                <a:lnTo>
                  <a:pt x="917738" y="-2"/>
                </a:lnTo>
                <a:lnTo>
                  <a:pt x="4322826" y="1201101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4061460" y="1550035"/>
            <a:ext cx="603885" cy="120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5099685" y="707390"/>
            <a:ext cx="158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3450425" y="5651505"/>
            <a:ext cx="7729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Radial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styloid</a:t>
            </a:r>
            <a:endParaRPr lang="en-US" sz="12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process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82325" y="5810255"/>
            <a:ext cx="9380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Distal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radioulnar</a:t>
            </a:r>
            <a:endParaRPr lang="en-US" sz="12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joint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07825" y="5600705"/>
            <a:ext cx="772969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Ulnar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styloid</a:t>
            </a:r>
            <a:endParaRPr lang="en-US" sz="12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process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90325" y="3448055"/>
            <a:ext cx="960519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Inter-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osseous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membrane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10975" y="2870205"/>
            <a:ext cx="518091" cy="233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Ulna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96675" y="1384305"/>
            <a:ext cx="938077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Proximal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radioulnar</a:t>
            </a:r>
            <a:endParaRPr lang="en-US" sz="12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joint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03025" y="914405"/>
            <a:ext cx="870751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Coronoid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process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04295" y="595635"/>
            <a:ext cx="946093" cy="233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Olecranon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96675" y="208285"/>
            <a:ext cx="876715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Trochlear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notch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83767" y="829470"/>
            <a:ext cx="559769" cy="233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Head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90109" y="1185868"/>
            <a:ext cx="550151" cy="233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Neck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85353" y="1442091"/>
            <a:ext cx="928459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Radial</a:t>
            </a:r>
          </a:p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tuberosity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90110" y="2088201"/>
            <a:ext cx="697627" cy="233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Radius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83014" y="6418159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(c)</a:t>
            </a:r>
          </a:p>
        </p:txBody>
      </p:sp>
      <p:sp>
        <p:nvSpPr>
          <p:cNvPr id="45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76F412-BB63-BA4A-B83F-B3642C22E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167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722120" y="213360"/>
            <a:ext cx="5699760" cy="6431280"/>
          </a:xfrm>
          <a:prstGeom prst="rect">
            <a:avLst/>
          </a:prstGeom>
        </p:spPr>
      </p:pic>
      <p:sp>
        <p:nvSpPr>
          <p:cNvPr id="6" name="Freeform 3"/>
          <p:cNvSpPr/>
          <p:nvPr/>
        </p:nvSpPr>
        <p:spPr>
          <a:xfrm rot="16200000">
            <a:off x="2151065" y="2068513"/>
            <a:ext cx="1831974" cy="228598"/>
          </a:xfrm>
          <a:custGeom>
            <a:avLst/>
            <a:gdLst>
              <a:gd name="connsiteX0" fmla="*/ 475411 w 488111"/>
              <a:gd name="connsiteY0" fmla="*/ 148539 h 161455"/>
              <a:gd name="connsiteX1" fmla="*/ 475411 w 488111"/>
              <a:gd name="connsiteY1" fmla="*/ 12700 h 161455"/>
              <a:gd name="connsiteX2" fmla="*/ 12700 w 488111"/>
              <a:gd name="connsiteY2" fmla="*/ 12700 h 161455"/>
              <a:gd name="connsiteX3" fmla="*/ 12700 w 488111"/>
              <a:gd name="connsiteY3" fmla="*/ 148755 h 1614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88111" h="161455">
                <a:moveTo>
                  <a:pt x="475411" y="148539"/>
                </a:moveTo>
                <a:lnTo>
                  <a:pt x="475411" y="12700"/>
                </a:lnTo>
                <a:lnTo>
                  <a:pt x="12700" y="12700"/>
                </a:lnTo>
                <a:lnTo>
                  <a:pt x="12700" y="14875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" name="Freeform 3"/>
          <p:cNvSpPr/>
          <p:nvPr/>
        </p:nvSpPr>
        <p:spPr>
          <a:xfrm rot="16200000">
            <a:off x="3213102" y="3816351"/>
            <a:ext cx="1409700" cy="228598"/>
          </a:xfrm>
          <a:custGeom>
            <a:avLst/>
            <a:gdLst>
              <a:gd name="connsiteX0" fmla="*/ 475411 w 488111"/>
              <a:gd name="connsiteY0" fmla="*/ 148539 h 161455"/>
              <a:gd name="connsiteX1" fmla="*/ 475411 w 488111"/>
              <a:gd name="connsiteY1" fmla="*/ 12700 h 161455"/>
              <a:gd name="connsiteX2" fmla="*/ 12700 w 488111"/>
              <a:gd name="connsiteY2" fmla="*/ 12700 h 161455"/>
              <a:gd name="connsiteX3" fmla="*/ 12700 w 488111"/>
              <a:gd name="connsiteY3" fmla="*/ 148755 h 1614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88111" h="161455">
                <a:moveTo>
                  <a:pt x="475411" y="148539"/>
                </a:moveTo>
                <a:lnTo>
                  <a:pt x="475411" y="12700"/>
                </a:lnTo>
                <a:lnTo>
                  <a:pt x="12700" y="12700"/>
                </a:lnTo>
                <a:lnTo>
                  <a:pt x="12700" y="14875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" name="Freeform 3"/>
          <p:cNvSpPr/>
          <p:nvPr/>
        </p:nvSpPr>
        <p:spPr>
          <a:xfrm rot="16200000">
            <a:off x="2016921" y="5210970"/>
            <a:ext cx="1516061" cy="228598"/>
          </a:xfrm>
          <a:custGeom>
            <a:avLst/>
            <a:gdLst>
              <a:gd name="connsiteX0" fmla="*/ 475411 w 488111"/>
              <a:gd name="connsiteY0" fmla="*/ 148539 h 161455"/>
              <a:gd name="connsiteX1" fmla="*/ 475411 w 488111"/>
              <a:gd name="connsiteY1" fmla="*/ 12700 h 161455"/>
              <a:gd name="connsiteX2" fmla="*/ 12700 w 488111"/>
              <a:gd name="connsiteY2" fmla="*/ 12700 h 161455"/>
              <a:gd name="connsiteX3" fmla="*/ 12700 w 488111"/>
              <a:gd name="connsiteY3" fmla="*/ 148755 h 1614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88111" h="161455">
                <a:moveTo>
                  <a:pt x="475411" y="148539"/>
                </a:moveTo>
                <a:lnTo>
                  <a:pt x="475411" y="12700"/>
                </a:lnTo>
                <a:lnTo>
                  <a:pt x="12700" y="12700"/>
                </a:lnTo>
                <a:lnTo>
                  <a:pt x="12700" y="14875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2897981" y="2174081"/>
            <a:ext cx="714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 flipV="1">
            <a:off x="2590800" y="5224463"/>
            <a:ext cx="97632" cy="23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3075623" y="3906203"/>
            <a:ext cx="7391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3624263" y="1609725"/>
            <a:ext cx="223837" cy="47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3762376" y="2009775"/>
            <a:ext cx="223837" cy="47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3962400" y="2833687"/>
            <a:ext cx="266701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3614738" y="4805362"/>
            <a:ext cx="1276351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538788" y="6067425"/>
            <a:ext cx="4762" cy="3190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3"/>
          <p:cNvSpPr/>
          <p:nvPr/>
        </p:nvSpPr>
        <p:spPr>
          <a:xfrm flipH="1" flipV="1">
            <a:off x="3627141" y="5056971"/>
            <a:ext cx="980077" cy="123825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2193630"/>
              <a:gd name="connsiteY0" fmla="*/ 8 h 914414"/>
              <a:gd name="connsiteX1" fmla="*/ 1073889 w 2193630"/>
              <a:gd name="connsiteY1" fmla="*/ 789418 h 914414"/>
              <a:gd name="connsiteX2" fmla="*/ 2193631 w 2193630"/>
              <a:gd name="connsiteY2" fmla="*/ 914407 h 914414"/>
              <a:gd name="connsiteX0" fmla="*/ -1 w 2193630"/>
              <a:gd name="connsiteY0" fmla="*/ -8 h 914398"/>
              <a:gd name="connsiteX1" fmla="*/ 1073889 w 2193630"/>
              <a:gd name="connsiteY1" fmla="*/ 789402 h 914398"/>
              <a:gd name="connsiteX2" fmla="*/ 2193631 w 2193630"/>
              <a:gd name="connsiteY2" fmla="*/ 914391 h 914398"/>
              <a:gd name="connsiteX0" fmla="*/ -1 w 2164887"/>
              <a:gd name="connsiteY0" fmla="*/ 8 h 876826"/>
              <a:gd name="connsiteX1" fmla="*/ 1073889 w 2164887"/>
              <a:gd name="connsiteY1" fmla="*/ 789418 h 876826"/>
              <a:gd name="connsiteX2" fmla="*/ 2164887 w 2164887"/>
              <a:gd name="connsiteY2" fmla="*/ 876826 h 876826"/>
              <a:gd name="connsiteX0" fmla="*/ -1 w 2164887"/>
              <a:gd name="connsiteY0" fmla="*/ -8 h 888476"/>
              <a:gd name="connsiteX1" fmla="*/ 1073889 w 2164887"/>
              <a:gd name="connsiteY1" fmla="*/ 789402 h 888476"/>
              <a:gd name="connsiteX2" fmla="*/ 2164887 w 2164887"/>
              <a:gd name="connsiteY2" fmla="*/ 876810 h 888476"/>
              <a:gd name="connsiteX0" fmla="*/ -1 w 2182134"/>
              <a:gd name="connsiteY0" fmla="*/ 8 h 825504"/>
              <a:gd name="connsiteX1" fmla="*/ 1073889 w 2182134"/>
              <a:gd name="connsiteY1" fmla="*/ 789418 h 825504"/>
              <a:gd name="connsiteX2" fmla="*/ 2182134 w 2182134"/>
              <a:gd name="connsiteY2" fmla="*/ 764048 h 825504"/>
              <a:gd name="connsiteX0" fmla="*/ -1 w 2182134"/>
              <a:gd name="connsiteY0" fmla="*/ -8 h 800577"/>
              <a:gd name="connsiteX1" fmla="*/ 1050894 w 2182134"/>
              <a:gd name="connsiteY1" fmla="*/ 751813 h 800577"/>
              <a:gd name="connsiteX2" fmla="*/ 2182134 w 2182134"/>
              <a:gd name="connsiteY2" fmla="*/ 764032 h 800577"/>
              <a:gd name="connsiteX0" fmla="*/ 0 w 2366096"/>
              <a:gd name="connsiteY0" fmla="*/ 2105120 h 2105120"/>
              <a:gd name="connsiteX1" fmla="*/ 1234856 w 2366096"/>
              <a:gd name="connsiteY1" fmla="*/ 0 h 2105120"/>
              <a:gd name="connsiteX2" fmla="*/ 2366096 w 2366096"/>
              <a:gd name="connsiteY2" fmla="*/ 12219 h 2105120"/>
              <a:gd name="connsiteX0" fmla="*/ 0 w 2366096"/>
              <a:gd name="connsiteY0" fmla="*/ 2105120 h 2105120"/>
              <a:gd name="connsiteX1" fmla="*/ 1234856 w 2366096"/>
              <a:gd name="connsiteY1" fmla="*/ 0 h 2105120"/>
              <a:gd name="connsiteX2" fmla="*/ 2366096 w 2366096"/>
              <a:gd name="connsiteY2" fmla="*/ 12219 h 2105120"/>
              <a:gd name="connsiteX0" fmla="*/ 0 w 2366096"/>
              <a:gd name="connsiteY0" fmla="*/ 1954754 h 1954754"/>
              <a:gd name="connsiteX1" fmla="*/ 1234856 w 2366096"/>
              <a:gd name="connsiteY1" fmla="*/ 0 h 1954754"/>
              <a:gd name="connsiteX2" fmla="*/ 2366096 w 2366096"/>
              <a:gd name="connsiteY2" fmla="*/ 12219 h 195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6096" h="1954754">
                <a:moveTo>
                  <a:pt x="0" y="1954754"/>
                </a:moveTo>
                <a:lnTo>
                  <a:pt x="1234856" y="0"/>
                </a:lnTo>
                <a:lnTo>
                  <a:pt x="2366096" y="12219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 flipH="1" flipV="1">
            <a:off x="3495675" y="5311774"/>
            <a:ext cx="1619250" cy="590549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2193630"/>
              <a:gd name="connsiteY0" fmla="*/ 8 h 914414"/>
              <a:gd name="connsiteX1" fmla="*/ 1073889 w 2193630"/>
              <a:gd name="connsiteY1" fmla="*/ 789418 h 914414"/>
              <a:gd name="connsiteX2" fmla="*/ 2193631 w 2193630"/>
              <a:gd name="connsiteY2" fmla="*/ 914407 h 914414"/>
              <a:gd name="connsiteX0" fmla="*/ -1 w 2193630"/>
              <a:gd name="connsiteY0" fmla="*/ -8 h 914398"/>
              <a:gd name="connsiteX1" fmla="*/ 1073889 w 2193630"/>
              <a:gd name="connsiteY1" fmla="*/ 789402 h 914398"/>
              <a:gd name="connsiteX2" fmla="*/ 2193631 w 2193630"/>
              <a:gd name="connsiteY2" fmla="*/ 914391 h 914398"/>
              <a:gd name="connsiteX0" fmla="*/ -1 w 2164887"/>
              <a:gd name="connsiteY0" fmla="*/ 8 h 876826"/>
              <a:gd name="connsiteX1" fmla="*/ 1073889 w 2164887"/>
              <a:gd name="connsiteY1" fmla="*/ 789418 h 876826"/>
              <a:gd name="connsiteX2" fmla="*/ 2164887 w 2164887"/>
              <a:gd name="connsiteY2" fmla="*/ 876826 h 876826"/>
              <a:gd name="connsiteX0" fmla="*/ -1 w 2164887"/>
              <a:gd name="connsiteY0" fmla="*/ -8 h 888476"/>
              <a:gd name="connsiteX1" fmla="*/ 1073889 w 2164887"/>
              <a:gd name="connsiteY1" fmla="*/ 789402 h 888476"/>
              <a:gd name="connsiteX2" fmla="*/ 2164887 w 2164887"/>
              <a:gd name="connsiteY2" fmla="*/ 876810 h 888476"/>
              <a:gd name="connsiteX0" fmla="*/ -1 w 2182134"/>
              <a:gd name="connsiteY0" fmla="*/ 8 h 825504"/>
              <a:gd name="connsiteX1" fmla="*/ 1073889 w 2182134"/>
              <a:gd name="connsiteY1" fmla="*/ 789418 h 825504"/>
              <a:gd name="connsiteX2" fmla="*/ 2182134 w 2182134"/>
              <a:gd name="connsiteY2" fmla="*/ 764048 h 825504"/>
              <a:gd name="connsiteX0" fmla="*/ -1 w 2182134"/>
              <a:gd name="connsiteY0" fmla="*/ -8 h 800577"/>
              <a:gd name="connsiteX1" fmla="*/ 1050894 w 2182134"/>
              <a:gd name="connsiteY1" fmla="*/ 751813 h 800577"/>
              <a:gd name="connsiteX2" fmla="*/ 2182134 w 2182134"/>
              <a:gd name="connsiteY2" fmla="*/ 764032 h 800577"/>
              <a:gd name="connsiteX0" fmla="*/ 0 w 2366096"/>
              <a:gd name="connsiteY0" fmla="*/ 2105120 h 2105120"/>
              <a:gd name="connsiteX1" fmla="*/ 1234856 w 2366096"/>
              <a:gd name="connsiteY1" fmla="*/ 0 h 2105120"/>
              <a:gd name="connsiteX2" fmla="*/ 2366096 w 2366096"/>
              <a:gd name="connsiteY2" fmla="*/ 12219 h 2105120"/>
              <a:gd name="connsiteX0" fmla="*/ 0 w 2366096"/>
              <a:gd name="connsiteY0" fmla="*/ 2105120 h 2105120"/>
              <a:gd name="connsiteX1" fmla="*/ 1234856 w 2366096"/>
              <a:gd name="connsiteY1" fmla="*/ 0 h 2105120"/>
              <a:gd name="connsiteX2" fmla="*/ 2366096 w 2366096"/>
              <a:gd name="connsiteY2" fmla="*/ 12219 h 2105120"/>
              <a:gd name="connsiteX0" fmla="*/ 0 w 2366096"/>
              <a:gd name="connsiteY0" fmla="*/ 1954754 h 1954754"/>
              <a:gd name="connsiteX1" fmla="*/ 1234856 w 2366096"/>
              <a:gd name="connsiteY1" fmla="*/ 0 h 1954754"/>
              <a:gd name="connsiteX2" fmla="*/ 2366096 w 2366096"/>
              <a:gd name="connsiteY2" fmla="*/ 12219 h 1954754"/>
              <a:gd name="connsiteX0" fmla="*/ 0 w 7015750"/>
              <a:gd name="connsiteY0" fmla="*/ 2407844 h 2407844"/>
              <a:gd name="connsiteX1" fmla="*/ 5884510 w 7015750"/>
              <a:gd name="connsiteY1" fmla="*/ 0 h 2407844"/>
              <a:gd name="connsiteX2" fmla="*/ 7015750 w 7015750"/>
              <a:gd name="connsiteY2" fmla="*/ 12219 h 240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5750" h="2407844">
                <a:moveTo>
                  <a:pt x="0" y="2407844"/>
                </a:moveTo>
                <a:lnTo>
                  <a:pt x="5884510" y="0"/>
                </a:lnTo>
                <a:lnTo>
                  <a:pt x="7015750" y="12219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 flipH="1" flipV="1">
            <a:off x="3273424" y="5880099"/>
            <a:ext cx="1387475" cy="378002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2193630"/>
              <a:gd name="connsiteY0" fmla="*/ 8 h 914414"/>
              <a:gd name="connsiteX1" fmla="*/ 1073889 w 2193630"/>
              <a:gd name="connsiteY1" fmla="*/ 789418 h 914414"/>
              <a:gd name="connsiteX2" fmla="*/ 2193631 w 2193630"/>
              <a:gd name="connsiteY2" fmla="*/ 914407 h 914414"/>
              <a:gd name="connsiteX0" fmla="*/ -1 w 2193630"/>
              <a:gd name="connsiteY0" fmla="*/ -8 h 914398"/>
              <a:gd name="connsiteX1" fmla="*/ 1073889 w 2193630"/>
              <a:gd name="connsiteY1" fmla="*/ 789402 h 914398"/>
              <a:gd name="connsiteX2" fmla="*/ 2193631 w 2193630"/>
              <a:gd name="connsiteY2" fmla="*/ 914391 h 914398"/>
              <a:gd name="connsiteX0" fmla="*/ -1 w 2164887"/>
              <a:gd name="connsiteY0" fmla="*/ 8 h 876826"/>
              <a:gd name="connsiteX1" fmla="*/ 1073889 w 2164887"/>
              <a:gd name="connsiteY1" fmla="*/ 789418 h 876826"/>
              <a:gd name="connsiteX2" fmla="*/ 2164887 w 2164887"/>
              <a:gd name="connsiteY2" fmla="*/ 876826 h 876826"/>
              <a:gd name="connsiteX0" fmla="*/ -1 w 2164887"/>
              <a:gd name="connsiteY0" fmla="*/ -8 h 888476"/>
              <a:gd name="connsiteX1" fmla="*/ 1073889 w 2164887"/>
              <a:gd name="connsiteY1" fmla="*/ 789402 h 888476"/>
              <a:gd name="connsiteX2" fmla="*/ 2164887 w 2164887"/>
              <a:gd name="connsiteY2" fmla="*/ 876810 h 888476"/>
              <a:gd name="connsiteX0" fmla="*/ -1 w 2182134"/>
              <a:gd name="connsiteY0" fmla="*/ 8 h 825504"/>
              <a:gd name="connsiteX1" fmla="*/ 1073889 w 2182134"/>
              <a:gd name="connsiteY1" fmla="*/ 789418 h 825504"/>
              <a:gd name="connsiteX2" fmla="*/ 2182134 w 2182134"/>
              <a:gd name="connsiteY2" fmla="*/ 764048 h 825504"/>
              <a:gd name="connsiteX0" fmla="*/ -1 w 2182134"/>
              <a:gd name="connsiteY0" fmla="*/ -8 h 800577"/>
              <a:gd name="connsiteX1" fmla="*/ 1050894 w 2182134"/>
              <a:gd name="connsiteY1" fmla="*/ 751813 h 800577"/>
              <a:gd name="connsiteX2" fmla="*/ 2182134 w 2182134"/>
              <a:gd name="connsiteY2" fmla="*/ 764032 h 800577"/>
              <a:gd name="connsiteX0" fmla="*/ 0 w 2366096"/>
              <a:gd name="connsiteY0" fmla="*/ 2105120 h 2105120"/>
              <a:gd name="connsiteX1" fmla="*/ 1234856 w 2366096"/>
              <a:gd name="connsiteY1" fmla="*/ 0 h 2105120"/>
              <a:gd name="connsiteX2" fmla="*/ 2366096 w 2366096"/>
              <a:gd name="connsiteY2" fmla="*/ 12219 h 2105120"/>
              <a:gd name="connsiteX0" fmla="*/ 0 w 2366096"/>
              <a:gd name="connsiteY0" fmla="*/ 2105120 h 2105120"/>
              <a:gd name="connsiteX1" fmla="*/ 1234856 w 2366096"/>
              <a:gd name="connsiteY1" fmla="*/ 0 h 2105120"/>
              <a:gd name="connsiteX2" fmla="*/ 2366096 w 2366096"/>
              <a:gd name="connsiteY2" fmla="*/ 12219 h 2105120"/>
              <a:gd name="connsiteX0" fmla="*/ 0 w 2366096"/>
              <a:gd name="connsiteY0" fmla="*/ 1954754 h 1954754"/>
              <a:gd name="connsiteX1" fmla="*/ 1234856 w 2366096"/>
              <a:gd name="connsiteY1" fmla="*/ 0 h 1954754"/>
              <a:gd name="connsiteX2" fmla="*/ 2366096 w 2366096"/>
              <a:gd name="connsiteY2" fmla="*/ 12219 h 1954754"/>
              <a:gd name="connsiteX0" fmla="*/ 0 w 7015750"/>
              <a:gd name="connsiteY0" fmla="*/ 2407844 h 2407844"/>
              <a:gd name="connsiteX1" fmla="*/ 5884510 w 7015750"/>
              <a:gd name="connsiteY1" fmla="*/ 0 h 2407844"/>
              <a:gd name="connsiteX2" fmla="*/ 7015750 w 7015750"/>
              <a:gd name="connsiteY2" fmla="*/ 12219 h 2407844"/>
              <a:gd name="connsiteX0" fmla="*/ 0 w 7015750"/>
              <a:gd name="connsiteY0" fmla="*/ 2395624 h 2395624"/>
              <a:gd name="connsiteX1" fmla="*/ 4880293 w 7015750"/>
              <a:gd name="connsiteY1" fmla="*/ 725 h 2395624"/>
              <a:gd name="connsiteX2" fmla="*/ 7015750 w 7015750"/>
              <a:gd name="connsiteY2" fmla="*/ -1 h 2395624"/>
              <a:gd name="connsiteX0" fmla="*/ 0 w 6011535"/>
              <a:gd name="connsiteY0" fmla="*/ 1541226 h 1541226"/>
              <a:gd name="connsiteX1" fmla="*/ 3876078 w 6011535"/>
              <a:gd name="connsiteY1" fmla="*/ 725 h 1541226"/>
              <a:gd name="connsiteX2" fmla="*/ 6011535 w 6011535"/>
              <a:gd name="connsiteY2" fmla="*/ -1 h 154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1535" h="1541226">
                <a:moveTo>
                  <a:pt x="0" y="1541226"/>
                </a:moveTo>
                <a:lnTo>
                  <a:pt x="3876078" y="725"/>
                </a:lnTo>
                <a:lnTo>
                  <a:pt x="6011535" y="-1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 flipV="1">
            <a:off x="5365750" y="4848224"/>
            <a:ext cx="889000" cy="1025523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2193630"/>
              <a:gd name="connsiteY0" fmla="*/ 8 h 914414"/>
              <a:gd name="connsiteX1" fmla="*/ 1073889 w 2193630"/>
              <a:gd name="connsiteY1" fmla="*/ 789418 h 914414"/>
              <a:gd name="connsiteX2" fmla="*/ 2193631 w 2193630"/>
              <a:gd name="connsiteY2" fmla="*/ 914407 h 914414"/>
              <a:gd name="connsiteX0" fmla="*/ -1 w 2193630"/>
              <a:gd name="connsiteY0" fmla="*/ -8 h 914398"/>
              <a:gd name="connsiteX1" fmla="*/ 1073889 w 2193630"/>
              <a:gd name="connsiteY1" fmla="*/ 789402 h 914398"/>
              <a:gd name="connsiteX2" fmla="*/ 2193631 w 2193630"/>
              <a:gd name="connsiteY2" fmla="*/ 914391 h 914398"/>
              <a:gd name="connsiteX0" fmla="*/ -1 w 2164887"/>
              <a:gd name="connsiteY0" fmla="*/ 8 h 876826"/>
              <a:gd name="connsiteX1" fmla="*/ 1073889 w 2164887"/>
              <a:gd name="connsiteY1" fmla="*/ 789418 h 876826"/>
              <a:gd name="connsiteX2" fmla="*/ 2164887 w 2164887"/>
              <a:gd name="connsiteY2" fmla="*/ 876826 h 876826"/>
              <a:gd name="connsiteX0" fmla="*/ -1 w 2164887"/>
              <a:gd name="connsiteY0" fmla="*/ -8 h 888476"/>
              <a:gd name="connsiteX1" fmla="*/ 1073889 w 2164887"/>
              <a:gd name="connsiteY1" fmla="*/ 789402 h 888476"/>
              <a:gd name="connsiteX2" fmla="*/ 2164887 w 2164887"/>
              <a:gd name="connsiteY2" fmla="*/ 876810 h 888476"/>
              <a:gd name="connsiteX0" fmla="*/ -1 w 2182134"/>
              <a:gd name="connsiteY0" fmla="*/ 8 h 825504"/>
              <a:gd name="connsiteX1" fmla="*/ 1073889 w 2182134"/>
              <a:gd name="connsiteY1" fmla="*/ 789418 h 825504"/>
              <a:gd name="connsiteX2" fmla="*/ 2182134 w 2182134"/>
              <a:gd name="connsiteY2" fmla="*/ 764048 h 825504"/>
              <a:gd name="connsiteX0" fmla="*/ -1 w 2182134"/>
              <a:gd name="connsiteY0" fmla="*/ -8 h 800577"/>
              <a:gd name="connsiteX1" fmla="*/ 1050894 w 2182134"/>
              <a:gd name="connsiteY1" fmla="*/ 751813 h 800577"/>
              <a:gd name="connsiteX2" fmla="*/ 2182134 w 2182134"/>
              <a:gd name="connsiteY2" fmla="*/ 764032 h 800577"/>
              <a:gd name="connsiteX0" fmla="*/ 0 w 2366096"/>
              <a:gd name="connsiteY0" fmla="*/ 2105120 h 2105120"/>
              <a:gd name="connsiteX1" fmla="*/ 1234856 w 2366096"/>
              <a:gd name="connsiteY1" fmla="*/ 0 h 2105120"/>
              <a:gd name="connsiteX2" fmla="*/ 2366096 w 2366096"/>
              <a:gd name="connsiteY2" fmla="*/ 12219 h 2105120"/>
              <a:gd name="connsiteX0" fmla="*/ 0 w 2366096"/>
              <a:gd name="connsiteY0" fmla="*/ 2105120 h 2105120"/>
              <a:gd name="connsiteX1" fmla="*/ 1234856 w 2366096"/>
              <a:gd name="connsiteY1" fmla="*/ 0 h 2105120"/>
              <a:gd name="connsiteX2" fmla="*/ 2366096 w 2366096"/>
              <a:gd name="connsiteY2" fmla="*/ 12219 h 2105120"/>
              <a:gd name="connsiteX0" fmla="*/ 0 w 2366096"/>
              <a:gd name="connsiteY0" fmla="*/ 1954754 h 1954754"/>
              <a:gd name="connsiteX1" fmla="*/ 1234856 w 2366096"/>
              <a:gd name="connsiteY1" fmla="*/ 0 h 1954754"/>
              <a:gd name="connsiteX2" fmla="*/ 2366096 w 2366096"/>
              <a:gd name="connsiteY2" fmla="*/ 12219 h 1954754"/>
              <a:gd name="connsiteX0" fmla="*/ 0 w 7015750"/>
              <a:gd name="connsiteY0" fmla="*/ 2407844 h 2407844"/>
              <a:gd name="connsiteX1" fmla="*/ 5884510 w 7015750"/>
              <a:gd name="connsiteY1" fmla="*/ 0 h 2407844"/>
              <a:gd name="connsiteX2" fmla="*/ 7015750 w 7015750"/>
              <a:gd name="connsiteY2" fmla="*/ 12219 h 2407844"/>
              <a:gd name="connsiteX0" fmla="*/ 0 w 7015750"/>
              <a:gd name="connsiteY0" fmla="*/ 2407844 h 2407844"/>
              <a:gd name="connsiteX1" fmla="*/ 5581672 w 7015750"/>
              <a:gd name="connsiteY1" fmla="*/ 0 h 2407844"/>
              <a:gd name="connsiteX2" fmla="*/ 7015750 w 7015750"/>
              <a:gd name="connsiteY2" fmla="*/ 12219 h 240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5750" h="2407844">
                <a:moveTo>
                  <a:pt x="0" y="2407844"/>
                </a:moveTo>
                <a:lnTo>
                  <a:pt x="5581672" y="0"/>
                </a:lnTo>
                <a:lnTo>
                  <a:pt x="7015750" y="12219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 flipV="1">
            <a:off x="5743575" y="5114925"/>
            <a:ext cx="517525" cy="420244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2193630"/>
              <a:gd name="connsiteY0" fmla="*/ 8 h 914414"/>
              <a:gd name="connsiteX1" fmla="*/ 1073889 w 2193630"/>
              <a:gd name="connsiteY1" fmla="*/ 789418 h 914414"/>
              <a:gd name="connsiteX2" fmla="*/ 2193631 w 2193630"/>
              <a:gd name="connsiteY2" fmla="*/ 914407 h 914414"/>
              <a:gd name="connsiteX0" fmla="*/ -1 w 2193630"/>
              <a:gd name="connsiteY0" fmla="*/ -8 h 914398"/>
              <a:gd name="connsiteX1" fmla="*/ 1073889 w 2193630"/>
              <a:gd name="connsiteY1" fmla="*/ 789402 h 914398"/>
              <a:gd name="connsiteX2" fmla="*/ 2193631 w 2193630"/>
              <a:gd name="connsiteY2" fmla="*/ 914391 h 914398"/>
              <a:gd name="connsiteX0" fmla="*/ -1 w 2164887"/>
              <a:gd name="connsiteY0" fmla="*/ 8 h 876826"/>
              <a:gd name="connsiteX1" fmla="*/ 1073889 w 2164887"/>
              <a:gd name="connsiteY1" fmla="*/ 789418 h 876826"/>
              <a:gd name="connsiteX2" fmla="*/ 2164887 w 2164887"/>
              <a:gd name="connsiteY2" fmla="*/ 876826 h 876826"/>
              <a:gd name="connsiteX0" fmla="*/ -1 w 2164887"/>
              <a:gd name="connsiteY0" fmla="*/ -8 h 888476"/>
              <a:gd name="connsiteX1" fmla="*/ 1073889 w 2164887"/>
              <a:gd name="connsiteY1" fmla="*/ 789402 h 888476"/>
              <a:gd name="connsiteX2" fmla="*/ 2164887 w 2164887"/>
              <a:gd name="connsiteY2" fmla="*/ 876810 h 888476"/>
              <a:gd name="connsiteX0" fmla="*/ -1 w 2182134"/>
              <a:gd name="connsiteY0" fmla="*/ 8 h 825504"/>
              <a:gd name="connsiteX1" fmla="*/ 1073889 w 2182134"/>
              <a:gd name="connsiteY1" fmla="*/ 789418 h 825504"/>
              <a:gd name="connsiteX2" fmla="*/ 2182134 w 2182134"/>
              <a:gd name="connsiteY2" fmla="*/ 764048 h 825504"/>
              <a:gd name="connsiteX0" fmla="*/ -1 w 2182134"/>
              <a:gd name="connsiteY0" fmla="*/ -8 h 800577"/>
              <a:gd name="connsiteX1" fmla="*/ 1050894 w 2182134"/>
              <a:gd name="connsiteY1" fmla="*/ 751813 h 800577"/>
              <a:gd name="connsiteX2" fmla="*/ 2182134 w 2182134"/>
              <a:gd name="connsiteY2" fmla="*/ 764032 h 800577"/>
              <a:gd name="connsiteX0" fmla="*/ 0 w 2366096"/>
              <a:gd name="connsiteY0" fmla="*/ 2105120 h 2105120"/>
              <a:gd name="connsiteX1" fmla="*/ 1234856 w 2366096"/>
              <a:gd name="connsiteY1" fmla="*/ 0 h 2105120"/>
              <a:gd name="connsiteX2" fmla="*/ 2366096 w 2366096"/>
              <a:gd name="connsiteY2" fmla="*/ 12219 h 2105120"/>
              <a:gd name="connsiteX0" fmla="*/ 0 w 2366096"/>
              <a:gd name="connsiteY0" fmla="*/ 2105120 h 2105120"/>
              <a:gd name="connsiteX1" fmla="*/ 1234856 w 2366096"/>
              <a:gd name="connsiteY1" fmla="*/ 0 h 2105120"/>
              <a:gd name="connsiteX2" fmla="*/ 2366096 w 2366096"/>
              <a:gd name="connsiteY2" fmla="*/ 12219 h 2105120"/>
              <a:gd name="connsiteX0" fmla="*/ 0 w 2366096"/>
              <a:gd name="connsiteY0" fmla="*/ 1954754 h 1954754"/>
              <a:gd name="connsiteX1" fmla="*/ 1234856 w 2366096"/>
              <a:gd name="connsiteY1" fmla="*/ 0 h 1954754"/>
              <a:gd name="connsiteX2" fmla="*/ 2366096 w 2366096"/>
              <a:gd name="connsiteY2" fmla="*/ 12219 h 1954754"/>
              <a:gd name="connsiteX0" fmla="*/ 0 w 7015750"/>
              <a:gd name="connsiteY0" fmla="*/ 2407844 h 2407844"/>
              <a:gd name="connsiteX1" fmla="*/ 5884510 w 7015750"/>
              <a:gd name="connsiteY1" fmla="*/ 0 h 2407844"/>
              <a:gd name="connsiteX2" fmla="*/ 7015750 w 7015750"/>
              <a:gd name="connsiteY2" fmla="*/ 12219 h 2407844"/>
              <a:gd name="connsiteX0" fmla="*/ 0 w 7015750"/>
              <a:gd name="connsiteY0" fmla="*/ 2407844 h 2407844"/>
              <a:gd name="connsiteX1" fmla="*/ 5581672 w 7015750"/>
              <a:gd name="connsiteY1" fmla="*/ 0 h 2407844"/>
              <a:gd name="connsiteX2" fmla="*/ 7015750 w 7015750"/>
              <a:gd name="connsiteY2" fmla="*/ 12219 h 2407844"/>
              <a:gd name="connsiteX0" fmla="*/ 0 w 4184394"/>
              <a:gd name="connsiteY0" fmla="*/ 984008 h 984008"/>
              <a:gd name="connsiteX1" fmla="*/ 2750316 w 4184394"/>
              <a:gd name="connsiteY1" fmla="*/ 0 h 984008"/>
              <a:gd name="connsiteX2" fmla="*/ 4184394 w 4184394"/>
              <a:gd name="connsiteY2" fmla="*/ 12219 h 984008"/>
              <a:gd name="connsiteX0" fmla="*/ 0 w 4184394"/>
              <a:gd name="connsiteY0" fmla="*/ 984008 h 984008"/>
              <a:gd name="connsiteX1" fmla="*/ 2925710 w 4184394"/>
              <a:gd name="connsiteY1" fmla="*/ 0 h 984008"/>
              <a:gd name="connsiteX2" fmla="*/ 4184394 w 4184394"/>
              <a:gd name="connsiteY2" fmla="*/ 12219 h 984008"/>
              <a:gd name="connsiteX0" fmla="*/ 0 w 4084169"/>
              <a:gd name="connsiteY0" fmla="*/ 986699 h 986699"/>
              <a:gd name="connsiteX1" fmla="*/ 2925710 w 4084169"/>
              <a:gd name="connsiteY1" fmla="*/ 2691 h 986699"/>
              <a:gd name="connsiteX2" fmla="*/ 4084169 w 4084169"/>
              <a:gd name="connsiteY2" fmla="*/ 0 h 986699"/>
              <a:gd name="connsiteX0" fmla="*/ 0 w 4084169"/>
              <a:gd name="connsiteY0" fmla="*/ 986699 h 986699"/>
              <a:gd name="connsiteX1" fmla="*/ 2054613 w 4084169"/>
              <a:gd name="connsiteY1" fmla="*/ 278508 h 986699"/>
              <a:gd name="connsiteX2" fmla="*/ 2925710 w 4084169"/>
              <a:gd name="connsiteY2" fmla="*/ 2691 h 986699"/>
              <a:gd name="connsiteX3" fmla="*/ 4084169 w 4084169"/>
              <a:gd name="connsiteY3" fmla="*/ 0 h 98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4169" h="986699">
                <a:moveTo>
                  <a:pt x="0" y="986699"/>
                </a:moveTo>
                <a:lnTo>
                  <a:pt x="2054613" y="278508"/>
                </a:lnTo>
                <a:lnTo>
                  <a:pt x="2925710" y="2691"/>
                </a:lnTo>
                <a:lnTo>
                  <a:pt x="4084169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 flipV="1">
            <a:off x="5638800" y="4689475"/>
            <a:ext cx="635000" cy="476248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2193630"/>
              <a:gd name="connsiteY0" fmla="*/ 8 h 914414"/>
              <a:gd name="connsiteX1" fmla="*/ 1073889 w 2193630"/>
              <a:gd name="connsiteY1" fmla="*/ 789418 h 914414"/>
              <a:gd name="connsiteX2" fmla="*/ 2193631 w 2193630"/>
              <a:gd name="connsiteY2" fmla="*/ 914407 h 914414"/>
              <a:gd name="connsiteX0" fmla="*/ -1 w 2193630"/>
              <a:gd name="connsiteY0" fmla="*/ -8 h 914398"/>
              <a:gd name="connsiteX1" fmla="*/ 1073889 w 2193630"/>
              <a:gd name="connsiteY1" fmla="*/ 789402 h 914398"/>
              <a:gd name="connsiteX2" fmla="*/ 2193631 w 2193630"/>
              <a:gd name="connsiteY2" fmla="*/ 914391 h 914398"/>
              <a:gd name="connsiteX0" fmla="*/ -1 w 2164887"/>
              <a:gd name="connsiteY0" fmla="*/ 8 h 876826"/>
              <a:gd name="connsiteX1" fmla="*/ 1073889 w 2164887"/>
              <a:gd name="connsiteY1" fmla="*/ 789418 h 876826"/>
              <a:gd name="connsiteX2" fmla="*/ 2164887 w 2164887"/>
              <a:gd name="connsiteY2" fmla="*/ 876826 h 876826"/>
              <a:gd name="connsiteX0" fmla="*/ -1 w 2164887"/>
              <a:gd name="connsiteY0" fmla="*/ -8 h 888476"/>
              <a:gd name="connsiteX1" fmla="*/ 1073889 w 2164887"/>
              <a:gd name="connsiteY1" fmla="*/ 789402 h 888476"/>
              <a:gd name="connsiteX2" fmla="*/ 2164887 w 2164887"/>
              <a:gd name="connsiteY2" fmla="*/ 876810 h 888476"/>
              <a:gd name="connsiteX0" fmla="*/ -1 w 2182134"/>
              <a:gd name="connsiteY0" fmla="*/ 8 h 825504"/>
              <a:gd name="connsiteX1" fmla="*/ 1073889 w 2182134"/>
              <a:gd name="connsiteY1" fmla="*/ 789418 h 825504"/>
              <a:gd name="connsiteX2" fmla="*/ 2182134 w 2182134"/>
              <a:gd name="connsiteY2" fmla="*/ 764048 h 825504"/>
              <a:gd name="connsiteX0" fmla="*/ -1 w 2182134"/>
              <a:gd name="connsiteY0" fmla="*/ -8 h 800577"/>
              <a:gd name="connsiteX1" fmla="*/ 1050894 w 2182134"/>
              <a:gd name="connsiteY1" fmla="*/ 751813 h 800577"/>
              <a:gd name="connsiteX2" fmla="*/ 2182134 w 2182134"/>
              <a:gd name="connsiteY2" fmla="*/ 764032 h 800577"/>
              <a:gd name="connsiteX0" fmla="*/ 0 w 2366096"/>
              <a:gd name="connsiteY0" fmla="*/ 2105120 h 2105120"/>
              <a:gd name="connsiteX1" fmla="*/ 1234856 w 2366096"/>
              <a:gd name="connsiteY1" fmla="*/ 0 h 2105120"/>
              <a:gd name="connsiteX2" fmla="*/ 2366096 w 2366096"/>
              <a:gd name="connsiteY2" fmla="*/ 12219 h 2105120"/>
              <a:gd name="connsiteX0" fmla="*/ 0 w 2366096"/>
              <a:gd name="connsiteY0" fmla="*/ 2105120 h 2105120"/>
              <a:gd name="connsiteX1" fmla="*/ 1234856 w 2366096"/>
              <a:gd name="connsiteY1" fmla="*/ 0 h 2105120"/>
              <a:gd name="connsiteX2" fmla="*/ 2366096 w 2366096"/>
              <a:gd name="connsiteY2" fmla="*/ 12219 h 2105120"/>
              <a:gd name="connsiteX0" fmla="*/ 0 w 2366096"/>
              <a:gd name="connsiteY0" fmla="*/ 1954754 h 1954754"/>
              <a:gd name="connsiteX1" fmla="*/ 1234856 w 2366096"/>
              <a:gd name="connsiteY1" fmla="*/ 0 h 1954754"/>
              <a:gd name="connsiteX2" fmla="*/ 2366096 w 2366096"/>
              <a:gd name="connsiteY2" fmla="*/ 12219 h 1954754"/>
              <a:gd name="connsiteX0" fmla="*/ 0 w 7015750"/>
              <a:gd name="connsiteY0" fmla="*/ 2407844 h 2407844"/>
              <a:gd name="connsiteX1" fmla="*/ 5884510 w 7015750"/>
              <a:gd name="connsiteY1" fmla="*/ 0 h 2407844"/>
              <a:gd name="connsiteX2" fmla="*/ 7015750 w 7015750"/>
              <a:gd name="connsiteY2" fmla="*/ 12219 h 2407844"/>
              <a:gd name="connsiteX0" fmla="*/ 0 w 7015750"/>
              <a:gd name="connsiteY0" fmla="*/ 2407844 h 2407844"/>
              <a:gd name="connsiteX1" fmla="*/ 5581672 w 7015750"/>
              <a:gd name="connsiteY1" fmla="*/ 0 h 2407844"/>
              <a:gd name="connsiteX2" fmla="*/ 7015750 w 7015750"/>
              <a:gd name="connsiteY2" fmla="*/ 12219 h 2407844"/>
              <a:gd name="connsiteX0" fmla="*/ 0 w 4184394"/>
              <a:gd name="connsiteY0" fmla="*/ 984008 h 984008"/>
              <a:gd name="connsiteX1" fmla="*/ 2750316 w 4184394"/>
              <a:gd name="connsiteY1" fmla="*/ 0 h 984008"/>
              <a:gd name="connsiteX2" fmla="*/ 4184394 w 4184394"/>
              <a:gd name="connsiteY2" fmla="*/ 12219 h 984008"/>
              <a:gd name="connsiteX0" fmla="*/ 0 w 4184394"/>
              <a:gd name="connsiteY0" fmla="*/ 984008 h 984008"/>
              <a:gd name="connsiteX1" fmla="*/ 2925710 w 4184394"/>
              <a:gd name="connsiteY1" fmla="*/ 0 h 984008"/>
              <a:gd name="connsiteX2" fmla="*/ 4184394 w 4184394"/>
              <a:gd name="connsiteY2" fmla="*/ 12219 h 984008"/>
              <a:gd name="connsiteX0" fmla="*/ 0 w 4084169"/>
              <a:gd name="connsiteY0" fmla="*/ 986699 h 986699"/>
              <a:gd name="connsiteX1" fmla="*/ 2925710 w 4084169"/>
              <a:gd name="connsiteY1" fmla="*/ 2691 h 986699"/>
              <a:gd name="connsiteX2" fmla="*/ 4084169 w 4084169"/>
              <a:gd name="connsiteY2" fmla="*/ 0 h 986699"/>
              <a:gd name="connsiteX0" fmla="*/ 0 w 4084169"/>
              <a:gd name="connsiteY0" fmla="*/ 986699 h 986699"/>
              <a:gd name="connsiteX1" fmla="*/ 2054613 w 4084169"/>
              <a:gd name="connsiteY1" fmla="*/ 278508 h 986699"/>
              <a:gd name="connsiteX2" fmla="*/ 2925710 w 4084169"/>
              <a:gd name="connsiteY2" fmla="*/ 2691 h 986699"/>
              <a:gd name="connsiteX3" fmla="*/ 4084169 w 4084169"/>
              <a:gd name="connsiteY3" fmla="*/ 0 h 986699"/>
              <a:gd name="connsiteX0" fmla="*/ 0 w 5011250"/>
              <a:gd name="connsiteY0" fmla="*/ 1105973 h 1105973"/>
              <a:gd name="connsiteX1" fmla="*/ 2981694 w 5011250"/>
              <a:gd name="connsiteY1" fmla="*/ 278508 h 1105973"/>
              <a:gd name="connsiteX2" fmla="*/ 3852791 w 5011250"/>
              <a:gd name="connsiteY2" fmla="*/ 2691 h 1105973"/>
              <a:gd name="connsiteX3" fmla="*/ 5011250 w 5011250"/>
              <a:gd name="connsiteY3" fmla="*/ 0 h 1105973"/>
              <a:gd name="connsiteX0" fmla="*/ 0 w 5011250"/>
              <a:gd name="connsiteY0" fmla="*/ 1118192 h 1118192"/>
              <a:gd name="connsiteX1" fmla="*/ 2981694 w 5011250"/>
              <a:gd name="connsiteY1" fmla="*/ 290727 h 1118192"/>
              <a:gd name="connsiteX2" fmla="*/ 4178522 w 5011250"/>
              <a:gd name="connsiteY2" fmla="*/ 0 h 1118192"/>
              <a:gd name="connsiteX3" fmla="*/ 5011250 w 5011250"/>
              <a:gd name="connsiteY3" fmla="*/ 12219 h 11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1250" h="1118192">
                <a:moveTo>
                  <a:pt x="0" y="1118192"/>
                </a:moveTo>
                <a:lnTo>
                  <a:pt x="2981694" y="290727"/>
                </a:lnTo>
                <a:lnTo>
                  <a:pt x="4178522" y="0"/>
                </a:lnTo>
                <a:lnTo>
                  <a:pt x="5011250" y="12219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 flipV="1">
            <a:off x="6048375" y="4686300"/>
            <a:ext cx="231775" cy="123823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2193630"/>
              <a:gd name="connsiteY0" fmla="*/ 8 h 914414"/>
              <a:gd name="connsiteX1" fmla="*/ 1073889 w 2193630"/>
              <a:gd name="connsiteY1" fmla="*/ 789418 h 914414"/>
              <a:gd name="connsiteX2" fmla="*/ 2193631 w 2193630"/>
              <a:gd name="connsiteY2" fmla="*/ 914407 h 914414"/>
              <a:gd name="connsiteX0" fmla="*/ -1 w 2193630"/>
              <a:gd name="connsiteY0" fmla="*/ -8 h 914398"/>
              <a:gd name="connsiteX1" fmla="*/ 1073889 w 2193630"/>
              <a:gd name="connsiteY1" fmla="*/ 789402 h 914398"/>
              <a:gd name="connsiteX2" fmla="*/ 2193631 w 2193630"/>
              <a:gd name="connsiteY2" fmla="*/ 914391 h 914398"/>
              <a:gd name="connsiteX0" fmla="*/ -1 w 2164887"/>
              <a:gd name="connsiteY0" fmla="*/ 8 h 876826"/>
              <a:gd name="connsiteX1" fmla="*/ 1073889 w 2164887"/>
              <a:gd name="connsiteY1" fmla="*/ 789418 h 876826"/>
              <a:gd name="connsiteX2" fmla="*/ 2164887 w 2164887"/>
              <a:gd name="connsiteY2" fmla="*/ 876826 h 876826"/>
              <a:gd name="connsiteX0" fmla="*/ -1 w 2164887"/>
              <a:gd name="connsiteY0" fmla="*/ -8 h 888476"/>
              <a:gd name="connsiteX1" fmla="*/ 1073889 w 2164887"/>
              <a:gd name="connsiteY1" fmla="*/ 789402 h 888476"/>
              <a:gd name="connsiteX2" fmla="*/ 2164887 w 2164887"/>
              <a:gd name="connsiteY2" fmla="*/ 876810 h 888476"/>
              <a:gd name="connsiteX0" fmla="*/ -1 w 2182134"/>
              <a:gd name="connsiteY0" fmla="*/ 8 h 825504"/>
              <a:gd name="connsiteX1" fmla="*/ 1073889 w 2182134"/>
              <a:gd name="connsiteY1" fmla="*/ 789418 h 825504"/>
              <a:gd name="connsiteX2" fmla="*/ 2182134 w 2182134"/>
              <a:gd name="connsiteY2" fmla="*/ 764048 h 825504"/>
              <a:gd name="connsiteX0" fmla="*/ -1 w 2182134"/>
              <a:gd name="connsiteY0" fmla="*/ -8 h 800577"/>
              <a:gd name="connsiteX1" fmla="*/ 1050894 w 2182134"/>
              <a:gd name="connsiteY1" fmla="*/ 751813 h 800577"/>
              <a:gd name="connsiteX2" fmla="*/ 2182134 w 2182134"/>
              <a:gd name="connsiteY2" fmla="*/ 764032 h 800577"/>
              <a:gd name="connsiteX0" fmla="*/ 0 w 2366096"/>
              <a:gd name="connsiteY0" fmla="*/ 2105120 h 2105120"/>
              <a:gd name="connsiteX1" fmla="*/ 1234856 w 2366096"/>
              <a:gd name="connsiteY1" fmla="*/ 0 h 2105120"/>
              <a:gd name="connsiteX2" fmla="*/ 2366096 w 2366096"/>
              <a:gd name="connsiteY2" fmla="*/ 12219 h 2105120"/>
              <a:gd name="connsiteX0" fmla="*/ 0 w 2366096"/>
              <a:gd name="connsiteY0" fmla="*/ 2105120 h 2105120"/>
              <a:gd name="connsiteX1" fmla="*/ 1234856 w 2366096"/>
              <a:gd name="connsiteY1" fmla="*/ 0 h 2105120"/>
              <a:gd name="connsiteX2" fmla="*/ 2366096 w 2366096"/>
              <a:gd name="connsiteY2" fmla="*/ 12219 h 2105120"/>
              <a:gd name="connsiteX0" fmla="*/ 0 w 2366096"/>
              <a:gd name="connsiteY0" fmla="*/ 1954754 h 1954754"/>
              <a:gd name="connsiteX1" fmla="*/ 1234856 w 2366096"/>
              <a:gd name="connsiteY1" fmla="*/ 0 h 1954754"/>
              <a:gd name="connsiteX2" fmla="*/ 2366096 w 2366096"/>
              <a:gd name="connsiteY2" fmla="*/ 12219 h 1954754"/>
              <a:gd name="connsiteX0" fmla="*/ 0 w 7015750"/>
              <a:gd name="connsiteY0" fmla="*/ 2407844 h 2407844"/>
              <a:gd name="connsiteX1" fmla="*/ 5884510 w 7015750"/>
              <a:gd name="connsiteY1" fmla="*/ 0 h 2407844"/>
              <a:gd name="connsiteX2" fmla="*/ 7015750 w 7015750"/>
              <a:gd name="connsiteY2" fmla="*/ 12219 h 2407844"/>
              <a:gd name="connsiteX0" fmla="*/ 0 w 7015750"/>
              <a:gd name="connsiteY0" fmla="*/ 2407844 h 2407844"/>
              <a:gd name="connsiteX1" fmla="*/ 5581672 w 7015750"/>
              <a:gd name="connsiteY1" fmla="*/ 0 h 2407844"/>
              <a:gd name="connsiteX2" fmla="*/ 7015750 w 7015750"/>
              <a:gd name="connsiteY2" fmla="*/ 12219 h 2407844"/>
              <a:gd name="connsiteX0" fmla="*/ 0 w 4184394"/>
              <a:gd name="connsiteY0" fmla="*/ 984008 h 984008"/>
              <a:gd name="connsiteX1" fmla="*/ 2750316 w 4184394"/>
              <a:gd name="connsiteY1" fmla="*/ 0 h 984008"/>
              <a:gd name="connsiteX2" fmla="*/ 4184394 w 4184394"/>
              <a:gd name="connsiteY2" fmla="*/ 12219 h 984008"/>
              <a:gd name="connsiteX0" fmla="*/ 0 w 4184394"/>
              <a:gd name="connsiteY0" fmla="*/ 984008 h 984008"/>
              <a:gd name="connsiteX1" fmla="*/ 2925710 w 4184394"/>
              <a:gd name="connsiteY1" fmla="*/ 0 h 984008"/>
              <a:gd name="connsiteX2" fmla="*/ 4184394 w 4184394"/>
              <a:gd name="connsiteY2" fmla="*/ 12219 h 984008"/>
              <a:gd name="connsiteX0" fmla="*/ 0 w 4084169"/>
              <a:gd name="connsiteY0" fmla="*/ 986699 h 986699"/>
              <a:gd name="connsiteX1" fmla="*/ 2925710 w 4084169"/>
              <a:gd name="connsiteY1" fmla="*/ 2691 h 986699"/>
              <a:gd name="connsiteX2" fmla="*/ 4084169 w 4084169"/>
              <a:gd name="connsiteY2" fmla="*/ 0 h 986699"/>
              <a:gd name="connsiteX0" fmla="*/ 0 w 4084169"/>
              <a:gd name="connsiteY0" fmla="*/ 986699 h 986699"/>
              <a:gd name="connsiteX1" fmla="*/ 2054613 w 4084169"/>
              <a:gd name="connsiteY1" fmla="*/ 278508 h 986699"/>
              <a:gd name="connsiteX2" fmla="*/ 2925710 w 4084169"/>
              <a:gd name="connsiteY2" fmla="*/ 2691 h 986699"/>
              <a:gd name="connsiteX3" fmla="*/ 4084169 w 4084169"/>
              <a:gd name="connsiteY3" fmla="*/ 0 h 986699"/>
              <a:gd name="connsiteX0" fmla="*/ 0 w 5011250"/>
              <a:gd name="connsiteY0" fmla="*/ 1105973 h 1105973"/>
              <a:gd name="connsiteX1" fmla="*/ 2981694 w 5011250"/>
              <a:gd name="connsiteY1" fmla="*/ 278508 h 1105973"/>
              <a:gd name="connsiteX2" fmla="*/ 3852791 w 5011250"/>
              <a:gd name="connsiteY2" fmla="*/ 2691 h 1105973"/>
              <a:gd name="connsiteX3" fmla="*/ 5011250 w 5011250"/>
              <a:gd name="connsiteY3" fmla="*/ 0 h 1105973"/>
              <a:gd name="connsiteX0" fmla="*/ 0 w 5011250"/>
              <a:gd name="connsiteY0" fmla="*/ 1118192 h 1118192"/>
              <a:gd name="connsiteX1" fmla="*/ 2981694 w 5011250"/>
              <a:gd name="connsiteY1" fmla="*/ 290727 h 1118192"/>
              <a:gd name="connsiteX2" fmla="*/ 4178522 w 5011250"/>
              <a:gd name="connsiteY2" fmla="*/ 0 h 1118192"/>
              <a:gd name="connsiteX3" fmla="*/ 5011250 w 5011250"/>
              <a:gd name="connsiteY3" fmla="*/ 12219 h 1118192"/>
              <a:gd name="connsiteX0" fmla="*/ 0 w 2054612"/>
              <a:gd name="connsiteY0" fmla="*/ 275817 h 290726"/>
              <a:gd name="connsiteX1" fmla="*/ 25056 w 2054612"/>
              <a:gd name="connsiteY1" fmla="*/ 290727 h 290726"/>
              <a:gd name="connsiteX2" fmla="*/ 1221884 w 2054612"/>
              <a:gd name="connsiteY2" fmla="*/ 0 h 290726"/>
              <a:gd name="connsiteX3" fmla="*/ 2054612 w 2054612"/>
              <a:gd name="connsiteY3" fmla="*/ 12219 h 290726"/>
              <a:gd name="connsiteX0" fmla="*/ 0 w 2054612"/>
              <a:gd name="connsiteY0" fmla="*/ 275817 h 290726"/>
              <a:gd name="connsiteX1" fmla="*/ 225506 w 2054612"/>
              <a:gd name="connsiteY1" fmla="*/ 290726 h 290726"/>
              <a:gd name="connsiteX2" fmla="*/ 1221884 w 2054612"/>
              <a:gd name="connsiteY2" fmla="*/ 0 h 290726"/>
              <a:gd name="connsiteX3" fmla="*/ 2054612 w 2054612"/>
              <a:gd name="connsiteY3" fmla="*/ 12219 h 290726"/>
              <a:gd name="connsiteX0" fmla="*/ 0 w 1829106"/>
              <a:gd name="connsiteY0" fmla="*/ 290726 h 290726"/>
              <a:gd name="connsiteX1" fmla="*/ 996378 w 1829106"/>
              <a:gd name="connsiteY1" fmla="*/ 0 h 290726"/>
              <a:gd name="connsiteX2" fmla="*/ 1829106 w 1829106"/>
              <a:gd name="connsiteY2" fmla="*/ 12219 h 29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9106" h="290726">
                <a:moveTo>
                  <a:pt x="0" y="290726"/>
                </a:moveTo>
                <a:lnTo>
                  <a:pt x="996378" y="0"/>
                </a:lnTo>
                <a:lnTo>
                  <a:pt x="1829106" y="12219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25815" y="1993900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Phalanges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(fingers)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35700" y="4610100"/>
            <a:ext cx="126425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Trapezium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59380" y="4632960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Hamate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3000" y="4991100"/>
            <a:ext cx="120334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Trapezoid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92700" y="6350000"/>
            <a:ext cx="91242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Radius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51760" y="5356860"/>
            <a:ext cx="1256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Triquetrum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51760" y="5013960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Pisiform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67000" y="5715000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Lunate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51760" y="609600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Ulna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07760" y="5356860"/>
            <a:ext cx="11673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Scaphoid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07760" y="5699760"/>
            <a:ext cx="104547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Capitate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28620" y="1417320"/>
            <a:ext cx="7793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Distal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41320" y="1813560"/>
            <a:ext cx="87556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Middle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30467" y="2659380"/>
            <a:ext cx="110799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Proximal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25815" y="3721100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Metacarpals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(palm)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73860" y="5041900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Carpals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(wrist)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27500" y="3759200"/>
            <a:ext cx="30649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59300" y="3505200"/>
            <a:ext cx="30649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91100" y="3429000"/>
            <a:ext cx="30649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10200" y="3454400"/>
            <a:ext cx="30649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57900" y="3873500"/>
            <a:ext cx="30649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1</a:t>
            </a:r>
          </a:p>
        </p:txBody>
      </p:sp>
      <p:sp>
        <p:nvSpPr>
          <p:cNvPr id="45" name="Freeform 3"/>
          <p:cNvSpPr/>
          <p:nvPr/>
        </p:nvSpPr>
        <p:spPr>
          <a:xfrm flipH="1" flipV="1">
            <a:off x="3939539" y="5205845"/>
            <a:ext cx="829887" cy="333895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2193630"/>
              <a:gd name="connsiteY0" fmla="*/ 8 h 914414"/>
              <a:gd name="connsiteX1" fmla="*/ 1073889 w 2193630"/>
              <a:gd name="connsiteY1" fmla="*/ 789418 h 914414"/>
              <a:gd name="connsiteX2" fmla="*/ 2193631 w 2193630"/>
              <a:gd name="connsiteY2" fmla="*/ 914407 h 914414"/>
              <a:gd name="connsiteX0" fmla="*/ -1 w 2193630"/>
              <a:gd name="connsiteY0" fmla="*/ -8 h 914398"/>
              <a:gd name="connsiteX1" fmla="*/ 1073889 w 2193630"/>
              <a:gd name="connsiteY1" fmla="*/ 789402 h 914398"/>
              <a:gd name="connsiteX2" fmla="*/ 2193631 w 2193630"/>
              <a:gd name="connsiteY2" fmla="*/ 914391 h 914398"/>
              <a:gd name="connsiteX0" fmla="*/ -1 w 2164887"/>
              <a:gd name="connsiteY0" fmla="*/ 8 h 876826"/>
              <a:gd name="connsiteX1" fmla="*/ 1073889 w 2164887"/>
              <a:gd name="connsiteY1" fmla="*/ 789418 h 876826"/>
              <a:gd name="connsiteX2" fmla="*/ 2164887 w 2164887"/>
              <a:gd name="connsiteY2" fmla="*/ 876826 h 876826"/>
              <a:gd name="connsiteX0" fmla="*/ -1 w 2164887"/>
              <a:gd name="connsiteY0" fmla="*/ -8 h 888476"/>
              <a:gd name="connsiteX1" fmla="*/ 1073889 w 2164887"/>
              <a:gd name="connsiteY1" fmla="*/ 789402 h 888476"/>
              <a:gd name="connsiteX2" fmla="*/ 2164887 w 2164887"/>
              <a:gd name="connsiteY2" fmla="*/ 876810 h 888476"/>
              <a:gd name="connsiteX0" fmla="*/ -1 w 2182134"/>
              <a:gd name="connsiteY0" fmla="*/ 8 h 825504"/>
              <a:gd name="connsiteX1" fmla="*/ 1073889 w 2182134"/>
              <a:gd name="connsiteY1" fmla="*/ 789418 h 825504"/>
              <a:gd name="connsiteX2" fmla="*/ 2182134 w 2182134"/>
              <a:gd name="connsiteY2" fmla="*/ 764048 h 825504"/>
              <a:gd name="connsiteX0" fmla="*/ -1 w 2182134"/>
              <a:gd name="connsiteY0" fmla="*/ -8 h 800577"/>
              <a:gd name="connsiteX1" fmla="*/ 1050894 w 2182134"/>
              <a:gd name="connsiteY1" fmla="*/ 751813 h 800577"/>
              <a:gd name="connsiteX2" fmla="*/ 2182134 w 2182134"/>
              <a:gd name="connsiteY2" fmla="*/ 764032 h 800577"/>
              <a:gd name="connsiteX0" fmla="*/ 0 w 2366096"/>
              <a:gd name="connsiteY0" fmla="*/ 2105120 h 2105120"/>
              <a:gd name="connsiteX1" fmla="*/ 1234856 w 2366096"/>
              <a:gd name="connsiteY1" fmla="*/ 0 h 2105120"/>
              <a:gd name="connsiteX2" fmla="*/ 2366096 w 2366096"/>
              <a:gd name="connsiteY2" fmla="*/ 12219 h 2105120"/>
              <a:gd name="connsiteX0" fmla="*/ 0 w 2366096"/>
              <a:gd name="connsiteY0" fmla="*/ 2105120 h 2105120"/>
              <a:gd name="connsiteX1" fmla="*/ 1234856 w 2366096"/>
              <a:gd name="connsiteY1" fmla="*/ 0 h 2105120"/>
              <a:gd name="connsiteX2" fmla="*/ 2366096 w 2366096"/>
              <a:gd name="connsiteY2" fmla="*/ 12219 h 2105120"/>
              <a:gd name="connsiteX0" fmla="*/ 0 w 2366096"/>
              <a:gd name="connsiteY0" fmla="*/ 1954754 h 1954754"/>
              <a:gd name="connsiteX1" fmla="*/ 1234856 w 2366096"/>
              <a:gd name="connsiteY1" fmla="*/ 0 h 1954754"/>
              <a:gd name="connsiteX2" fmla="*/ 2366096 w 2366096"/>
              <a:gd name="connsiteY2" fmla="*/ 12219 h 1954754"/>
              <a:gd name="connsiteX0" fmla="*/ 0 w 7015750"/>
              <a:gd name="connsiteY0" fmla="*/ 2407844 h 2407844"/>
              <a:gd name="connsiteX1" fmla="*/ 5884510 w 7015750"/>
              <a:gd name="connsiteY1" fmla="*/ 0 h 2407844"/>
              <a:gd name="connsiteX2" fmla="*/ 7015750 w 7015750"/>
              <a:gd name="connsiteY2" fmla="*/ 12219 h 240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5750" h="2407844">
                <a:moveTo>
                  <a:pt x="0" y="2407844"/>
                </a:moveTo>
                <a:lnTo>
                  <a:pt x="5884510" y="0"/>
                </a:lnTo>
                <a:lnTo>
                  <a:pt x="7015750" y="12219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164228-AF03-364E-A5AB-618F46163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026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4"/>
          <a:stretch>
            <a:fillRect/>
          </a:stretch>
        </p:blipFill>
        <p:spPr>
          <a:xfrm>
            <a:off x="298704" y="1018032"/>
            <a:ext cx="8546592" cy="4821936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1405966" y="1996440"/>
            <a:ext cx="249595" cy="3040381"/>
            <a:chOff x="2519363" y="832643"/>
            <a:chExt cx="171452" cy="1888331"/>
          </a:xfrm>
        </p:grpSpPr>
        <p:sp>
          <p:nvSpPr>
            <p:cNvPr id="62" name="Freeform 3"/>
            <p:cNvSpPr/>
            <p:nvPr/>
          </p:nvSpPr>
          <p:spPr>
            <a:xfrm rot="16200000">
              <a:off x="1713312" y="1743471"/>
              <a:ext cx="1888331" cy="66675"/>
            </a:xfrm>
            <a:custGeom>
              <a:avLst/>
              <a:gdLst>
                <a:gd name="connsiteX0" fmla="*/ 475411 w 488111"/>
                <a:gd name="connsiteY0" fmla="*/ 148539 h 161455"/>
                <a:gd name="connsiteX1" fmla="*/ 475411 w 488111"/>
                <a:gd name="connsiteY1" fmla="*/ 12700 h 161455"/>
                <a:gd name="connsiteX2" fmla="*/ 12700 w 488111"/>
                <a:gd name="connsiteY2" fmla="*/ 12700 h 161455"/>
                <a:gd name="connsiteX3" fmla="*/ 12700 w 488111"/>
                <a:gd name="connsiteY3" fmla="*/ 148755 h 16145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488111" h="161455">
                  <a:moveTo>
                    <a:pt x="475411" y="148539"/>
                  </a:moveTo>
                  <a:lnTo>
                    <a:pt x="475411" y="12700"/>
                  </a:lnTo>
                  <a:lnTo>
                    <a:pt x="12700" y="12700"/>
                  </a:lnTo>
                  <a:lnTo>
                    <a:pt x="12700" y="148755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flipH="1">
              <a:off x="2519363" y="1771650"/>
              <a:ext cx="10715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4" name="Straight Connector 63"/>
          <p:cNvCxnSpPr/>
          <p:nvPr/>
        </p:nvCxnSpPr>
        <p:spPr bwMode="auto">
          <a:xfrm>
            <a:off x="2217420" y="4131071"/>
            <a:ext cx="95186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>
            <a:off x="2422525" y="4785121"/>
            <a:ext cx="71755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>
            <a:off x="5603875" y="2245121"/>
            <a:ext cx="182562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6953250" y="1911746"/>
            <a:ext cx="457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5711825" y="3753246"/>
            <a:ext cx="16795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6080125" y="4429521"/>
            <a:ext cx="1320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 flipV="1">
            <a:off x="4511675" y="4740671"/>
            <a:ext cx="2860675" cy="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Freeform 3"/>
          <p:cNvSpPr/>
          <p:nvPr/>
        </p:nvSpPr>
        <p:spPr>
          <a:xfrm flipV="1">
            <a:off x="2153398" y="2483643"/>
            <a:ext cx="713627" cy="340587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4220" h="970339">
                <a:moveTo>
                  <a:pt x="3" y="0"/>
                </a:moveTo>
                <a:lnTo>
                  <a:pt x="1516332" y="0"/>
                </a:lnTo>
                <a:cubicBezTo>
                  <a:pt x="1876162" y="349551"/>
                  <a:pt x="2208252" y="643162"/>
                  <a:pt x="2554220" y="970339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2" name="Freeform 3"/>
          <p:cNvSpPr/>
          <p:nvPr/>
        </p:nvSpPr>
        <p:spPr>
          <a:xfrm flipH="1">
            <a:off x="5302250" y="4107985"/>
            <a:ext cx="2108198" cy="89365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3688230"/>
              <a:gd name="connsiteY0" fmla="*/ 616984 h 1425465"/>
              <a:gd name="connsiteX1" fmla="*/ 1442267 w 3688230"/>
              <a:gd name="connsiteY1" fmla="*/ 0 h 1425465"/>
              <a:gd name="connsiteX2" fmla="*/ 3688230 w 3688230"/>
              <a:gd name="connsiteY2" fmla="*/ 1425465 h 1425465"/>
              <a:gd name="connsiteX0" fmla="*/ 0 w 3711497"/>
              <a:gd name="connsiteY0" fmla="*/ 1585502 h 1585502"/>
              <a:gd name="connsiteX1" fmla="*/ 1465534 w 3711497"/>
              <a:gd name="connsiteY1" fmla="*/ 0 h 1585502"/>
              <a:gd name="connsiteX2" fmla="*/ 3711497 w 3711497"/>
              <a:gd name="connsiteY2" fmla="*/ 1425465 h 1585502"/>
              <a:gd name="connsiteX0" fmla="*/ 0 w 4176890"/>
              <a:gd name="connsiteY0" fmla="*/ 1630578 h 1630578"/>
              <a:gd name="connsiteX1" fmla="*/ 1465534 w 4176890"/>
              <a:gd name="connsiteY1" fmla="*/ 45076 h 1630578"/>
              <a:gd name="connsiteX2" fmla="*/ 4176890 w 4176890"/>
              <a:gd name="connsiteY2" fmla="*/ 80939 h 1630578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711834 h 1711834"/>
              <a:gd name="connsiteX1" fmla="*/ 2186891 w 4176890"/>
              <a:gd name="connsiteY1" fmla="*/ 0 h 1711834"/>
              <a:gd name="connsiteX2" fmla="*/ 4176890 w 4176890"/>
              <a:gd name="connsiteY2" fmla="*/ 162195 h 1711834"/>
              <a:gd name="connsiteX0" fmla="*/ 0 w 4700455"/>
              <a:gd name="connsiteY0" fmla="*/ 7017612 h 7017612"/>
              <a:gd name="connsiteX1" fmla="*/ 2710456 w 4700455"/>
              <a:gd name="connsiteY1" fmla="*/ 0 h 7017612"/>
              <a:gd name="connsiteX2" fmla="*/ 4700455 w 4700455"/>
              <a:gd name="connsiteY2" fmla="*/ 162195 h 7017612"/>
              <a:gd name="connsiteX0" fmla="*/ 0 w 4700455"/>
              <a:gd name="connsiteY0" fmla="*/ 6891280 h 6891280"/>
              <a:gd name="connsiteX1" fmla="*/ 2722090 w 4700455"/>
              <a:gd name="connsiteY1" fmla="*/ 0 h 6891280"/>
              <a:gd name="connsiteX2" fmla="*/ 4700455 w 4700455"/>
              <a:gd name="connsiteY2" fmla="*/ 35863 h 6891280"/>
              <a:gd name="connsiteX0" fmla="*/ 0 w 4700455"/>
              <a:gd name="connsiteY0" fmla="*/ 6855417 h 6855417"/>
              <a:gd name="connsiteX1" fmla="*/ 3234021 w 4700455"/>
              <a:gd name="connsiteY1" fmla="*/ 6242 h 6855417"/>
              <a:gd name="connsiteX2" fmla="*/ 4700455 w 4700455"/>
              <a:gd name="connsiteY2" fmla="*/ 0 h 6855417"/>
              <a:gd name="connsiteX0" fmla="*/ 0 w 3851115"/>
              <a:gd name="connsiteY0" fmla="*/ 11782216 h 11782216"/>
              <a:gd name="connsiteX1" fmla="*/ 2384681 w 3851115"/>
              <a:gd name="connsiteY1" fmla="*/ 6242 h 11782216"/>
              <a:gd name="connsiteX2" fmla="*/ 3851115 w 3851115"/>
              <a:gd name="connsiteY2" fmla="*/ 0 h 11782216"/>
              <a:gd name="connsiteX0" fmla="*/ 0 w 2734292"/>
              <a:gd name="connsiteY0" fmla="*/ 11782216 h 11782216"/>
              <a:gd name="connsiteX1" fmla="*/ 2384681 w 2734292"/>
              <a:gd name="connsiteY1" fmla="*/ 6242 h 11782216"/>
              <a:gd name="connsiteX2" fmla="*/ 2734292 w 2734292"/>
              <a:gd name="connsiteY2" fmla="*/ 0 h 11782216"/>
              <a:gd name="connsiteX0" fmla="*/ 0 w 2734292"/>
              <a:gd name="connsiteY0" fmla="*/ 13795869 h 13795869"/>
              <a:gd name="connsiteX1" fmla="*/ 2355591 w 2734292"/>
              <a:gd name="connsiteY1" fmla="*/ 0 h 13795869"/>
              <a:gd name="connsiteX2" fmla="*/ 2734292 w 2734292"/>
              <a:gd name="connsiteY2" fmla="*/ 2013653 h 13795869"/>
              <a:gd name="connsiteX0" fmla="*/ 0 w 2734292"/>
              <a:gd name="connsiteY0" fmla="*/ 13796859 h 13796859"/>
              <a:gd name="connsiteX1" fmla="*/ 2355591 w 2734292"/>
              <a:gd name="connsiteY1" fmla="*/ 990 h 13796859"/>
              <a:gd name="connsiteX2" fmla="*/ 2734292 w 2734292"/>
              <a:gd name="connsiteY2" fmla="*/ 2014643 h 13796859"/>
              <a:gd name="connsiteX0" fmla="*/ 0 w 4906207"/>
              <a:gd name="connsiteY0" fmla="*/ 2160817 h 3843951"/>
              <a:gd name="connsiteX1" fmla="*/ 4527506 w 4906207"/>
              <a:gd name="connsiteY1" fmla="*/ 1830298 h 3843951"/>
              <a:gd name="connsiteX2" fmla="*/ 4906207 w 4906207"/>
              <a:gd name="connsiteY2" fmla="*/ 3843951 h 3843951"/>
              <a:gd name="connsiteX0" fmla="*/ 0 w 4906207"/>
              <a:gd name="connsiteY0" fmla="*/ 1120203 h 2803337"/>
              <a:gd name="connsiteX1" fmla="*/ 4527506 w 4906207"/>
              <a:gd name="connsiteY1" fmla="*/ 789684 h 2803337"/>
              <a:gd name="connsiteX2" fmla="*/ 4906207 w 4906207"/>
              <a:gd name="connsiteY2" fmla="*/ 2803337 h 2803337"/>
              <a:gd name="connsiteX0" fmla="*/ 0 w 4906207"/>
              <a:gd name="connsiteY0" fmla="*/ 346069 h 2029203"/>
              <a:gd name="connsiteX1" fmla="*/ 4527506 w 4906207"/>
              <a:gd name="connsiteY1" fmla="*/ 15550 h 2029203"/>
              <a:gd name="connsiteX2" fmla="*/ 4906207 w 4906207"/>
              <a:gd name="connsiteY2" fmla="*/ 2029203 h 2029203"/>
              <a:gd name="connsiteX0" fmla="*/ 0 w 5352223"/>
              <a:gd name="connsiteY0" fmla="*/ 346069 h 8088680"/>
              <a:gd name="connsiteX1" fmla="*/ 4527506 w 5352223"/>
              <a:gd name="connsiteY1" fmla="*/ 15550 h 8088680"/>
              <a:gd name="connsiteX2" fmla="*/ 5352223 w 5352223"/>
              <a:gd name="connsiteY2" fmla="*/ 8088680 h 808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2223" h="8088680">
                <a:moveTo>
                  <a:pt x="0" y="346069"/>
                </a:moveTo>
                <a:cubicBezTo>
                  <a:pt x="814285" y="460437"/>
                  <a:pt x="3364164" y="-98817"/>
                  <a:pt x="4527506" y="15550"/>
                </a:cubicBezTo>
                <a:lnTo>
                  <a:pt x="5352223" y="808868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 flipV="1">
            <a:off x="4156075" y="3638152"/>
            <a:ext cx="331629" cy="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4330700" y="4098925"/>
            <a:ext cx="23495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" name="Group 74"/>
          <p:cNvGrpSpPr/>
          <p:nvPr/>
        </p:nvGrpSpPr>
        <p:grpSpPr>
          <a:xfrm>
            <a:off x="1405966" y="2004060"/>
            <a:ext cx="249595" cy="3040381"/>
            <a:chOff x="2519363" y="832643"/>
            <a:chExt cx="171452" cy="1888331"/>
          </a:xfrm>
        </p:grpSpPr>
        <p:sp>
          <p:nvSpPr>
            <p:cNvPr id="76" name="Freeform 3"/>
            <p:cNvSpPr/>
            <p:nvPr/>
          </p:nvSpPr>
          <p:spPr>
            <a:xfrm rot="16200000">
              <a:off x="1713312" y="1743471"/>
              <a:ext cx="1888331" cy="66675"/>
            </a:xfrm>
            <a:custGeom>
              <a:avLst/>
              <a:gdLst>
                <a:gd name="connsiteX0" fmla="*/ 475411 w 488111"/>
                <a:gd name="connsiteY0" fmla="*/ 148539 h 161455"/>
                <a:gd name="connsiteX1" fmla="*/ 475411 w 488111"/>
                <a:gd name="connsiteY1" fmla="*/ 12700 h 161455"/>
                <a:gd name="connsiteX2" fmla="*/ 12700 w 488111"/>
                <a:gd name="connsiteY2" fmla="*/ 12700 h 161455"/>
                <a:gd name="connsiteX3" fmla="*/ 12700 w 488111"/>
                <a:gd name="connsiteY3" fmla="*/ 148755 h 16145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488111" h="161455">
                  <a:moveTo>
                    <a:pt x="475411" y="148539"/>
                  </a:moveTo>
                  <a:lnTo>
                    <a:pt x="475411" y="12700"/>
                  </a:lnTo>
                  <a:lnTo>
                    <a:pt x="12700" y="12700"/>
                  </a:lnTo>
                  <a:lnTo>
                    <a:pt x="12700" y="14875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 flipH="1">
              <a:off x="2519363" y="1771650"/>
              <a:ext cx="10715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8" name="Straight Connector 77"/>
          <p:cNvCxnSpPr/>
          <p:nvPr/>
        </p:nvCxnSpPr>
        <p:spPr bwMode="auto">
          <a:xfrm>
            <a:off x="2217420" y="4132341"/>
            <a:ext cx="95186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>
            <a:off x="2422525" y="4784010"/>
            <a:ext cx="717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>
            <a:off x="5603875" y="2246391"/>
            <a:ext cx="1825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6953250" y="1913016"/>
            <a:ext cx="457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5711825" y="3754516"/>
            <a:ext cx="16795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6080125" y="4430791"/>
            <a:ext cx="1320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4511675" y="4741941"/>
            <a:ext cx="2860675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Freeform 3"/>
          <p:cNvSpPr/>
          <p:nvPr/>
        </p:nvSpPr>
        <p:spPr>
          <a:xfrm flipV="1">
            <a:off x="2153398" y="2484119"/>
            <a:ext cx="713627" cy="340587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4220" h="970339">
                <a:moveTo>
                  <a:pt x="3" y="0"/>
                </a:moveTo>
                <a:lnTo>
                  <a:pt x="1516332" y="0"/>
                </a:lnTo>
                <a:cubicBezTo>
                  <a:pt x="1876162" y="349551"/>
                  <a:pt x="2208252" y="643162"/>
                  <a:pt x="2554220" y="970339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6" name="Freeform 3"/>
          <p:cNvSpPr/>
          <p:nvPr/>
        </p:nvSpPr>
        <p:spPr>
          <a:xfrm flipH="1">
            <a:off x="5302250" y="4109255"/>
            <a:ext cx="2108198" cy="89365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3688230"/>
              <a:gd name="connsiteY0" fmla="*/ 616984 h 1425465"/>
              <a:gd name="connsiteX1" fmla="*/ 1442267 w 3688230"/>
              <a:gd name="connsiteY1" fmla="*/ 0 h 1425465"/>
              <a:gd name="connsiteX2" fmla="*/ 3688230 w 3688230"/>
              <a:gd name="connsiteY2" fmla="*/ 1425465 h 1425465"/>
              <a:gd name="connsiteX0" fmla="*/ 0 w 3711497"/>
              <a:gd name="connsiteY0" fmla="*/ 1585502 h 1585502"/>
              <a:gd name="connsiteX1" fmla="*/ 1465534 w 3711497"/>
              <a:gd name="connsiteY1" fmla="*/ 0 h 1585502"/>
              <a:gd name="connsiteX2" fmla="*/ 3711497 w 3711497"/>
              <a:gd name="connsiteY2" fmla="*/ 1425465 h 1585502"/>
              <a:gd name="connsiteX0" fmla="*/ 0 w 4176890"/>
              <a:gd name="connsiteY0" fmla="*/ 1630578 h 1630578"/>
              <a:gd name="connsiteX1" fmla="*/ 1465534 w 4176890"/>
              <a:gd name="connsiteY1" fmla="*/ 45076 h 1630578"/>
              <a:gd name="connsiteX2" fmla="*/ 4176890 w 4176890"/>
              <a:gd name="connsiteY2" fmla="*/ 80939 h 1630578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711834 h 1711834"/>
              <a:gd name="connsiteX1" fmla="*/ 2186891 w 4176890"/>
              <a:gd name="connsiteY1" fmla="*/ 0 h 1711834"/>
              <a:gd name="connsiteX2" fmla="*/ 4176890 w 4176890"/>
              <a:gd name="connsiteY2" fmla="*/ 162195 h 1711834"/>
              <a:gd name="connsiteX0" fmla="*/ 0 w 4700455"/>
              <a:gd name="connsiteY0" fmla="*/ 7017612 h 7017612"/>
              <a:gd name="connsiteX1" fmla="*/ 2710456 w 4700455"/>
              <a:gd name="connsiteY1" fmla="*/ 0 h 7017612"/>
              <a:gd name="connsiteX2" fmla="*/ 4700455 w 4700455"/>
              <a:gd name="connsiteY2" fmla="*/ 162195 h 7017612"/>
              <a:gd name="connsiteX0" fmla="*/ 0 w 4700455"/>
              <a:gd name="connsiteY0" fmla="*/ 6891280 h 6891280"/>
              <a:gd name="connsiteX1" fmla="*/ 2722090 w 4700455"/>
              <a:gd name="connsiteY1" fmla="*/ 0 h 6891280"/>
              <a:gd name="connsiteX2" fmla="*/ 4700455 w 4700455"/>
              <a:gd name="connsiteY2" fmla="*/ 35863 h 6891280"/>
              <a:gd name="connsiteX0" fmla="*/ 0 w 4700455"/>
              <a:gd name="connsiteY0" fmla="*/ 6855417 h 6855417"/>
              <a:gd name="connsiteX1" fmla="*/ 3234021 w 4700455"/>
              <a:gd name="connsiteY1" fmla="*/ 6242 h 6855417"/>
              <a:gd name="connsiteX2" fmla="*/ 4700455 w 4700455"/>
              <a:gd name="connsiteY2" fmla="*/ 0 h 6855417"/>
              <a:gd name="connsiteX0" fmla="*/ 0 w 3851115"/>
              <a:gd name="connsiteY0" fmla="*/ 11782216 h 11782216"/>
              <a:gd name="connsiteX1" fmla="*/ 2384681 w 3851115"/>
              <a:gd name="connsiteY1" fmla="*/ 6242 h 11782216"/>
              <a:gd name="connsiteX2" fmla="*/ 3851115 w 3851115"/>
              <a:gd name="connsiteY2" fmla="*/ 0 h 11782216"/>
              <a:gd name="connsiteX0" fmla="*/ 0 w 2734292"/>
              <a:gd name="connsiteY0" fmla="*/ 11782216 h 11782216"/>
              <a:gd name="connsiteX1" fmla="*/ 2384681 w 2734292"/>
              <a:gd name="connsiteY1" fmla="*/ 6242 h 11782216"/>
              <a:gd name="connsiteX2" fmla="*/ 2734292 w 2734292"/>
              <a:gd name="connsiteY2" fmla="*/ 0 h 11782216"/>
              <a:gd name="connsiteX0" fmla="*/ 0 w 2734292"/>
              <a:gd name="connsiteY0" fmla="*/ 13795869 h 13795869"/>
              <a:gd name="connsiteX1" fmla="*/ 2355591 w 2734292"/>
              <a:gd name="connsiteY1" fmla="*/ 0 h 13795869"/>
              <a:gd name="connsiteX2" fmla="*/ 2734292 w 2734292"/>
              <a:gd name="connsiteY2" fmla="*/ 2013653 h 13795869"/>
              <a:gd name="connsiteX0" fmla="*/ 0 w 2734292"/>
              <a:gd name="connsiteY0" fmla="*/ 13796859 h 13796859"/>
              <a:gd name="connsiteX1" fmla="*/ 2355591 w 2734292"/>
              <a:gd name="connsiteY1" fmla="*/ 990 h 13796859"/>
              <a:gd name="connsiteX2" fmla="*/ 2734292 w 2734292"/>
              <a:gd name="connsiteY2" fmla="*/ 2014643 h 13796859"/>
              <a:gd name="connsiteX0" fmla="*/ 0 w 4906207"/>
              <a:gd name="connsiteY0" fmla="*/ 2160817 h 3843951"/>
              <a:gd name="connsiteX1" fmla="*/ 4527506 w 4906207"/>
              <a:gd name="connsiteY1" fmla="*/ 1830298 h 3843951"/>
              <a:gd name="connsiteX2" fmla="*/ 4906207 w 4906207"/>
              <a:gd name="connsiteY2" fmla="*/ 3843951 h 3843951"/>
              <a:gd name="connsiteX0" fmla="*/ 0 w 4906207"/>
              <a:gd name="connsiteY0" fmla="*/ 1120203 h 2803337"/>
              <a:gd name="connsiteX1" fmla="*/ 4527506 w 4906207"/>
              <a:gd name="connsiteY1" fmla="*/ 789684 h 2803337"/>
              <a:gd name="connsiteX2" fmla="*/ 4906207 w 4906207"/>
              <a:gd name="connsiteY2" fmla="*/ 2803337 h 2803337"/>
              <a:gd name="connsiteX0" fmla="*/ 0 w 4906207"/>
              <a:gd name="connsiteY0" fmla="*/ 346069 h 2029203"/>
              <a:gd name="connsiteX1" fmla="*/ 4527506 w 4906207"/>
              <a:gd name="connsiteY1" fmla="*/ 15550 h 2029203"/>
              <a:gd name="connsiteX2" fmla="*/ 4906207 w 4906207"/>
              <a:gd name="connsiteY2" fmla="*/ 2029203 h 2029203"/>
              <a:gd name="connsiteX0" fmla="*/ 0 w 5352223"/>
              <a:gd name="connsiteY0" fmla="*/ 346069 h 8088680"/>
              <a:gd name="connsiteX1" fmla="*/ 4527506 w 5352223"/>
              <a:gd name="connsiteY1" fmla="*/ 15550 h 8088680"/>
              <a:gd name="connsiteX2" fmla="*/ 5352223 w 5352223"/>
              <a:gd name="connsiteY2" fmla="*/ 8088680 h 808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2223" h="8088680">
                <a:moveTo>
                  <a:pt x="0" y="346069"/>
                </a:moveTo>
                <a:cubicBezTo>
                  <a:pt x="814285" y="460437"/>
                  <a:pt x="3364164" y="-98817"/>
                  <a:pt x="4527506" y="15550"/>
                </a:cubicBezTo>
                <a:lnTo>
                  <a:pt x="5352223" y="808868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 bwMode="auto">
          <a:xfrm flipV="1">
            <a:off x="4156075" y="3639422"/>
            <a:ext cx="331629" cy="3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 flipH="1">
            <a:off x="4330700" y="4100195"/>
            <a:ext cx="234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/>
          <p:cNvSpPr txBox="1"/>
          <p:nvPr/>
        </p:nvSpPr>
        <p:spPr>
          <a:xfrm>
            <a:off x="182562" y="3365896"/>
            <a:ext cx="1276311" cy="512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Coxal</a:t>
            </a: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bone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(or hip bone)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551563" y="2663641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llium</a:t>
            </a:r>
            <a:endParaRPr lang="en-US" sz="1400" b="1" dirty="0">
              <a:solidFill>
                <a:srgbClr val="000000"/>
              </a:solidFill>
              <a:latin typeface="Arial Black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558779" y="396279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Pubis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549254" y="4616843"/>
            <a:ext cx="960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Ischium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473304" y="3940568"/>
            <a:ext cx="910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Coccyx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270104" y="3473843"/>
            <a:ext cx="940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Sacrum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369318" y="1756168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Iliac crest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369318" y="2121293"/>
            <a:ext cx="10310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Sacroiliac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joint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369318" y="3638943"/>
            <a:ext cx="1141659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Pelvic brim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369318" y="3988193"/>
            <a:ext cx="1257075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Ischial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spine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369318" y="4318393"/>
            <a:ext cx="1208985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Acetabulum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369318" y="4629543"/>
            <a:ext cx="1646605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Pubic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symphysis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027486" y="5302247"/>
            <a:ext cx="1167307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Pubic arch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36536" y="5626097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(a)</a:t>
            </a:r>
          </a:p>
        </p:txBody>
      </p:sp>
      <p:sp>
        <p:nvSpPr>
          <p:cNvPr id="46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A310F-1AF5-C344-9275-83A144FA6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628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292352" y="213360"/>
            <a:ext cx="6559296" cy="6431280"/>
          </a:xfrm>
          <a:prstGeom prst="rect">
            <a:avLst/>
          </a:prstGeom>
        </p:spPr>
      </p:pic>
      <p:cxnSp>
        <p:nvCxnSpPr>
          <p:cNvPr id="73" name="Straight Connector 72"/>
          <p:cNvCxnSpPr/>
          <p:nvPr/>
        </p:nvCxnSpPr>
        <p:spPr bwMode="auto">
          <a:xfrm flipV="1">
            <a:off x="5034756" y="539749"/>
            <a:ext cx="1013619" cy="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>
            <a:off x="5338763" y="2609533"/>
            <a:ext cx="68865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>
            <a:off x="4864735" y="3444716"/>
            <a:ext cx="85788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Freeform 3"/>
          <p:cNvSpPr/>
          <p:nvPr/>
        </p:nvSpPr>
        <p:spPr>
          <a:xfrm>
            <a:off x="2352676" y="1308100"/>
            <a:ext cx="454817" cy="715962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0 w 2041765"/>
              <a:gd name="connsiteY0" fmla="*/ 6116 h 1345430"/>
              <a:gd name="connsiteX1" fmla="*/ 866349 w 2041765"/>
              <a:gd name="connsiteY1" fmla="*/ 0 h 1345430"/>
              <a:gd name="connsiteX2" fmla="*/ 2041765 w 2041765"/>
              <a:gd name="connsiteY2" fmla="*/ 1345430 h 1345430"/>
              <a:gd name="connsiteX0" fmla="*/ 0 w 1788129"/>
              <a:gd name="connsiteY0" fmla="*/ 0 h 1351546"/>
              <a:gd name="connsiteX1" fmla="*/ 612713 w 1788129"/>
              <a:gd name="connsiteY1" fmla="*/ 6116 h 1351546"/>
              <a:gd name="connsiteX2" fmla="*/ 1788129 w 1788129"/>
              <a:gd name="connsiteY2" fmla="*/ 1351546 h 1351546"/>
              <a:gd name="connsiteX0" fmla="*/ 0 w 1788129"/>
              <a:gd name="connsiteY0" fmla="*/ 0 h 1351546"/>
              <a:gd name="connsiteX1" fmla="*/ 612713 w 1788129"/>
              <a:gd name="connsiteY1" fmla="*/ 6116 h 1351546"/>
              <a:gd name="connsiteX2" fmla="*/ 1788129 w 1788129"/>
              <a:gd name="connsiteY2" fmla="*/ 1351546 h 1351546"/>
              <a:gd name="connsiteX0" fmla="*/ 0 w 1816660"/>
              <a:gd name="connsiteY0" fmla="*/ 0 h 1379065"/>
              <a:gd name="connsiteX1" fmla="*/ 612713 w 1816660"/>
              <a:gd name="connsiteY1" fmla="*/ 6116 h 1379065"/>
              <a:gd name="connsiteX2" fmla="*/ 1816660 w 1816660"/>
              <a:gd name="connsiteY2" fmla="*/ 1379065 h 137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6660" h="1379065">
                <a:moveTo>
                  <a:pt x="0" y="0"/>
                </a:moveTo>
                <a:lnTo>
                  <a:pt x="612713" y="6116"/>
                </a:lnTo>
                <a:cubicBezTo>
                  <a:pt x="972543" y="355667"/>
                  <a:pt x="1470692" y="1051888"/>
                  <a:pt x="1816660" y="1379065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7" name="Freeform 3"/>
          <p:cNvSpPr/>
          <p:nvPr/>
        </p:nvSpPr>
        <p:spPr>
          <a:xfrm>
            <a:off x="2312196" y="2443163"/>
            <a:ext cx="781048" cy="259556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185880"/>
              <a:gd name="connsiteY0" fmla="*/ 0 h 793826"/>
              <a:gd name="connsiteX1" fmla="*/ 811937 w 3185880"/>
              <a:gd name="connsiteY1" fmla="*/ 0 h 793826"/>
              <a:gd name="connsiteX2" fmla="*/ 3185880 w 3185880"/>
              <a:gd name="connsiteY2" fmla="*/ 793826 h 79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5880" h="793826">
                <a:moveTo>
                  <a:pt x="0" y="0"/>
                </a:moveTo>
                <a:lnTo>
                  <a:pt x="811937" y="0"/>
                </a:lnTo>
                <a:cubicBezTo>
                  <a:pt x="1623670" y="276006"/>
                  <a:pt x="2486246" y="525486"/>
                  <a:pt x="3185880" y="793826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8" name="Freeform 3"/>
          <p:cNvSpPr/>
          <p:nvPr/>
        </p:nvSpPr>
        <p:spPr>
          <a:xfrm flipV="1">
            <a:off x="2859881" y="2662237"/>
            <a:ext cx="807243" cy="609600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6437" h="793826">
                <a:moveTo>
                  <a:pt x="0" y="0"/>
                </a:moveTo>
                <a:lnTo>
                  <a:pt x="1132494" y="0"/>
                </a:lnTo>
                <a:cubicBezTo>
                  <a:pt x="1944227" y="276006"/>
                  <a:pt x="2806803" y="525486"/>
                  <a:pt x="3506437" y="793826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9" name="Freeform 3"/>
          <p:cNvSpPr/>
          <p:nvPr/>
        </p:nvSpPr>
        <p:spPr>
          <a:xfrm flipV="1">
            <a:off x="2662237" y="3614737"/>
            <a:ext cx="777081" cy="802481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3016544"/>
              <a:gd name="connsiteY0" fmla="*/ 0 h 796661"/>
              <a:gd name="connsiteX1" fmla="*/ 642601 w 3016544"/>
              <a:gd name="connsiteY1" fmla="*/ 2835 h 796661"/>
              <a:gd name="connsiteX2" fmla="*/ 3016544 w 3016544"/>
              <a:gd name="connsiteY2" fmla="*/ 796661 h 796661"/>
              <a:gd name="connsiteX0" fmla="*/ 0 w 2925777"/>
              <a:gd name="connsiteY0" fmla="*/ 0 h 796661"/>
              <a:gd name="connsiteX1" fmla="*/ 551834 w 2925777"/>
              <a:gd name="connsiteY1" fmla="*/ 2835 h 796661"/>
              <a:gd name="connsiteX2" fmla="*/ 2925777 w 2925777"/>
              <a:gd name="connsiteY2" fmla="*/ 796661 h 796661"/>
              <a:gd name="connsiteX0" fmla="*/ 0 w 2962084"/>
              <a:gd name="connsiteY0" fmla="*/ 0 h 796661"/>
              <a:gd name="connsiteX1" fmla="*/ 588141 w 2962084"/>
              <a:gd name="connsiteY1" fmla="*/ 2835 h 796661"/>
              <a:gd name="connsiteX2" fmla="*/ 2962084 w 2962084"/>
              <a:gd name="connsiteY2" fmla="*/ 796661 h 79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2084" h="796661">
                <a:moveTo>
                  <a:pt x="0" y="0"/>
                </a:moveTo>
                <a:lnTo>
                  <a:pt x="588141" y="2835"/>
                </a:lnTo>
                <a:cubicBezTo>
                  <a:pt x="1399874" y="278841"/>
                  <a:pt x="2262450" y="528321"/>
                  <a:pt x="2962084" y="796661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0" name="Freeform 3"/>
          <p:cNvSpPr/>
          <p:nvPr/>
        </p:nvSpPr>
        <p:spPr>
          <a:xfrm flipH="1" flipV="1">
            <a:off x="2090738" y="4707730"/>
            <a:ext cx="1429542" cy="221577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3688230"/>
              <a:gd name="connsiteY0" fmla="*/ 616984 h 1425465"/>
              <a:gd name="connsiteX1" fmla="*/ 1442267 w 3688230"/>
              <a:gd name="connsiteY1" fmla="*/ 0 h 1425465"/>
              <a:gd name="connsiteX2" fmla="*/ 3688230 w 3688230"/>
              <a:gd name="connsiteY2" fmla="*/ 1425465 h 1425465"/>
              <a:gd name="connsiteX0" fmla="*/ 0 w 3711497"/>
              <a:gd name="connsiteY0" fmla="*/ 1585502 h 1585502"/>
              <a:gd name="connsiteX1" fmla="*/ 1465534 w 3711497"/>
              <a:gd name="connsiteY1" fmla="*/ 0 h 1585502"/>
              <a:gd name="connsiteX2" fmla="*/ 3711497 w 3711497"/>
              <a:gd name="connsiteY2" fmla="*/ 1425465 h 1585502"/>
              <a:gd name="connsiteX0" fmla="*/ 0 w 4176890"/>
              <a:gd name="connsiteY0" fmla="*/ 1630578 h 1630578"/>
              <a:gd name="connsiteX1" fmla="*/ 1465534 w 4176890"/>
              <a:gd name="connsiteY1" fmla="*/ 45076 h 1630578"/>
              <a:gd name="connsiteX2" fmla="*/ 4176890 w 4176890"/>
              <a:gd name="connsiteY2" fmla="*/ 80939 h 1630578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3368821"/>
              <a:gd name="connsiteY0" fmla="*/ 1603610 h 1603610"/>
              <a:gd name="connsiteX1" fmla="*/ 1465534 w 3368821"/>
              <a:gd name="connsiteY1" fmla="*/ 18108 h 1603610"/>
              <a:gd name="connsiteX2" fmla="*/ 3368821 w 3368821"/>
              <a:gd name="connsiteY2" fmla="*/ 2266 h 160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8821" h="1603610">
                <a:moveTo>
                  <a:pt x="0" y="1603610"/>
                </a:moveTo>
                <a:lnTo>
                  <a:pt x="1465534" y="18108"/>
                </a:lnTo>
                <a:cubicBezTo>
                  <a:pt x="2369319" y="30062"/>
                  <a:pt x="2465036" y="-9688"/>
                  <a:pt x="3368821" y="2266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Freeform 3"/>
          <p:cNvSpPr/>
          <p:nvPr/>
        </p:nvSpPr>
        <p:spPr>
          <a:xfrm flipH="1" flipV="1">
            <a:off x="2228849" y="4784404"/>
            <a:ext cx="1665286" cy="880589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3688230"/>
              <a:gd name="connsiteY0" fmla="*/ 616984 h 1425465"/>
              <a:gd name="connsiteX1" fmla="*/ 1442267 w 3688230"/>
              <a:gd name="connsiteY1" fmla="*/ 0 h 1425465"/>
              <a:gd name="connsiteX2" fmla="*/ 3688230 w 3688230"/>
              <a:gd name="connsiteY2" fmla="*/ 1425465 h 1425465"/>
              <a:gd name="connsiteX0" fmla="*/ 0 w 3711497"/>
              <a:gd name="connsiteY0" fmla="*/ 1585502 h 1585502"/>
              <a:gd name="connsiteX1" fmla="*/ 1465534 w 3711497"/>
              <a:gd name="connsiteY1" fmla="*/ 0 h 1585502"/>
              <a:gd name="connsiteX2" fmla="*/ 3711497 w 3711497"/>
              <a:gd name="connsiteY2" fmla="*/ 1425465 h 1585502"/>
              <a:gd name="connsiteX0" fmla="*/ 0 w 4176890"/>
              <a:gd name="connsiteY0" fmla="*/ 1630578 h 1630578"/>
              <a:gd name="connsiteX1" fmla="*/ 1465534 w 4176890"/>
              <a:gd name="connsiteY1" fmla="*/ 45076 h 1630578"/>
              <a:gd name="connsiteX2" fmla="*/ 4176890 w 4176890"/>
              <a:gd name="connsiteY2" fmla="*/ 80939 h 1630578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711834 h 1711834"/>
              <a:gd name="connsiteX1" fmla="*/ 2186891 w 4176890"/>
              <a:gd name="connsiteY1" fmla="*/ 0 h 1711834"/>
              <a:gd name="connsiteX2" fmla="*/ 4176890 w 4176890"/>
              <a:gd name="connsiteY2" fmla="*/ 162195 h 1711834"/>
              <a:gd name="connsiteX0" fmla="*/ 0 w 4700455"/>
              <a:gd name="connsiteY0" fmla="*/ 7017612 h 7017612"/>
              <a:gd name="connsiteX1" fmla="*/ 2710456 w 4700455"/>
              <a:gd name="connsiteY1" fmla="*/ 0 h 7017612"/>
              <a:gd name="connsiteX2" fmla="*/ 4700455 w 4700455"/>
              <a:gd name="connsiteY2" fmla="*/ 162195 h 7017612"/>
              <a:gd name="connsiteX0" fmla="*/ 0 w 4700455"/>
              <a:gd name="connsiteY0" fmla="*/ 6891280 h 6891280"/>
              <a:gd name="connsiteX1" fmla="*/ 2722090 w 4700455"/>
              <a:gd name="connsiteY1" fmla="*/ 0 h 6891280"/>
              <a:gd name="connsiteX2" fmla="*/ 4700455 w 4700455"/>
              <a:gd name="connsiteY2" fmla="*/ 35863 h 6891280"/>
              <a:gd name="connsiteX0" fmla="*/ 0 w 4038365"/>
              <a:gd name="connsiteY0" fmla="*/ 6913403 h 6913403"/>
              <a:gd name="connsiteX1" fmla="*/ 2722090 w 4038365"/>
              <a:gd name="connsiteY1" fmla="*/ 22123 h 6913403"/>
              <a:gd name="connsiteX2" fmla="*/ 4038365 w 4038365"/>
              <a:gd name="connsiteY2" fmla="*/ 2081 h 6913403"/>
              <a:gd name="connsiteX0" fmla="*/ 0 w 4061596"/>
              <a:gd name="connsiteY0" fmla="*/ 6891280 h 6891280"/>
              <a:gd name="connsiteX1" fmla="*/ 2722090 w 4061596"/>
              <a:gd name="connsiteY1" fmla="*/ 0 h 6891280"/>
              <a:gd name="connsiteX2" fmla="*/ 4061596 w 4061596"/>
              <a:gd name="connsiteY2" fmla="*/ 17225 h 689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1596" h="6891280">
                <a:moveTo>
                  <a:pt x="0" y="6891280"/>
                </a:moveTo>
                <a:lnTo>
                  <a:pt x="2722090" y="0"/>
                </a:lnTo>
                <a:lnTo>
                  <a:pt x="4061596" y="17225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Freeform 3"/>
          <p:cNvSpPr/>
          <p:nvPr/>
        </p:nvSpPr>
        <p:spPr>
          <a:xfrm flipH="1" flipV="1">
            <a:off x="2836717" y="4768688"/>
            <a:ext cx="1362219" cy="1361948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3688230"/>
              <a:gd name="connsiteY0" fmla="*/ 616984 h 1425465"/>
              <a:gd name="connsiteX1" fmla="*/ 1442267 w 3688230"/>
              <a:gd name="connsiteY1" fmla="*/ 0 h 1425465"/>
              <a:gd name="connsiteX2" fmla="*/ 3688230 w 3688230"/>
              <a:gd name="connsiteY2" fmla="*/ 1425465 h 1425465"/>
              <a:gd name="connsiteX0" fmla="*/ 0 w 3711497"/>
              <a:gd name="connsiteY0" fmla="*/ 1585502 h 1585502"/>
              <a:gd name="connsiteX1" fmla="*/ 1465534 w 3711497"/>
              <a:gd name="connsiteY1" fmla="*/ 0 h 1585502"/>
              <a:gd name="connsiteX2" fmla="*/ 3711497 w 3711497"/>
              <a:gd name="connsiteY2" fmla="*/ 1425465 h 1585502"/>
              <a:gd name="connsiteX0" fmla="*/ 0 w 4176890"/>
              <a:gd name="connsiteY0" fmla="*/ 1630578 h 1630578"/>
              <a:gd name="connsiteX1" fmla="*/ 1465534 w 4176890"/>
              <a:gd name="connsiteY1" fmla="*/ 45076 h 1630578"/>
              <a:gd name="connsiteX2" fmla="*/ 4176890 w 4176890"/>
              <a:gd name="connsiteY2" fmla="*/ 80939 h 1630578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711834 h 1711834"/>
              <a:gd name="connsiteX1" fmla="*/ 2186891 w 4176890"/>
              <a:gd name="connsiteY1" fmla="*/ 0 h 1711834"/>
              <a:gd name="connsiteX2" fmla="*/ 4176890 w 4176890"/>
              <a:gd name="connsiteY2" fmla="*/ 162195 h 1711834"/>
              <a:gd name="connsiteX0" fmla="*/ 0 w 4700455"/>
              <a:gd name="connsiteY0" fmla="*/ 7017612 h 7017612"/>
              <a:gd name="connsiteX1" fmla="*/ 2710456 w 4700455"/>
              <a:gd name="connsiteY1" fmla="*/ 0 h 7017612"/>
              <a:gd name="connsiteX2" fmla="*/ 4700455 w 4700455"/>
              <a:gd name="connsiteY2" fmla="*/ 162195 h 7017612"/>
              <a:gd name="connsiteX0" fmla="*/ 0 w 4700455"/>
              <a:gd name="connsiteY0" fmla="*/ 6891280 h 6891280"/>
              <a:gd name="connsiteX1" fmla="*/ 2722090 w 4700455"/>
              <a:gd name="connsiteY1" fmla="*/ 0 h 6891280"/>
              <a:gd name="connsiteX2" fmla="*/ 4700455 w 4700455"/>
              <a:gd name="connsiteY2" fmla="*/ 35863 h 6891280"/>
              <a:gd name="connsiteX0" fmla="*/ 0 w 4700455"/>
              <a:gd name="connsiteY0" fmla="*/ 6855417 h 6855417"/>
              <a:gd name="connsiteX1" fmla="*/ 3234021 w 4700455"/>
              <a:gd name="connsiteY1" fmla="*/ 6242 h 6855417"/>
              <a:gd name="connsiteX2" fmla="*/ 4700455 w 4700455"/>
              <a:gd name="connsiteY2" fmla="*/ 0 h 6855417"/>
              <a:gd name="connsiteX0" fmla="*/ 0 w 3851115"/>
              <a:gd name="connsiteY0" fmla="*/ 11782216 h 11782216"/>
              <a:gd name="connsiteX1" fmla="*/ 2384681 w 3851115"/>
              <a:gd name="connsiteY1" fmla="*/ 6242 h 11782216"/>
              <a:gd name="connsiteX2" fmla="*/ 3851115 w 3851115"/>
              <a:gd name="connsiteY2" fmla="*/ 0 h 11782216"/>
              <a:gd name="connsiteX0" fmla="*/ 0 w 3437298"/>
              <a:gd name="connsiteY0" fmla="*/ 11782216 h 11782216"/>
              <a:gd name="connsiteX1" fmla="*/ 2384681 w 3437298"/>
              <a:gd name="connsiteY1" fmla="*/ 6242 h 11782216"/>
              <a:gd name="connsiteX2" fmla="*/ 3437298 w 3437298"/>
              <a:gd name="connsiteY2" fmla="*/ 0 h 1178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7298" h="11782216">
                <a:moveTo>
                  <a:pt x="0" y="11782216"/>
                </a:moveTo>
                <a:lnTo>
                  <a:pt x="2384681" y="6242"/>
                </a:lnTo>
                <a:lnTo>
                  <a:pt x="3437298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3" name="Freeform 3"/>
          <p:cNvSpPr/>
          <p:nvPr/>
        </p:nvSpPr>
        <p:spPr>
          <a:xfrm flipV="1">
            <a:off x="4525483" y="4355304"/>
            <a:ext cx="1408591" cy="1540669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3688230"/>
              <a:gd name="connsiteY0" fmla="*/ 616984 h 1425465"/>
              <a:gd name="connsiteX1" fmla="*/ 1442267 w 3688230"/>
              <a:gd name="connsiteY1" fmla="*/ 0 h 1425465"/>
              <a:gd name="connsiteX2" fmla="*/ 3688230 w 3688230"/>
              <a:gd name="connsiteY2" fmla="*/ 1425465 h 1425465"/>
              <a:gd name="connsiteX0" fmla="*/ 0 w 3711497"/>
              <a:gd name="connsiteY0" fmla="*/ 1585502 h 1585502"/>
              <a:gd name="connsiteX1" fmla="*/ 1465534 w 3711497"/>
              <a:gd name="connsiteY1" fmla="*/ 0 h 1585502"/>
              <a:gd name="connsiteX2" fmla="*/ 3711497 w 3711497"/>
              <a:gd name="connsiteY2" fmla="*/ 1425465 h 1585502"/>
              <a:gd name="connsiteX0" fmla="*/ 0 w 4176890"/>
              <a:gd name="connsiteY0" fmla="*/ 1630578 h 1630578"/>
              <a:gd name="connsiteX1" fmla="*/ 1465534 w 4176890"/>
              <a:gd name="connsiteY1" fmla="*/ 45076 h 1630578"/>
              <a:gd name="connsiteX2" fmla="*/ 4176890 w 4176890"/>
              <a:gd name="connsiteY2" fmla="*/ 80939 h 1630578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711834 h 1711834"/>
              <a:gd name="connsiteX1" fmla="*/ 2186891 w 4176890"/>
              <a:gd name="connsiteY1" fmla="*/ 0 h 1711834"/>
              <a:gd name="connsiteX2" fmla="*/ 4176890 w 4176890"/>
              <a:gd name="connsiteY2" fmla="*/ 162195 h 1711834"/>
              <a:gd name="connsiteX0" fmla="*/ 0 w 4700455"/>
              <a:gd name="connsiteY0" fmla="*/ 7017612 h 7017612"/>
              <a:gd name="connsiteX1" fmla="*/ 2710456 w 4700455"/>
              <a:gd name="connsiteY1" fmla="*/ 0 h 7017612"/>
              <a:gd name="connsiteX2" fmla="*/ 4700455 w 4700455"/>
              <a:gd name="connsiteY2" fmla="*/ 162195 h 7017612"/>
              <a:gd name="connsiteX0" fmla="*/ 0 w 4700455"/>
              <a:gd name="connsiteY0" fmla="*/ 6891280 h 6891280"/>
              <a:gd name="connsiteX1" fmla="*/ 2722090 w 4700455"/>
              <a:gd name="connsiteY1" fmla="*/ 0 h 6891280"/>
              <a:gd name="connsiteX2" fmla="*/ 4700455 w 4700455"/>
              <a:gd name="connsiteY2" fmla="*/ 35863 h 6891280"/>
              <a:gd name="connsiteX0" fmla="*/ 0 w 4700455"/>
              <a:gd name="connsiteY0" fmla="*/ 6855417 h 6855417"/>
              <a:gd name="connsiteX1" fmla="*/ 3234021 w 4700455"/>
              <a:gd name="connsiteY1" fmla="*/ 6242 h 6855417"/>
              <a:gd name="connsiteX2" fmla="*/ 4700455 w 4700455"/>
              <a:gd name="connsiteY2" fmla="*/ 0 h 6855417"/>
              <a:gd name="connsiteX0" fmla="*/ 0 w 3851115"/>
              <a:gd name="connsiteY0" fmla="*/ 11782216 h 11782216"/>
              <a:gd name="connsiteX1" fmla="*/ 2384681 w 3851115"/>
              <a:gd name="connsiteY1" fmla="*/ 6242 h 11782216"/>
              <a:gd name="connsiteX2" fmla="*/ 3851115 w 3851115"/>
              <a:gd name="connsiteY2" fmla="*/ 0 h 11782216"/>
              <a:gd name="connsiteX0" fmla="*/ 0 w 2734292"/>
              <a:gd name="connsiteY0" fmla="*/ 11782216 h 11782216"/>
              <a:gd name="connsiteX1" fmla="*/ 2384681 w 2734292"/>
              <a:gd name="connsiteY1" fmla="*/ 6242 h 11782216"/>
              <a:gd name="connsiteX2" fmla="*/ 2734292 w 2734292"/>
              <a:gd name="connsiteY2" fmla="*/ 0 h 1178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4292" h="11782216">
                <a:moveTo>
                  <a:pt x="0" y="11782216"/>
                </a:moveTo>
                <a:lnTo>
                  <a:pt x="2384681" y="6242"/>
                </a:lnTo>
                <a:lnTo>
                  <a:pt x="2734292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4" name="Freeform 3"/>
          <p:cNvSpPr/>
          <p:nvPr/>
        </p:nvSpPr>
        <p:spPr>
          <a:xfrm flipV="1">
            <a:off x="2626519" y="3188971"/>
            <a:ext cx="1063783" cy="656918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2691686"/>
              <a:gd name="connsiteY0" fmla="*/ 0 h 803384"/>
              <a:gd name="connsiteX1" fmla="*/ 317743 w 2691686"/>
              <a:gd name="connsiteY1" fmla="*/ 9558 h 803384"/>
              <a:gd name="connsiteX2" fmla="*/ 2691686 w 2691686"/>
              <a:gd name="connsiteY2" fmla="*/ 803384 h 803384"/>
              <a:gd name="connsiteX0" fmla="*/ 0 w 2691686"/>
              <a:gd name="connsiteY0" fmla="*/ 207 h 803591"/>
              <a:gd name="connsiteX1" fmla="*/ 317743 w 2691686"/>
              <a:gd name="connsiteY1" fmla="*/ 1025 h 803591"/>
              <a:gd name="connsiteX2" fmla="*/ 2691686 w 2691686"/>
              <a:gd name="connsiteY2" fmla="*/ 803591 h 803591"/>
              <a:gd name="connsiteX0" fmla="*/ 0 w 2785206"/>
              <a:gd name="connsiteY0" fmla="*/ 207 h 803591"/>
              <a:gd name="connsiteX1" fmla="*/ 411263 w 2785206"/>
              <a:gd name="connsiteY1" fmla="*/ 1025 h 803591"/>
              <a:gd name="connsiteX2" fmla="*/ 2785206 w 2785206"/>
              <a:gd name="connsiteY2" fmla="*/ 803591 h 80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5206" h="803591">
                <a:moveTo>
                  <a:pt x="0" y="207"/>
                </a:moveTo>
                <a:cubicBezTo>
                  <a:pt x="105914" y="3393"/>
                  <a:pt x="305349" y="-2161"/>
                  <a:pt x="411263" y="1025"/>
                </a:cubicBezTo>
                <a:cubicBezTo>
                  <a:pt x="1222996" y="277031"/>
                  <a:pt x="2085572" y="535251"/>
                  <a:pt x="2785206" y="803591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5" name="Freeform 3"/>
          <p:cNvSpPr/>
          <p:nvPr/>
        </p:nvSpPr>
        <p:spPr>
          <a:xfrm>
            <a:off x="5137149" y="4019550"/>
            <a:ext cx="777875" cy="276225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3688230"/>
              <a:gd name="connsiteY0" fmla="*/ 616984 h 1425465"/>
              <a:gd name="connsiteX1" fmla="*/ 1442267 w 3688230"/>
              <a:gd name="connsiteY1" fmla="*/ 0 h 1425465"/>
              <a:gd name="connsiteX2" fmla="*/ 3688230 w 3688230"/>
              <a:gd name="connsiteY2" fmla="*/ 1425465 h 1425465"/>
              <a:gd name="connsiteX0" fmla="*/ 0 w 3711497"/>
              <a:gd name="connsiteY0" fmla="*/ 1585502 h 1585502"/>
              <a:gd name="connsiteX1" fmla="*/ 1465534 w 3711497"/>
              <a:gd name="connsiteY1" fmla="*/ 0 h 1585502"/>
              <a:gd name="connsiteX2" fmla="*/ 3711497 w 3711497"/>
              <a:gd name="connsiteY2" fmla="*/ 1425465 h 1585502"/>
              <a:gd name="connsiteX0" fmla="*/ 0 w 4176890"/>
              <a:gd name="connsiteY0" fmla="*/ 1630578 h 1630578"/>
              <a:gd name="connsiteX1" fmla="*/ 1465534 w 4176890"/>
              <a:gd name="connsiteY1" fmla="*/ 45076 h 1630578"/>
              <a:gd name="connsiteX2" fmla="*/ 4176890 w 4176890"/>
              <a:gd name="connsiteY2" fmla="*/ 80939 h 1630578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711834 h 1711834"/>
              <a:gd name="connsiteX1" fmla="*/ 2186891 w 4176890"/>
              <a:gd name="connsiteY1" fmla="*/ 0 h 1711834"/>
              <a:gd name="connsiteX2" fmla="*/ 4176890 w 4176890"/>
              <a:gd name="connsiteY2" fmla="*/ 162195 h 1711834"/>
              <a:gd name="connsiteX0" fmla="*/ 0 w 4700455"/>
              <a:gd name="connsiteY0" fmla="*/ 7017612 h 7017612"/>
              <a:gd name="connsiteX1" fmla="*/ 2710456 w 4700455"/>
              <a:gd name="connsiteY1" fmla="*/ 0 h 7017612"/>
              <a:gd name="connsiteX2" fmla="*/ 4700455 w 4700455"/>
              <a:gd name="connsiteY2" fmla="*/ 162195 h 7017612"/>
              <a:gd name="connsiteX0" fmla="*/ 0 w 4700455"/>
              <a:gd name="connsiteY0" fmla="*/ 6891280 h 6891280"/>
              <a:gd name="connsiteX1" fmla="*/ 2722090 w 4700455"/>
              <a:gd name="connsiteY1" fmla="*/ 0 h 6891280"/>
              <a:gd name="connsiteX2" fmla="*/ 4700455 w 4700455"/>
              <a:gd name="connsiteY2" fmla="*/ 35863 h 6891280"/>
              <a:gd name="connsiteX0" fmla="*/ 0 w 4700455"/>
              <a:gd name="connsiteY0" fmla="*/ 6855417 h 6855417"/>
              <a:gd name="connsiteX1" fmla="*/ 3234021 w 4700455"/>
              <a:gd name="connsiteY1" fmla="*/ 6242 h 6855417"/>
              <a:gd name="connsiteX2" fmla="*/ 4700455 w 4700455"/>
              <a:gd name="connsiteY2" fmla="*/ 0 h 6855417"/>
              <a:gd name="connsiteX0" fmla="*/ 0 w 3851115"/>
              <a:gd name="connsiteY0" fmla="*/ 11782216 h 11782216"/>
              <a:gd name="connsiteX1" fmla="*/ 2384681 w 3851115"/>
              <a:gd name="connsiteY1" fmla="*/ 6242 h 11782216"/>
              <a:gd name="connsiteX2" fmla="*/ 3851115 w 3851115"/>
              <a:gd name="connsiteY2" fmla="*/ 0 h 11782216"/>
              <a:gd name="connsiteX0" fmla="*/ 0 w 2734292"/>
              <a:gd name="connsiteY0" fmla="*/ 11782216 h 11782216"/>
              <a:gd name="connsiteX1" fmla="*/ 2384681 w 2734292"/>
              <a:gd name="connsiteY1" fmla="*/ 6242 h 11782216"/>
              <a:gd name="connsiteX2" fmla="*/ 2734292 w 2734292"/>
              <a:gd name="connsiteY2" fmla="*/ 0 h 11782216"/>
              <a:gd name="connsiteX0" fmla="*/ 0 w 2734292"/>
              <a:gd name="connsiteY0" fmla="*/ 11864669 h 11864669"/>
              <a:gd name="connsiteX1" fmla="*/ 2184262 w 2734292"/>
              <a:gd name="connsiteY1" fmla="*/ 0 h 11864669"/>
              <a:gd name="connsiteX2" fmla="*/ 2734292 w 2734292"/>
              <a:gd name="connsiteY2" fmla="*/ 82453 h 1186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4292" h="11864669">
                <a:moveTo>
                  <a:pt x="0" y="11864669"/>
                </a:moveTo>
                <a:lnTo>
                  <a:pt x="2184262" y="0"/>
                </a:lnTo>
                <a:lnTo>
                  <a:pt x="2734292" y="82453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6" name="Freeform 3"/>
          <p:cNvSpPr/>
          <p:nvPr/>
        </p:nvSpPr>
        <p:spPr>
          <a:xfrm flipV="1">
            <a:off x="5110163" y="4414836"/>
            <a:ext cx="845343" cy="230982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3688230"/>
              <a:gd name="connsiteY0" fmla="*/ 616984 h 1425465"/>
              <a:gd name="connsiteX1" fmla="*/ 1442267 w 3688230"/>
              <a:gd name="connsiteY1" fmla="*/ 0 h 1425465"/>
              <a:gd name="connsiteX2" fmla="*/ 3688230 w 3688230"/>
              <a:gd name="connsiteY2" fmla="*/ 1425465 h 1425465"/>
              <a:gd name="connsiteX0" fmla="*/ 0 w 3711497"/>
              <a:gd name="connsiteY0" fmla="*/ 1585502 h 1585502"/>
              <a:gd name="connsiteX1" fmla="*/ 1465534 w 3711497"/>
              <a:gd name="connsiteY1" fmla="*/ 0 h 1585502"/>
              <a:gd name="connsiteX2" fmla="*/ 3711497 w 3711497"/>
              <a:gd name="connsiteY2" fmla="*/ 1425465 h 1585502"/>
              <a:gd name="connsiteX0" fmla="*/ 0 w 4176890"/>
              <a:gd name="connsiteY0" fmla="*/ 1630578 h 1630578"/>
              <a:gd name="connsiteX1" fmla="*/ 1465534 w 4176890"/>
              <a:gd name="connsiteY1" fmla="*/ 45076 h 1630578"/>
              <a:gd name="connsiteX2" fmla="*/ 4176890 w 4176890"/>
              <a:gd name="connsiteY2" fmla="*/ 80939 h 1630578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711834 h 1711834"/>
              <a:gd name="connsiteX1" fmla="*/ 2186891 w 4176890"/>
              <a:gd name="connsiteY1" fmla="*/ 0 h 1711834"/>
              <a:gd name="connsiteX2" fmla="*/ 4176890 w 4176890"/>
              <a:gd name="connsiteY2" fmla="*/ 162195 h 1711834"/>
              <a:gd name="connsiteX0" fmla="*/ 0 w 4700455"/>
              <a:gd name="connsiteY0" fmla="*/ 7017612 h 7017612"/>
              <a:gd name="connsiteX1" fmla="*/ 2710456 w 4700455"/>
              <a:gd name="connsiteY1" fmla="*/ 0 h 7017612"/>
              <a:gd name="connsiteX2" fmla="*/ 4700455 w 4700455"/>
              <a:gd name="connsiteY2" fmla="*/ 162195 h 7017612"/>
              <a:gd name="connsiteX0" fmla="*/ 0 w 4700455"/>
              <a:gd name="connsiteY0" fmla="*/ 6891280 h 6891280"/>
              <a:gd name="connsiteX1" fmla="*/ 2722090 w 4700455"/>
              <a:gd name="connsiteY1" fmla="*/ 0 h 6891280"/>
              <a:gd name="connsiteX2" fmla="*/ 4700455 w 4700455"/>
              <a:gd name="connsiteY2" fmla="*/ 35863 h 6891280"/>
              <a:gd name="connsiteX0" fmla="*/ 0 w 4700455"/>
              <a:gd name="connsiteY0" fmla="*/ 6855417 h 6855417"/>
              <a:gd name="connsiteX1" fmla="*/ 3234021 w 4700455"/>
              <a:gd name="connsiteY1" fmla="*/ 6242 h 6855417"/>
              <a:gd name="connsiteX2" fmla="*/ 4700455 w 4700455"/>
              <a:gd name="connsiteY2" fmla="*/ 0 h 6855417"/>
              <a:gd name="connsiteX0" fmla="*/ 0 w 3851115"/>
              <a:gd name="connsiteY0" fmla="*/ 11782216 h 11782216"/>
              <a:gd name="connsiteX1" fmla="*/ 2384681 w 3851115"/>
              <a:gd name="connsiteY1" fmla="*/ 6242 h 11782216"/>
              <a:gd name="connsiteX2" fmla="*/ 3851115 w 3851115"/>
              <a:gd name="connsiteY2" fmla="*/ 0 h 11782216"/>
              <a:gd name="connsiteX0" fmla="*/ 0 w 2734292"/>
              <a:gd name="connsiteY0" fmla="*/ 11782216 h 11782216"/>
              <a:gd name="connsiteX1" fmla="*/ 2384681 w 2734292"/>
              <a:gd name="connsiteY1" fmla="*/ 6242 h 11782216"/>
              <a:gd name="connsiteX2" fmla="*/ 2734292 w 2734292"/>
              <a:gd name="connsiteY2" fmla="*/ 0 h 11782216"/>
              <a:gd name="connsiteX0" fmla="*/ 0 w 2734292"/>
              <a:gd name="connsiteY0" fmla="*/ 11864669 h 11864669"/>
              <a:gd name="connsiteX1" fmla="*/ 2184262 w 2734292"/>
              <a:gd name="connsiteY1" fmla="*/ 0 h 11864669"/>
              <a:gd name="connsiteX2" fmla="*/ 2734292 w 2734292"/>
              <a:gd name="connsiteY2" fmla="*/ 82453 h 11864669"/>
              <a:gd name="connsiteX0" fmla="*/ 0 w 2734292"/>
              <a:gd name="connsiteY0" fmla="*/ 12117135 h 12117135"/>
              <a:gd name="connsiteX1" fmla="*/ 2100012 w 2734292"/>
              <a:gd name="connsiteY1" fmla="*/ 0 h 12117135"/>
              <a:gd name="connsiteX2" fmla="*/ 2734292 w 2734292"/>
              <a:gd name="connsiteY2" fmla="*/ 334919 h 1211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4292" h="12117135">
                <a:moveTo>
                  <a:pt x="0" y="12117135"/>
                </a:moveTo>
                <a:lnTo>
                  <a:pt x="2100012" y="0"/>
                </a:lnTo>
                <a:cubicBezTo>
                  <a:pt x="2283355" y="27484"/>
                  <a:pt x="2550949" y="307435"/>
                  <a:pt x="2734292" y="334919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7" name="Freeform 3"/>
          <p:cNvSpPr/>
          <p:nvPr/>
        </p:nvSpPr>
        <p:spPr>
          <a:xfrm flipV="1">
            <a:off x="5892006" y="1593054"/>
            <a:ext cx="149225" cy="228601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3688230"/>
              <a:gd name="connsiteY0" fmla="*/ 616984 h 1425465"/>
              <a:gd name="connsiteX1" fmla="*/ 1442267 w 3688230"/>
              <a:gd name="connsiteY1" fmla="*/ 0 h 1425465"/>
              <a:gd name="connsiteX2" fmla="*/ 3688230 w 3688230"/>
              <a:gd name="connsiteY2" fmla="*/ 1425465 h 1425465"/>
              <a:gd name="connsiteX0" fmla="*/ 0 w 3711497"/>
              <a:gd name="connsiteY0" fmla="*/ 1585502 h 1585502"/>
              <a:gd name="connsiteX1" fmla="*/ 1465534 w 3711497"/>
              <a:gd name="connsiteY1" fmla="*/ 0 h 1585502"/>
              <a:gd name="connsiteX2" fmla="*/ 3711497 w 3711497"/>
              <a:gd name="connsiteY2" fmla="*/ 1425465 h 1585502"/>
              <a:gd name="connsiteX0" fmla="*/ 0 w 4176890"/>
              <a:gd name="connsiteY0" fmla="*/ 1630578 h 1630578"/>
              <a:gd name="connsiteX1" fmla="*/ 1465534 w 4176890"/>
              <a:gd name="connsiteY1" fmla="*/ 45076 h 1630578"/>
              <a:gd name="connsiteX2" fmla="*/ 4176890 w 4176890"/>
              <a:gd name="connsiteY2" fmla="*/ 80939 h 1630578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711834 h 1711834"/>
              <a:gd name="connsiteX1" fmla="*/ 2186891 w 4176890"/>
              <a:gd name="connsiteY1" fmla="*/ 0 h 1711834"/>
              <a:gd name="connsiteX2" fmla="*/ 4176890 w 4176890"/>
              <a:gd name="connsiteY2" fmla="*/ 162195 h 1711834"/>
              <a:gd name="connsiteX0" fmla="*/ 0 w 4700455"/>
              <a:gd name="connsiteY0" fmla="*/ 7017612 h 7017612"/>
              <a:gd name="connsiteX1" fmla="*/ 2710456 w 4700455"/>
              <a:gd name="connsiteY1" fmla="*/ 0 h 7017612"/>
              <a:gd name="connsiteX2" fmla="*/ 4700455 w 4700455"/>
              <a:gd name="connsiteY2" fmla="*/ 162195 h 7017612"/>
              <a:gd name="connsiteX0" fmla="*/ 0 w 4700455"/>
              <a:gd name="connsiteY0" fmla="*/ 6891280 h 6891280"/>
              <a:gd name="connsiteX1" fmla="*/ 2722090 w 4700455"/>
              <a:gd name="connsiteY1" fmla="*/ 0 h 6891280"/>
              <a:gd name="connsiteX2" fmla="*/ 4700455 w 4700455"/>
              <a:gd name="connsiteY2" fmla="*/ 35863 h 6891280"/>
              <a:gd name="connsiteX0" fmla="*/ 0 w 4700455"/>
              <a:gd name="connsiteY0" fmla="*/ 6855417 h 6855417"/>
              <a:gd name="connsiteX1" fmla="*/ 3234021 w 4700455"/>
              <a:gd name="connsiteY1" fmla="*/ 6242 h 6855417"/>
              <a:gd name="connsiteX2" fmla="*/ 4700455 w 4700455"/>
              <a:gd name="connsiteY2" fmla="*/ 0 h 6855417"/>
              <a:gd name="connsiteX0" fmla="*/ 0 w 3851115"/>
              <a:gd name="connsiteY0" fmla="*/ 11782216 h 11782216"/>
              <a:gd name="connsiteX1" fmla="*/ 2384681 w 3851115"/>
              <a:gd name="connsiteY1" fmla="*/ 6242 h 11782216"/>
              <a:gd name="connsiteX2" fmla="*/ 3851115 w 3851115"/>
              <a:gd name="connsiteY2" fmla="*/ 0 h 11782216"/>
              <a:gd name="connsiteX0" fmla="*/ 0 w 2734292"/>
              <a:gd name="connsiteY0" fmla="*/ 11782216 h 11782216"/>
              <a:gd name="connsiteX1" fmla="*/ 2384681 w 2734292"/>
              <a:gd name="connsiteY1" fmla="*/ 6242 h 11782216"/>
              <a:gd name="connsiteX2" fmla="*/ 2734292 w 2734292"/>
              <a:gd name="connsiteY2" fmla="*/ 0 h 11782216"/>
              <a:gd name="connsiteX0" fmla="*/ 0 w 2734292"/>
              <a:gd name="connsiteY0" fmla="*/ 11864669 h 11864669"/>
              <a:gd name="connsiteX1" fmla="*/ 2184262 w 2734292"/>
              <a:gd name="connsiteY1" fmla="*/ 0 h 11864669"/>
              <a:gd name="connsiteX2" fmla="*/ 2734292 w 2734292"/>
              <a:gd name="connsiteY2" fmla="*/ 82453 h 11864669"/>
              <a:gd name="connsiteX0" fmla="*/ 0 w 2734292"/>
              <a:gd name="connsiteY0" fmla="*/ 11864669 h 11864669"/>
              <a:gd name="connsiteX1" fmla="*/ 1816171 w 2734292"/>
              <a:gd name="connsiteY1" fmla="*/ 0 h 11864669"/>
              <a:gd name="connsiteX2" fmla="*/ 2734292 w 2734292"/>
              <a:gd name="connsiteY2" fmla="*/ 82453 h 11864669"/>
              <a:gd name="connsiteX0" fmla="*/ 0 w 2734292"/>
              <a:gd name="connsiteY0" fmla="*/ 11864669 h 11864669"/>
              <a:gd name="connsiteX1" fmla="*/ 1658417 w 2734292"/>
              <a:gd name="connsiteY1" fmla="*/ 0 h 11864669"/>
              <a:gd name="connsiteX2" fmla="*/ 2734292 w 2734292"/>
              <a:gd name="connsiteY2" fmla="*/ 82453 h 11864669"/>
              <a:gd name="connsiteX0" fmla="*/ 0 w 1367135"/>
              <a:gd name="connsiteY0" fmla="*/ 9685502 h 9685502"/>
              <a:gd name="connsiteX1" fmla="*/ 291260 w 1367135"/>
              <a:gd name="connsiteY1" fmla="*/ 0 h 9685502"/>
              <a:gd name="connsiteX2" fmla="*/ 1367135 w 1367135"/>
              <a:gd name="connsiteY2" fmla="*/ 82453 h 968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7135" h="9685502">
                <a:moveTo>
                  <a:pt x="0" y="9685502"/>
                </a:moveTo>
                <a:lnTo>
                  <a:pt x="291260" y="0"/>
                </a:lnTo>
                <a:lnTo>
                  <a:pt x="1367135" y="82453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 bwMode="auto">
          <a:xfrm>
            <a:off x="5838825" y="1200150"/>
            <a:ext cx="20002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 flipV="1">
            <a:off x="5034756" y="539749"/>
            <a:ext cx="1013619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>
            <a:off x="5338763" y="2609533"/>
            <a:ext cx="68865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>
            <a:off x="4864735" y="3444716"/>
            <a:ext cx="8578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Freeform 3"/>
          <p:cNvSpPr/>
          <p:nvPr/>
        </p:nvSpPr>
        <p:spPr>
          <a:xfrm>
            <a:off x="2352676" y="1308100"/>
            <a:ext cx="454817" cy="715962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0 w 2041765"/>
              <a:gd name="connsiteY0" fmla="*/ 6116 h 1345430"/>
              <a:gd name="connsiteX1" fmla="*/ 866349 w 2041765"/>
              <a:gd name="connsiteY1" fmla="*/ 0 h 1345430"/>
              <a:gd name="connsiteX2" fmla="*/ 2041765 w 2041765"/>
              <a:gd name="connsiteY2" fmla="*/ 1345430 h 1345430"/>
              <a:gd name="connsiteX0" fmla="*/ 0 w 1788129"/>
              <a:gd name="connsiteY0" fmla="*/ 0 h 1351546"/>
              <a:gd name="connsiteX1" fmla="*/ 612713 w 1788129"/>
              <a:gd name="connsiteY1" fmla="*/ 6116 h 1351546"/>
              <a:gd name="connsiteX2" fmla="*/ 1788129 w 1788129"/>
              <a:gd name="connsiteY2" fmla="*/ 1351546 h 1351546"/>
              <a:gd name="connsiteX0" fmla="*/ 0 w 1788129"/>
              <a:gd name="connsiteY0" fmla="*/ 0 h 1351546"/>
              <a:gd name="connsiteX1" fmla="*/ 612713 w 1788129"/>
              <a:gd name="connsiteY1" fmla="*/ 6116 h 1351546"/>
              <a:gd name="connsiteX2" fmla="*/ 1788129 w 1788129"/>
              <a:gd name="connsiteY2" fmla="*/ 1351546 h 1351546"/>
              <a:gd name="connsiteX0" fmla="*/ 0 w 1816660"/>
              <a:gd name="connsiteY0" fmla="*/ 0 h 1379065"/>
              <a:gd name="connsiteX1" fmla="*/ 612713 w 1816660"/>
              <a:gd name="connsiteY1" fmla="*/ 6116 h 1379065"/>
              <a:gd name="connsiteX2" fmla="*/ 1816660 w 1816660"/>
              <a:gd name="connsiteY2" fmla="*/ 1379065 h 137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6660" h="1379065">
                <a:moveTo>
                  <a:pt x="0" y="0"/>
                </a:moveTo>
                <a:lnTo>
                  <a:pt x="612713" y="6116"/>
                </a:lnTo>
                <a:cubicBezTo>
                  <a:pt x="972543" y="355667"/>
                  <a:pt x="1470692" y="1051888"/>
                  <a:pt x="1816660" y="1379065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3" name="Freeform 3"/>
          <p:cNvSpPr/>
          <p:nvPr/>
        </p:nvSpPr>
        <p:spPr>
          <a:xfrm>
            <a:off x="2312196" y="2443163"/>
            <a:ext cx="781048" cy="259556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185880"/>
              <a:gd name="connsiteY0" fmla="*/ 0 h 793826"/>
              <a:gd name="connsiteX1" fmla="*/ 811937 w 3185880"/>
              <a:gd name="connsiteY1" fmla="*/ 0 h 793826"/>
              <a:gd name="connsiteX2" fmla="*/ 3185880 w 3185880"/>
              <a:gd name="connsiteY2" fmla="*/ 793826 h 79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5880" h="793826">
                <a:moveTo>
                  <a:pt x="0" y="0"/>
                </a:moveTo>
                <a:lnTo>
                  <a:pt x="811937" y="0"/>
                </a:lnTo>
                <a:cubicBezTo>
                  <a:pt x="1623670" y="276006"/>
                  <a:pt x="2486246" y="525486"/>
                  <a:pt x="3185880" y="793826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4" name="Freeform 3"/>
          <p:cNvSpPr/>
          <p:nvPr/>
        </p:nvSpPr>
        <p:spPr>
          <a:xfrm flipV="1">
            <a:off x="2806541" y="2662237"/>
            <a:ext cx="860583" cy="609600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738131"/>
              <a:gd name="connsiteY0" fmla="*/ 0 h 793826"/>
              <a:gd name="connsiteX1" fmla="*/ 1364188 w 3738131"/>
              <a:gd name="connsiteY1" fmla="*/ 0 h 793826"/>
              <a:gd name="connsiteX2" fmla="*/ 3738131 w 3738131"/>
              <a:gd name="connsiteY2" fmla="*/ 793826 h 79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8131" h="793826">
                <a:moveTo>
                  <a:pt x="0" y="0"/>
                </a:moveTo>
                <a:lnTo>
                  <a:pt x="1364188" y="0"/>
                </a:lnTo>
                <a:cubicBezTo>
                  <a:pt x="2175921" y="276006"/>
                  <a:pt x="3038497" y="525486"/>
                  <a:pt x="3738131" y="793826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5" name="Freeform 3"/>
          <p:cNvSpPr/>
          <p:nvPr/>
        </p:nvSpPr>
        <p:spPr>
          <a:xfrm flipV="1">
            <a:off x="2662237" y="3614737"/>
            <a:ext cx="777081" cy="802481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3016544"/>
              <a:gd name="connsiteY0" fmla="*/ 0 h 796661"/>
              <a:gd name="connsiteX1" fmla="*/ 642601 w 3016544"/>
              <a:gd name="connsiteY1" fmla="*/ 2835 h 796661"/>
              <a:gd name="connsiteX2" fmla="*/ 3016544 w 3016544"/>
              <a:gd name="connsiteY2" fmla="*/ 796661 h 796661"/>
              <a:gd name="connsiteX0" fmla="*/ 0 w 2925777"/>
              <a:gd name="connsiteY0" fmla="*/ 0 h 796661"/>
              <a:gd name="connsiteX1" fmla="*/ 551834 w 2925777"/>
              <a:gd name="connsiteY1" fmla="*/ 2835 h 796661"/>
              <a:gd name="connsiteX2" fmla="*/ 2925777 w 2925777"/>
              <a:gd name="connsiteY2" fmla="*/ 796661 h 796661"/>
              <a:gd name="connsiteX0" fmla="*/ 0 w 2962084"/>
              <a:gd name="connsiteY0" fmla="*/ 0 h 796661"/>
              <a:gd name="connsiteX1" fmla="*/ 588141 w 2962084"/>
              <a:gd name="connsiteY1" fmla="*/ 2835 h 796661"/>
              <a:gd name="connsiteX2" fmla="*/ 2962084 w 2962084"/>
              <a:gd name="connsiteY2" fmla="*/ 796661 h 79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2084" h="796661">
                <a:moveTo>
                  <a:pt x="0" y="0"/>
                </a:moveTo>
                <a:lnTo>
                  <a:pt x="588141" y="2835"/>
                </a:lnTo>
                <a:cubicBezTo>
                  <a:pt x="1399874" y="278841"/>
                  <a:pt x="2262450" y="528321"/>
                  <a:pt x="2962084" y="796661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6" name="Freeform 3"/>
          <p:cNvSpPr/>
          <p:nvPr/>
        </p:nvSpPr>
        <p:spPr>
          <a:xfrm flipH="1" flipV="1">
            <a:off x="2090738" y="4707730"/>
            <a:ext cx="1429542" cy="221577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3688230"/>
              <a:gd name="connsiteY0" fmla="*/ 616984 h 1425465"/>
              <a:gd name="connsiteX1" fmla="*/ 1442267 w 3688230"/>
              <a:gd name="connsiteY1" fmla="*/ 0 h 1425465"/>
              <a:gd name="connsiteX2" fmla="*/ 3688230 w 3688230"/>
              <a:gd name="connsiteY2" fmla="*/ 1425465 h 1425465"/>
              <a:gd name="connsiteX0" fmla="*/ 0 w 3711497"/>
              <a:gd name="connsiteY0" fmla="*/ 1585502 h 1585502"/>
              <a:gd name="connsiteX1" fmla="*/ 1465534 w 3711497"/>
              <a:gd name="connsiteY1" fmla="*/ 0 h 1585502"/>
              <a:gd name="connsiteX2" fmla="*/ 3711497 w 3711497"/>
              <a:gd name="connsiteY2" fmla="*/ 1425465 h 1585502"/>
              <a:gd name="connsiteX0" fmla="*/ 0 w 4176890"/>
              <a:gd name="connsiteY0" fmla="*/ 1630578 h 1630578"/>
              <a:gd name="connsiteX1" fmla="*/ 1465534 w 4176890"/>
              <a:gd name="connsiteY1" fmla="*/ 45076 h 1630578"/>
              <a:gd name="connsiteX2" fmla="*/ 4176890 w 4176890"/>
              <a:gd name="connsiteY2" fmla="*/ 80939 h 1630578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3368821"/>
              <a:gd name="connsiteY0" fmla="*/ 1603610 h 1603610"/>
              <a:gd name="connsiteX1" fmla="*/ 1465534 w 3368821"/>
              <a:gd name="connsiteY1" fmla="*/ 18108 h 1603610"/>
              <a:gd name="connsiteX2" fmla="*/ 3368821 w 3368821"/>
              <a:gd name="connsiteY2" fmla="*/ 2266 h 160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8821" h="1603610">
                <a:moveTo>
                  <a:pt x="0" y="1603610"/>
                </a:moveTo>
                <a:lnTo>
                  <a:pt x="1465534" y="18108"/>
                </a:lnTo>
                <a:cubicBezTo>
                  <a:pt x="2369319" y="30062"/>
                  <a:pt x="2465036" y="-9688"/>
                  <a:pt x="3368821" y="2266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7" name="Freeform 3"/>
          <p:cNvSpPr/>
          <p:nvPr/>
        </p:nvSpPr>
        <p:spPr>
          <a:xfrm flipH="1" flipV="1">
            <a:off x="2228849" y="4784404"/>
            <a:ext cx="1665286" cy="880589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3688230"/>
              <a:gd name="connsiteY0" fmla="*/ 616984 h 1425465"/>
              <a:gd name="connsiteX1" fmla="*/ 1442267 w 3688230"/>
              <a:gd name="connsiteY1" fmla="*/ 0 h 1425465"/>
              <a:gd name="connsiteX2" fmla="*/ 3688230 w 3688230"/>
              <a:gd name="connsiteY2" fmla="*/ 1425465 h 1425465"/>
              <a:gd name="connsiteX0" fmla="*/ 0 w 3711497"/>
              <a:gd name="connsiteY0" fmla="*/ 1585502 h 1585502"/>
              <a:gd name="connsiteX1" fmla="*/ 1465534 w 3711497"/>
              <a:gd name="connsiteY1" fmla="*/ 0 h 1585502"/>
              <a:gd name="connsiteX2" fmla="*/ 3711497 w 3711497"/>
              <a:gd name="connsiteY2" fmla="*/ 1425465 h 1585502"/>
              <a:gd name="connsiteX0" fmla="*/ 0 w 4176890"/>
              <a:gd name="connsiteY0" fmla="*/ 1630578 h 1630578"/>
              <a:gd name="connsiteX1" fmla="*/ 1465534 w 4176890"/>
              <a:gd name="connsiteY1" fmla="*/ 45076 h 1630578"/>
              <a:gd name="connsiteX2" fmla="*/ 4176890 w 4176890"/>
              <a:gd name="connsiteY2" fmla="*/ 80939 h 1630578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711834 h 1711834"/>
              <a:gd name="connsiteX1" fmla="*/ 2186891 w 4176890"/>
              <a:gd name="connsiteY1" fmla="*/ 0 h 1711834"/>
              <a:gd name="connsiteX2" fmla="*/ 4176890 w 4176890"/>
              <a:gd name="connsiteY2" fmla="*/ 162195 h 1711834"/>
              <a:gd name="connsiteX0" fmla="*/ 0 w 4700455"/>
              <a:gd name="connsiteY0" fmla="*/ 7017612 h 7017612"/>
              <a:gd name="connsiteX1" fmla="*/ 2710456 w 4700455"/>
              <a:gd name="connsiteY1" fmla="*/ 0 h 7017612"/>
              <a:gd name="connsiteX2" fmla="*/ 4700455 w 4700455"/>
              <a:gd name="connsiteY2" fmla="*/ 162195 h 7017612"/>
              <a:gd name="connsiteX0" fmla="*/ 0 w 4700455"/>
              <a:gd name="connsiteY0" fmla="*/ 6891280 h 6891280"/>
              <a:gd name="connsiteX1" fmla="*/ 2722090 w 4700455"/>
              <a:gd name="connsiteY1" fmla="*/ 0 h 6891280"/>
              <a:gd name="connsiteX2" fmla="*/ 4700455 w 4700455"/>
              <a:gd name="connsiteY2" fmla="*/ 35863 h 6891280"/>
              <a:gd name="connsiteX0" fmla="*/ 0 w 4038365"/>
              <a:gd name="connsiteY0" fmla="*/ 6913403 h 6913403"/>
              <a:gd name="connsiteX1" fmla="*/ 2722090 w 4038365"/>
              <a:gd name="connsiteY1" fmla="*/ 22123 h 6913403"/>
              <a:gd name="connsiteX2" fmla="*/ 4038365 w 4038365"/>
              <a:gd name="connsiteY2" fmla="*/ 2081 h 6913403"/>
              <a:gd name="connsiteX0" fmla="*/ 0 w 4061596"/>
              <a:gd name="connsiteY0" fmla="*/ 6891280 h 6891280"/>
              <a:gd name="connsiteX1" fmla="*/ 2722090 w 4061596"/>
              <a:gd name="connsiteY1" fmla="*/ 0 h 6891280"/>
              <a:gd name="connsiteX2" fmla="*/ 4061596 w 4061596"/>
              <a:gd name="connsiteY2" fmla="*/ 17225 h 689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1596" h="6891280">
                <a:moveTo>
                  <a:pt x="0" y="6891280"/>
                </a:moveTo>
                <a:lnTo>
                  <a:pt x="2722090" y="0"/>
                </a:lnTo>
                <a:lnTo>
                  <a:pt x="4061596" y="172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Freeform 3"/>
          <p:cNvSpPr/>
          <p:nvPr/>
        </p:nvSpPr>
        <p:spPr>
          <a:xfrm flipH="1" flipV="1">
            <a:off x="2677967" y="4768688"/>
            <a:ext cx="1520969" cy="1361948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3688230"/>
              <a:gd name="connsiteY0" fmla="*/ 616984 h 1425465"/>
              <a:gd name="connsiteX1" fmla="*/ 1442267 w 3688230"/>
              <a:gd name="connsiteY1" fmla="*/ 0 h 1425465"/>
              <a:gd name="connsiteX2" fmla="*/ 3688230 w 3688230"/>
              <a:gd name="connsiteY2" fmla="*/ 1425465 h 1425465"/>
              <a:gd name="connsiteX0" fmla="*/ 0 w 3711497"/>
              <a:gd name="connsiteY0" fmla="*/ 1585502 h 1585502"/>
              <a:gd name="connsiteX1" fmla="*/ 1465534 w 3711497"/>
              <a:gd name="connsiteY1" fmla="*/ 0 h 1585502"/>
              <a:gd name="connsiteX2" fmla="*/ 3711497 w 3711497"/>
              <a:gd name="connsiteY2" fmla="*/ 1425465 h 1585502"/>
              <a:gd name="connsiteX0" fmla="*/ 0 w 4176890"/>
              <a:gd name="connsiteY0" fmla="*/ 1630578 h 1630578"/>
              <a:gd name="connsiteX1" fmla="*/ 1465534 w 4176890"/>
              <a:gd name="connsiteY1" fmla="*/ 45076 h 1630578"/>
              <a:gd name="connsiteX2" fmla="*/ 4176890 w 4176890"/>
              <a:gd name="connsiteY2" fmla="*/ 80939 h 1630578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711834 h 1711834"/>
              <a:gd name="connsiteX1" fmla="*/ 2186891 w 4176890"/>
              <a:gd name="connsiteY1" fmla="*/ 0 h 1711834"/>
              <a:gd name="connsiteX2" fmla="*/ 4176890 w 4176890"/>
              <a:gd name="connsiteY2" fmla="*/ 162195 h 1711834"/>
              <a:gd name="connsiteX0" fmla="*/ 0 w 4700455"/>
              <a:gd name="connsiteY0" fmla="*/ 7017612 h 7017612"/>
              <a:gd name="connsiteX1" fmla="*/ 2710456 w 4700455"/>
              <a:gd name="connsiteY1" fmla="*/ 0 h 7017612"/>
              <a:gd name="connsiteX2" fmla="*/ 4700455 w 4700455"/>
              <a:gd name="connsiteY2" fmla="*/ 162195 h 7017612"/>
              <a:gd name="connsiteX0" fmla="*/ 0 w 4700455"/>
              <a:gd name="connsiteY0" fmla="*/ 6891280 h 6891280"/>
              <a:gd name="connsiteX1" fmla="*/ 2722090 w 4700455"/>
              <a:gd name="connsiteY1" fmla="*/ 0 h 6891280"/>
              <a:gd name="connsiteX2" fmla="*/ 4700455 w 4700455"/>
              <a:gd name="connsiteY2" fmla="*/ 35863 h 6891280"/>
              <a:gd name="connsiteX0" fmla="*/ 0 w 4700455"/>
              <a:gd name="connsiteY0" fmla="*/ 6855417 h 6855417"/>
              <a:gd name="connsiteX1" fmla="*/ 3234021 w 4700455"/>
              <a:gd name="connsiteY1" fmla="*/ 6242 h 6855417"/>
              <a:gd name="connsiteX2" fmla="*/ 4700455 w 4700455"/>
              <a:gd name="connsiteY2" fmla="*/ 0 h 6855417"/>
              <a:gd name="connsiteX0" fmla="*/ 0 w 3851115"/>
              <a:gd name="connsiteY0" fmla="*/ 11782216 h 11782216"/>
              <a:gd name="connsiteX1" fmla="*/ 2384681 w 3851115"/>
              <a:gd name="connsiteY1" fmla="*/ 6242 h 11782216"/>
              <a:gd name="connsiteX2" fmla="*/ 3851115 w 3851115"/>
              <a:gd name="connsiteY2" fmla="*/ 0 h 11782216"/>
              <a:gd name="connsiteX0" fmla="*/ 0 w 3437298"/>
              <a:gd name="connsiteY0" fmla="*/ 11782216 h 11782216"/>
              <a:gd name="connsiteX1" fmla="*/ 2384681 w 3437298"/>
              <a:gd name="connsiteY1" fmla="*/ 6242 h 11782216"/>
              <a:gd name="connsiteX2" fmla="*/ 3437298 w 3437298"/>
              <a:gd name="connsiteY2" fmla="*/ 0 h 11782216"/>
              <a:gd name="connsiteX0" fmla="*/ 0 w 3837873"/>
              <a:gd name="connsiteY0" fmla="*/ 11782216 h 11782216"/>
              <a:gd name="connsiteX1" fmla="*/ 2384681 w 3837873"/>
              <a:gd name="connsiteY1" fmla="*/ 6242 h 11782216"/>
              <a:gd name="connsiteX2" fmla="*/ 3837873 w 3837873"/>
              <a:gd name="connsiteY2" fmla="*/ 0 h 1178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873" h="11782216">
                <a:moveTo>
                  <a:pt x="0" y="11782216"/>
                </a:moveTo>
                <a:lnTo>
                  <a:pt x="2384681" y="6242"/>
                </a:lnTo>
                <a:lnTo>
                  <a:pt x="3837873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Freeform 3"/>
          <p:cNvSpPr/>
          <p:nvPr/>
        </p:nvSpPr>
        <p:spPr>
          <a:xfrm flipV="1">
            <a:off x="4525483" y="4355304"/>
            <a:ext cx="1408591" cy="1540669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3688230"/>
              <a:gd name="connsiteY0" fmla="*/ 616984 h 1425465"/>
              <a:gd name="connsiteX1" fmla="*/ 1442267 w 3688230"/>
              <a:gd name="connsiteY1" fmla="*/ 0 h 1425465"/>
              <a:gd name="connsiteX2" fmla="*/ 3688230 w 3688230"/>
              <a:gd name="connsiteY2" fmla="*/ 1425465 h 1425465"/>
              <a:gd name="connsiteX0" fmla="*/ 0 w 3711497"/>
              <a:gd name="connsiteY0" fmla="*/ 1585502 h 1585502"/>
              <a:gd name="connsiteX1" fmla="*/ 1465534 w 3711497"/>
              <a:gd name="connsiteY1" fmla="*/ 0 h 1585502"/>
              <a:gd name="connsiteX2" fmla="*/ 3711497 w 3711497"/>
              <a:gd name="connsiteY2" fmla="*/ 1425465 h 1585502"/>
              <a:gd name="connsiteX0" fmla="*/ 0 w 4176890"/>
              <a:gd name="connsiteY0" fmla="*/ 1630578 h 1630578"/>
              <a:gd name="connsiteX1" fmla="*/ 1465534 w 4176890"/>
              <a:gd name="connsiteY1" fmla="*/ 45076 h 1630578"/>
              <a:gd name="connsiteX2" fmla="*/ 4176890 w 4176890"/>
              <a:gd name="connsiteY2" fmla="*/ 80939 h 1630578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711834 h 1711834"/>
              <a:gd name="connsiteX1" fmla="*/ 2186891 w 4176890"/>
              <a:gd name="connsiteY1" fmla="*/ 0 h 1711834"/>
              <a:gd name="connsiteX2" fmla="*/ 4176890 w 4176890"/>
              <a:gd name="connsiteY2" fmla="*/ 162195 h 1711834"/>
              <a:gd name="connsiteX0" fmla="*/ 0 w 4700455"/>
              <a:gd name="connsiteY0" fmla="*/ 7017612 h 7017612"/>
              <a:gd name="connsiteX1" fmla="*/ 2710456 w 4700455"/>
              <a:gd name="connsiteY1" fmla="*/ 0 h 7017612"/>
              <a:gd name="connsiteX2" fmla="*/ 4700455 w 4700455"/>
              <a:gd name="connsiteY2" fmla="*/ 162195 h 7017612"/>
              <a:gd name="connsiteX0" fmla="*/ 0 w 4700455"/>
              <a:gd name="connsiteY0" fmla="*/ 6891280 h 6891280"/>
              <a:gd name="connsiteX1" fmla="*/ 2722090 w 4700455"/>
              <a:gd name="connsiteY1" fmla="*/ 0 h 6891280"/>
              <a:gd name="connsiteX2" fmla="*/ 4700455 w 4700455"/>
              <a:gd name="connsiteY2" fmla="*/ 35863 h 6891280"/>
              <a:gd name="connsiteX0" fmla="*/ 0 w 4700455"/>
              <a:gd name="connsiteY0" fmla="*/ 6855417 h 6855417"/>
              <a:gd name="connsiteX1" fmla="*/ 3234021 w 4700455"/>
              <a:gd name="connsiteY1" fmla="*/ 6242 h 6855417"/>
              <a:gd name="connsiteX2" fmla="*/ 4700455 w 4700455"/>
              <a:gd name="connsiteY2" fmla="*/ 0 h 6855417"/>
              <a:gd name="connsiteX0" fmla="*/ 0 w 3851115"/>
              <a:gd name="connsiteY0" fmla="*/ 11782216 h 11782216"/>
              <a:gd name="connsiteX1" fmla="*/ 2384681 w 3851115"/>
              <a:gd name="connsiteY1" fmla="*/ 6242 h 11782216"/>
              <a:gd name="connsiteX2" fmla="*/ 3851115 w 3851115"/>
              <a:gd name="connsiteY2" fmla="*/ 0 h 11782216"/>
              <a:gd name="connsiteX0" fmla="*/ 0 w 2734292"/>
              <a:gd name="connsiteY0" fmla="*/ 11782216 h 11782216"/>
              <a:gd name="connsiteX1" fmla="*/ 2384681 w 2734292"/>
              <a:gd name="connsiteY1" fmla="*/ 6242 h 11782216"/>
              <a:gd name="connsiteX2" fmla="*/ 2734292 w 2734292"/>
              <a:gd name="connsiteY2" fmla="*/ 0 h 1178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4292" h="11782216">
                <a:moveTo>
                  <a:pt x="0" y="11782216"/>
                </a:moveTo>
                <a:lnTo>
                  <a:pt x="2384681" y="6242"/>
                </a:lnTo>
                <a:lnTo>
                  <a:pt x="2734292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Freeform 3"/>
          <p:cNvSpPr/>
          <p:nvPr/>
        </p:nvSpPr>
        <p:spPr>
          <a:xfrm flipV="1">
            <a:off x="2626519" y="3188971"/>
            <a:ext cx="1063783" cy="656918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2691686"/>
              <a:gd name="connsiteY0" fmla="*/ 0 h 803384"/>
              <a:gd name="connsiteX1" fmla="*/ 317743 w 2691686"/>
              <a:gd name="connsiteY1" fmla="*/ 9558 h 803384"/>
              <a:gd name="connsiteX2" fmla="*/ 2691686 w 2691686"/>
              <a:gd name="connsiteY2" fmla="*/ 803384 h 803384"/>
              <a:gd name="connsiteX0" fmla="*/ 0 w 2691686"/>
              <a:gd name="connsiteY0" fmla="*/ 207 h 803591"/>
              <a:gd name="connsiteX1" fmla="*/ 317743 w 2691686"/>
              <a:gd name="connsiteY1" fmla="*/ 1025 h 803591"/>
              <a:gd name="connsiteX2" fmla="*/ 2691686 w 2691686"/>
              <a:gd name="connsiteY2" fmla="*/ 803591 h 803591"/>
              <a:gd name="connsiteX0" fmla="*/ 0 w 2785206"/>
              <a:gd name="connsiteY0" fmla="*/ 207 h 803591"/>
              <a:gd name="connsiteX1" fmla="*/ 411263 w 2785206"/>
              <a:gd name="connsiteY1" fmla="*/ 1025 h 803591"/>
              <a:gd name="connsiteX2" fmla="*/ 2785206 w 2785206"/>
              <a:gd name="connsiteY2" fmla="*/ 803591 h 80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5206" h="803591">
                <a:moveTo>
                  <a:pt x="0" y="207"/>
                </a:moveTo>
                <a:cubicBezTo>
                  <a:pt x="105914" y="3393"/>
                  <a:pt x="305349" y="-2161"/>
                  <a:pt x="411263" y="1025"/>
                </a:cubicBezTo>
                <a:cubicBezTo>
                  <a:pt x="1222996" y="277031"/>
                  <a:pt x="2085572" y="535251"/>
                  <a:pt x="2785206" y="803591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1" name="Freeform 3"/>
          <p:cNvSpPr/>
          <p:nvPr/>
        </p:nvSpPr>
        <p:spPr>
          <a:xfrm>
            <a:off x="5137149" y="4019550"/>
            <a:ext cx="777875" cy="276225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3688230"/>
              <a:gd name="connsiteY0" fmla="*/ 616984 h 1425465"/>
              <a:gd name="connsiteX1" fmla="*/ 1442267 w 3688230"/>
              <a:gd name="connsiteY1" fmla="*/ 0 h 1425465"/>
              <a:gd name="connsiteX2" fmla="*/ 3688230 w 3688230"/>
              <a:gd name="connsiteY2" fmla="*/ 1425465 h 1425465"/>
              <a:gd name="connsiteX0" fmla="*/ 0 w 3711497"/>
              <a:gd name="connsiteY0" fmla="*/ 1585502 h 1585502"/>
              <a:gd name="connsiteX1" fmla="*/ 1465534 w 3711497"/>
              <a:gd name="connsiteY1" fmla="*/ 0 h 1585502"/>
              <a:gd name="connsiteX2" fmla="*/ 3711497 w 3711497"/>
              <a:gd name="connsiteY2" fmla="*/ 1425465 h 1585502"/>
              <a:gd name="connsiteX0" fmla="*/ 0 w 4176890"/>
              <a:gd name="connsiteY0" fmla="*/ 1630578 h 1630578"/>
              <a:gd name="connsiteX1" fmla="*/ 1465534 w 4176890"/>
              <a:gd name="connsiteY1" fmla="*/ 45076 h 1630578"/>
              <a:gd name="connsiteX2" fmla="*/ 4176890 w 4176890"/>
              <a:gd name="connsiteY2" fmla="*/ 80939 h 1630578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711834 h 1711834"/>
              <a:gd name="connsiteX1" fmla="*/ 2186891 w 4176890"/>
              <a:gd name="connsiteY1" fmla="*/ 0 h 1711834"/>
              <a:gd name="connsiteX2" fmla="*/ 4176890 w 4176890"/>
              <a:gd name="connsiteY2" fmla="*/ 162195 h 1711834"/>
              <a:gd name="connsiteX0" fmla="*/ 0 w 4700455"/>
              <a:gd name="connsiteY0" fmla="*/ 7017612 h 7017612"/>
              <a:gd name="connsiteX1" fmla="*/ 2710456 w 4700455"/>
              <a:gd name="connsiteY1" fmla="*/ 0 h 7017612"/>
              <a:gd name="connsiteX2" fmla="*/ 4700455 w 4700455"/>
              <a:gd name="connsiteY2" fmla="*/ 162195 h 7017612"/>
              <a:gd name="connsiteX0" fmla="*/ 0 w 4700455"/>
              <a:gd name="connsiteY0" fmla="*/ 6891280 h 6891280"/>
              <a:gd name="connsiteX1" fmla="*/ 2722090 w 4700455"/>
              <a:gd name="connsiteY1" fmla="*/ 0 h 6891280"/>
              <a:gd name="connsiteX2" fmla="*/ 4700455 w 4700455"/>
              <a:gd name="connsiteY2" fmla="*/ 35863 h 6891280"/>
              <a:gd name="connsiteX0" fmla="*/ 0 w 4700455"/>
              <a:gd name="connsiteY0" fmla="*/ 6855417 h 6855417"/>
              <a:gd name="connsiteX1" fmla="*/ 3234021 w 4700455"/>
              <a:gd name="connsiteY1" fmla="*/ 6242 h 6855417"/>
              <a:gd name="connsiteX2" fmla="*/ 4700455 w 4700455"/>
              <a:gd name="connsiteY2" fmla="*/ 0 h 6855417"/>
              <a:gd name="connsiteX0" fmla="*/ 0 w 3851115"/>
              <a:gd name="connsiteY0" fmla="*/ 11782216 h 11782216"/>
              <a:gd name="connsiteX1" fmla="*/ 2384681 w 3851115"/>
              <a:gd name="connsiteY1" fmla="*/ 6242 h 11782216"/>
              <a:gd name="connsiteX2" fmla="*/ 3851115 w 3851115"/>
              <a:gd name="connsiteY2" fmla="*/ 0 h 11782216"/>
              <a:gd name="connsiteX0" fmla="*/ 0 w 2734292"/>
              <a:gd name="connsiteY0" fmla="*/ 11782216 h 11782216"/>
              <a:gd name="connsiteX1" fmla="*/ 2384681 w 2734292"/>
              <a:gd name="connsiteY1" fmla="*/ 6242 h 11782216"/>
              <a:gd name="connsiteX2" fmla="*/ 2734292 w 2734292"/>
              <a:gd name="connsiteY2" fmla="*/ 0 h 11782216"/>
              <a:gd name="connsiteX0" fmla="*/ 0 w 2734292"/>
              <a:gd name="connsiteY0" fmla="*/ 11864669 h 11864669"/>
              <a:gd name="connsiteX1" fmla="*/ 2184262 w 2734292"/>
              <a:gd name="connsiteY1" fmla="*/ 0 h 11864669"/>
              <a:gd name="connsiteX2" fmla="*/ 2734292 w 2734292"/>
              <a:gd name="connsiteY2" fmla="*/ 82453 h 1186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4292" h="11864669">
                <a:moveTo>
                  <a:pt x="0" y="11864669"/>
                </a:moveTo>
                <a:lnTo>
                  <a:pt x="2184262" y="0"/>
                </a:lnTo>
                <a:lnTo>
                  <a:pt x="2734292" y="82453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" name="Freeform 3"/>
          <p:cNvSpPr/>
          <p:nvPr/>
        </p:nvSpPr>
        <p:spPr>
          <a:xfrm flipV="1">
            <a:off x="5110163" y="4414836"/>
            <a:ext cx="845343" cy="230982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3688230"/>
              <a:gd name="connsiteY0" fmla="*/ 616984 h 1425465"/>
              <a:gd name="connsiteX1" fmla="*/ 1442267 w 3688230"/>
              <a:gd name="connsiteY1" fmla="*/ 0 h 1425465"/>
              <a:gd name="connsiteX2" fmla="*/ 3688230 w 3688230"/>
              <a:gd name="connsiteY2" fmla="*/ 1425465 h 1425465"/>
              <a:gd name="connsiteX0" fmla="*/ 0 w 3711497"/>
              <a:gd name="connsiteY0" fmla="*/ 1585502 h 1585502"/>
              <a:gd name="connsiteX1" fmla="*/ 1465534 w 3711497"/>
              <a:gd name="connsiteY1" fmla="*/ 0 h 1585502"/>
              <a:gd name="connsiteX2" fmla="*/ 3711497 w 3711497"/>
              <a:gd name="connsiteY2" fmla="*/ 1425465 h 1585502"/>
              <a:gd name="connsiteX0" fmla="*/ 0 w 4176890"/>
              <a:gd name="connsiteY0" fmla="*/ 1630578 h 1630578"/>
              <a:gd name="connsiteX1" fmla="*/ 1465534 w 4176890"/>
              <a:gd name="connsiteY1" fmla="*/ 45076 h 1630578"/>
              <a:gd name="connsiteX2" fmla="*/ 4176890 w 4176890"/>
              <a:gd name="connsiteY2" fmla="*/ 80939 h 1630578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711834 h 1711834"/>
              <a:gd name="connsiteX1" fmla="*/ 2186891 w 4176890"/>
              <a:gd name="connsiteY1" fmla="*/ 0 h 1711834"/>
              <a:gd name="connsiteX2" fmla="*/ 4176890 w 4176890"/>
              <a:gd name="connsiteY2" fmla="*/ 162195 h 1711834"/>
              <a:gd name="connsiteX0" fmla="*/ 0 w 4700455"/>
              <a:gd name="connsiteY0" fmla="*/ 7017612 h 7017612"/>
              <a:gd name="connsiteX1" fmla="*/ 2710456 w 4700455"/>
              <a:gd name="connsiteY1" fmla="*/ 0 h 7017612"/>
              <a:gd name="connsiteX2" fmla="*/ 4700455 w 4700455"/>
              <a:gd name="connsiteY2" fmla="*/ 162195 h 7017612"/>
              <a:gd name="connsiteX0" fmla="*/ 0 w 4700455"/>
              <a:gd name="connsiteY0" fmla="*/ 6891280 h 6891280"/>
              <a:gd name="connsiteX1" fmla="*/ 2722090 w 4700455"/>
              <a:gd name="connsiteY1" fmla="*/ 0 h 6891280"/>
              <a:gd name="connsiteX2" fmla="*/ 4700455 w 4700455"/>
              <a:gd name="connsiteY2" fmla="*/ 35863 h 6891280"/>
              <a:gd name="connsiteX0" fmla="*/ 0 w 4700455"/>
              <a:gd name="connsiteY0" fmla="*/ 6855417 h 6855417"/>
              <a:gd name="connsiteX1" fmla="*/ 3234021 w 4700455"/>
              <a:gd name="connsiteY1" fmla="*/ 6242 h 6855417"/>
              <a:gd name="connsiteX2" fmla="*/ 4700455 w 4700455"/>
              <a:gd name="connsiteY2" fmla="*/ 0 h 6855417"/>
              <a:gd name="connsiteX0" fmla="*/ 0 w 3851115"/>
              <a:gd name="connsiteY0" fmla="*/ 11782216 h 11782216"/>
              <a:gd name="connsiteX1" fmla="*/ 2384681 w 3851115"/>
              <a:gd name="connsiteY1" fmla="*/ 6242 h 11782216"/>
              <a:gd name="connsiteX2" fmla="*/ 3851115 w 3851115"/>
              <a:gd name="connsiteY2" fmla="*/ 0 h 11782216"/>
              <a:gd name="connsiteX0" fmla="*/ 0 w 2734292"/>
              <a:gd name="connsiteY0" fmla="*/ 11782216 h 11782216"/>
              <a:gd name="connsiteX1" fmla="*/ 2384681 w 2734292"/>
              <a:gd name="connsiteY1" fmla="*/ 6242 h 11782216"/>
              <a:gd name="connsiteX2" fmla="*/ 2734292 w 2734292"/>
              <a:gd name="connsiteY2" fmla="*/ 0 h 11782216"/>
              <a:gd name="connsiteX0" fmla="*/ 0 w 2734292"/>
              <a:gd name="connsiteY0" fmla="*/ 11864669 h 11864669"/>
              <a:gd name="connsiteX1" fmla="*/ 2184262 w 2734292"/>
              <a:gd name="connsiteY1" fmla="*/ 0 h 11864669"/>
              <a:gd name="connsiteX2" fmla="*/ 2734292 w 2734292"/>
              <a:gd name="connsiteY2" fmla="*/ 82453 h 11864669"/>
              <a:gd name="connsiteX0" fmla="*/ 0 w 2734292"/>
              <a:gd name="connsiteY0" fmla="*/ 12117135 h 12117135"/>
              <a:gd name="connsiteX1" fmla="*/ 2100012 w 2734292"/>
              <a:gd name="connsiteY1" fmla="*/ 0 h 12117135"/>
              <a:gd name="connsiteX2" fmla="*/ 2734292 w 2734292"/>
              <a:gd name="connsiteY2" fmla="*/ 334919 h 1211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4292" h="12117135">
                <a:moveTo>
                  <a:pt x="0" y="12117135"/>
                </a:moveTo>
                <a:lnTo>
                  <a:pt x="2100012" y="0"/>
                </a:lnTo>
                <a:cubicBezTo>
                  <a:pt x="2283355" y="27484"/>
                  <a:pt x="2550949" y="307435"/>
                  <a:pt x="2734292" y="334919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Freeform 3"/>
          <p:cNvSpPr/>
          <p:nvPr/>
        </p:nvSpPr>
        <p:spPr>
          <a:xfrm flipV="1">
            <a:off x="5892006" y="1593054"/>
            <a:ext cx="149225" cy="228601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3688230"/>
              <a:gd name="connsiteY0" fmla="*/ 616984 h 1425465"/>
              <a:gd name="connsiteX1" fmla="*/ 1442267 w 3688230"/>
              <a:gd name="connsiteY1" fmla="*/ 0 h 1425465"/>
              <a:gd name="connsiteX2" fmla="*/ 3688230 w 3688230"/>
              <a:gd name="connsiteY2" fmla="*/ 1425465 h 1425465"/>
              <a:gd name="connsiteX0" fmla="*/ 0 w 3711497"/>
              <a:gd name="connsiteY0" fmla="*/ 1585502 h 1585502"/>
              <a:gd name="connsiteX1" fmla="*/ 1465534 w 3711497"/>
              <a:gd name="connsiteY1" fmla="*/ 0 h 1585502"/>
              <a:gd name="connsiteX2" fmla="*/ 3711497 w 3711497"/>
              <a:gd name="connsiteY2" fmla="*/ 1425465 h 1585502"/>
              <a:gd name="connsiteX0" fmla="*/ 0 w 4176890"/>
              <a:gd name="connsiteY0" fmla="*/ 1630578 h 1630578"/>
              <a:gd name="connsiteX1" fmla="*/ 1465534 w 4176890"/>
              <a:gd name="connsiteY1" fmla="*/ 45076 h 1630578"/>
              <a:gd name="connsiteX2" fmla="*/ 4176890 w 4176890"/>
              <a:gd name="connsiteY2" fmla="*/ 80939 h 1630578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711834 h 1711834"/>
              <a:gd name="connsiteX1" fmla="*/ 2186891 w 4176890"/>
              <a:gd name="connsiteY1" fmla="*/ 0 h 1711834"/>
              <a:gd name="connsiteX2" fmla="*/ 4176890 w 4176890"/>
              <a:gd name="connsiteY2" fmla="*/ 162195 h 1711834"/>
              <a:gd name="connsiteX0" fmla="*/ 0 w 4700455"/>
              <a:gd name="connsiteY0" fmla="*/ 7017612 h 7017612"/>
              <a:gd name="connsiteX1" fmla="*/ 2710456 w 4700455"/>
              <a:gd name="connsiteY1" fmla="*/ 0 h 7017612"/>
              <a:gd name="connsiteX2" fmla="*/ 4700455 w 4700455"/>
              <a:gd name="connsiteY2" fmla="*/ 162195 h 7017612"/>
              <a:gd name="connsiteX0" fmla="*/ 0 w 4700455"/>
              <a:gd name="connsiteY0" fmla="*/ 6891280 h 6891280"/>
              <a:gd name="connsiteX1" fmla="*/ 2722090 w 4700455"/>
              <a:gd name="connsiteY1" fmla="*/ 0 h 6891280"/>
              <a:gd name="connsiteX2" fmla="*/ 4700455 w 4700455"/>
              <a:gd name="connsiteY2" fmla="*/ 35863 h 6891280"/>
              <a:gd name="connsiteX0" fmla="*/ 0 w 4700455"/>
              <a:gd name="connsiteY0" fmla="*/ 6855417 h 6855417"/>
              <a:gd name="connsiteX1" fmla="*/ 3234021 w 4700455"/>
              <a:gd name="connsiteY1" fmla="*/ 6242 h 6855417"/>
              <a:gd name="connsiteX2" fmla="*/ 4700455 w 4700455"/>
              <a:gd name="connsiteY2" fmla="*/ 0 h 6855417"/>
              <a:gd name="connsiteX0" fmla="*/ 0 w 3851115"/>
              <a:gd name="connsiteY0" fmla="*/ 11782216 h 11782216"/>
              <a:gd name="connsiteX1" fmla="*/ 2384681 w 3851115"/>
              <a:gd name="connsiteY1" fmla="*/ 6242 h 11782216"/>
              <a:gd name="connsiteX2" fmla="*/ 3851115 w 3851115"/>
              <a:gd name="connsiteY2" fmla="*/ 0 h 11782216"/>
              <a:gd name="connsiteX0" fmla="*/ 0 w 2734292"/>
              <a:gd name="connsiteY0" fmla="*/ 11782216 h 11782216"/>
              <a:gd name="connsiteX1" fmla="*/ 2384681 w 2734292"/>
              <a:gd name="connsiteY1" fmla="*/ 6242 h 11782216"/>
              <a:gd name="connsiteX2" fmla="*/ 2734292 w 2734292"/>
              <a:gd name="connsiteY2" fmla="*/ 0 h 11782216"/>
              <a:gd name="connsiteX0" fmla="*/ 0 w 2734292"/>
              <a:gd name="connsiteY0" fmla="*/ 11864669 h 11864669"/>
              <a:gd name="connsiteX1" fmla="*/ 2184262 w 2734292"/>
              <a:gd name="connsiteY1" fmla="*/ 0 h 11864669"/>
              <a:gd name="connsiteX2" fmla="*/ 2734292 w 2734292"/>
              <a:gd name="connsiteY2" fmla="*/ 82453 h 11864669"/>
              <a:gd name="connsiteX0" fmla="*/ 0 w 2734292"/>
              <a:gd name="connsiteY0" fmla="*/ 11864669 h 11864669"/>
              <a:gd name="connsiteX1" fmla="*/ 1816171 w 2734292"/>
              <a:gd name="connsiteY1" fmla="*/ 0 h 11864669"/>
              <a:gd name="connsiteX2" fmla="*/ 2734292 w 2734292"/>
              <a:gd name="connsiteY2" fmla="*/ 82453 h 11864669"/>
              <a:gd name="connsiteX0" fmla="*/ 0 w 2734292"/>
              <a:gd name="connsiteY0" fmla="*/ 11864669 h 11864669"/>
              <a:gd name="connsiteX1" fmla="*/ 1658417 w 2734292"/>
              <a:gd name="connsiteY1" fmla="*/ 0 h 11864669"/>
              <a:gd name="connsiteX2" fmla="*/ 2734292 w 2734292"/>
              <a:gd name="connsiteY2" fmla="*/ 82453 h 11864669"/>
              <a:gd name="connsiteX0" fmla="*/ 0 w 1367135"/>
              <a:gd name="connsiteY0" fmla="*/ 9685502 h 9685502"/>
              <a:gd name="connsiteX1" fmla="*/ 291260 w 1367135"/>
              <a:gd name="connsiteY1" fmla="*/ 0 h 9685502"/>
              <a:gd name="connsiteX2" fmla="*/ 1367135 w 1367135"/>
              <a:gd name="connsiteY2" fmla="*/ 82453 h 968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7135" h="9685502">
                <a:moveTo>
                  <a:pt x="0" y="9685502"/>
                </a:moveTo>
                <a:lnTo>
                  <a:pt x="291260" y="0"/>
                </a:lnTo>
                <a:lnTo>
                  <a:pt x="1367135" y="82453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 bwMode="auto">
          <a:xfrm>
            <a:off x="5838825" y="1200150"/>
            <a:ext cx="200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TextBox 104"/>
          <p:cNvSpPr txBox="1"/>
          <p:nvPr/>
        </p:nvSpPr>
        <p:spPr>
          <a:xfrm>
            <a:off x="5997718" y="374935"/>
            <a:ext cx="665567" cy="335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Ilium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005511" y="1025810"/>
            <a:ext cx="1133644" cy="335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Iliac crest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007243" y="1660810"/>
            <a:ext cx="1861407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Anterior superior</a:t>
            </a:r>
          </a:p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iliac spine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699268" y="3261010"/>
            <a:ext cx="1358064" cy="335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Acetabulum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1193" y="3862817"/>
            <a:ext cx="1552028" cy="335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Body of pubis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934218" y="4464335"/>
            <a:ext cx="742511" cy="335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Pubis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24693" y="5026310"/>
            <a:ext cx="1497526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Inferior pubic</a:t>
            </a:r>
          </a:p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ramus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921518" y="5715285"/>
            <a:ext cx="1132041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Obturator</a:t>
            </a:r>
            <a:endParaRPr lang="en-US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foramen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241402" y="1136953"/>
            <a:ext cx="1085554" cy="1066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Posterior</a:t>
            </a:r>
          </a:p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superior </a:t>
            </a:r>
          </a:p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iIiac</a:t>
            </a:r>
            <a:endParaRPr lang="en-US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spine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241402" y="2276397"/>
            <a:ext cx="1310324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Posterior</a:t>
            </a:r>
          </a:p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inferior</a:t>
            </a:r>
          </a:p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iIiac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spine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241402" y="3094591"/>
            <a:ext cx="1612942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Greater sciatic</a:t>
            </a:r>
          </a:p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notch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241402" y="3651262"/>
            <a:ext cx="1370888" cy="335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Ischial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body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241402" y="4225802"/>
            <a:ext cx="1417376" cy="335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Ischial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spine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241402" y="4757229"/>
            <a:ext cx="1176925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Ischial</a:t>
            </a:r>
            <a:endParaRPr lang="en-US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tuberosity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241402" y="5485410"/>
            <a:ext cx="960519" cy="335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Ischium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241402" y="5951180"/>
            <a:ext cx="1497526" cy="335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Ischial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ramus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25866" y="6416037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(b)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243386" y="749297"/>
            <a:ext cx="543739" cy="260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Ala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012873" y="2423670"/>
            <a:ext cx="2286000" cy="57964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Anterior inferior</a:t>
            </a:r>
          </a:p>
          <a:p>
            <a:pPr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iliac spine</a:t>
            </a:r>
          </a:p>
        </p:txBody>
      </p:sp>
      <p:sp>
        <p:nvSpPr>
          <p:cNvPr id="55" name="Freeform 3"/>
          <p:cNvSpPr/>
          <p:nvPr/>
        </p:nvSpPr>
        <p:spPr>
          <a:xfrm flipV="1">
            <a:off x="5007552" y="4574451"/>
            <a:ext cx="878898" cy="661123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3688230"/>
              <a:gd name="connsiteY0" fmla="*/ 616984 h 1425465"/>
              <a:gd name="connsiteX1" fmla="*/ 1442267 w 3688230"/>
              <a:gd name="connsiteY1" fmla="*/ 0 h 1425465"/>
              <a:gd name="connsiteX2" fmla="*/ 3688230 w 3688230"/>
              <a:gd name="connsiteY2" fmla="*/ 1425465 h 1425465"/>
              <a:gd name="connsiteX0" fmla="*/ 0 w 3711497"/>
              <a:gd name="connsiteY0" fmla="*/ 1585502 h 1585502"/>
              <a:gd name="connsiteX1" fmla="*/ 1465534 w 3711497"/>
              <a:gd name="connsiteY1" fmla="*/ 0 h 1585502"/>
              <a:gd name="connsiteX2" fmla="*/ 3711497 w 3711497"/>
              <a:gd name="connsiteY2" fmla="*/ 1425465 h 1585502"/>
              <a:gd name="connsiteX0" fmla="*/ 0 w 4176890"/>
              <a:gd name="connsiteY0" fmla="*/ 1630578 h 1630578"/>
              <a:gd name="connsiteX1" fmla="*/ 1465534 w 4176890"/>
              <a:gd name="connsiteY1" fmla="*/ 45076 h 1630578"/>
              <a:gd name="connsiteX2" fmla="*/ 4176890 w 4176890"/>
              <a:gd name="connsiteY2" fmla="*/ 80939 h 1630578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711834 h 1711834"/>
              <a:gd name="connsiteX1" fmla="*/ 2186891 w 4176890"/>
              <a:gd name="connsiteY1" fmla="*/ 0 h 1711834"/>
              <a:gd name="connsiteX2" fmla="*/ 4176890 w 4176890"/>
              <a:gd name="connsiteY2" fmla="*/ 162195 h 1711834"/>
              <a:gd name="connsiteX0" fmla="*/ 0 w 4700455"/>
              <a:gd name="connsiteY0" fmla="*/ 7017612 h 7017612"/>
              <a:gd name="connsiteX1" fmla="*/ 2710456 w 4700455"/>
              <a:gd name="connsiteY1" fmla="*/ 0 h 7017612"/>
              <a:gd name="connsiteX2" fmla="*/ 4700455 w 4700455"/>
              <a:gd name="connsiteY2" fmla="*/ 162195 h 7017612"/>
              <a:gd name="connsiteX0" fmla="*/ 0 w 4700455"/>
              <a:gd name="connsiteY0" fmla="*/ 6891280 h 6891280"/>
              <a:gd name="connsiteX1" fmla="*/ 2722090 w 4700455"/>
              <a:gd name="connsiteY1" fmla="*/ 0 h 6891280"/>
              <a:gd name="connsiteX2" fmla="*/ 4700455 w 4700455"/>
              <a:gd name="connsiteY2" fmla="*/ 35863 h 6891280"/>
              <a:gd name="connsiteX0" fmla="*/ 0 w 4700455"/>
              <a:gd name="connsiteY0" fmla="*/ 6855417 h 6855417"/>
              <a:gd name="connsiteX1" fmla="*/ 3234021 w 4700455"/>
              <a:gd name="connsiteY1" fmla="*/ 6242 h 6855417"/>
              <a:gd name="connsiteX2" fmla="*/ 4700455 w 4700455"/>
              <a:gd name="connsiteY2" fmla="*/ 0 h 6855417"/>
              <a:gd name="connsiteX0" fmla="*/ 0 w 3851115"/>
              <a:gd name="connsiteY0" fmla="*/ 11782216 h 11782216"/>
              <a:gd name="connsiteX1" fmla="*/ 2384681 w 3851115"/>
              <a:gd name="connsiteY1" fmla="*/ 6242 h 11782216"/>
              <a:gd name="connsiteX2" fmla="*/ 3851115 w 3851115"/>
              <a:gd name="connsiteY2" fmla="*/ 0 h 11782216"/>
              <a:gd name="connsiteX0" fmla="*/ 0 w 2734292"/>
              <a:gd name="connsiteY0" fmla="*/ 11782216 h 11782216"/>
              <a:gd name="connsiteX1" fmla="*/ 2384681 w 2734292"/>
              <a:gd name="connsiteY1" fmla="*/ 6242 h 11782216"/>
              <a:gd name="connsiteX2" fmla="*/ 2734292 w 2734292"/>
              <a:gd name="connsiteY2" fmla="*/ 0 h 1178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4292" h="11782216">
                <a:moveTo>
                  <a:pt x="0" y="11782216"/>
                </a:moveTo>
                <a:lnTo>
                  <a:pt x="2384681" y="6242"/>
                </a:lnTo>
                <a:lnTo>
                  <a:pt x="2734292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 flipV="1">
            <a:off x="5007552" y="4574451"/>
            <a:ext cx="948748" cy="660776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2656476"/>
              <a:gd name="connsiteY0" fmla="*/ 0 h 798914"/>
              <a:gd name="connsiteX1" fmla="*/ 282533 w 2656476"/>
              <a:gd name="connsiteY1" fmla="*/ 5088 h 798914"/>
              <a:gd name="connsiteX2" fmla="*/ 2656476 w 2656476"/>
              <a:gd name="connsiteY2" fmla="*/ 798914 h 798914"/>
              <a:gd name="connsiteX0" fmla="*/ 0 w 2626173"/>
              <a:gd name="connsiteY0" fmla="*/ 0 h 798914"/>
              <a:gd name="connsiteX1" fmla="*/ 252230 w 2626173"/>
              <a:gd name="connsiteY1" fmla="*/ 5088 h 798914"/>
              <a:gd name="connsiteX2" fmla="*/ 2626173 w 2626173"/>
              <a:gd name="connsiteY2" fmla="*/ 798914 h 798914"/>
              <a:gd name="connsiteX0" fmla="*/ 0 w 3688230"/>
              <a:gd name="connsiteY0" fmla="*/ 0 h 808481"/>
              <a:gd name="connsiteX1" fmla="*/ 1314287 w 3688230"/>
              <a:gd name="connsiteY1" fmla="*/ 14655 h 808481"/>
              <a:gd name="connsiteX2" fmla="*/ 3688230 w 3688230"/>
              <a:gd name="connsiteY2" fmla="*/ 808481 h 808481"/>
              <a:gd name="connsiteX0" fmla="*/ 0 w 3688230"/>
              <a:gd name="connsiteY0" fmla="*/ 616984 h 1425465"/>
              <a:gd name="connsiteX1" fmla="*/ 1442267 w 3688230"/>
              <a:gd name="connsiteY1" fmla="*/ 0 h 1425465"/>
              <a:gd name="connsiteX2" fmla="*/ 3688230 w 3688230"/>
              <a:gd name="connsiteY2" fmla="*/ 1425465 h 1425465"/>
              <a:gd name="connsiteX0" fmla="*/ 0 w 3711497"/>
              <a:gd name="connsiteY0" fmla="*/ 1585502 h 1585502"/>
              <a:gd name="connsiteX1" fmla="*/ 1465534 w 3711497"/>
              <a:gd name="connsiteY1" fmla="*/ 0 h 1585502"/>
              <a:gd name="connsiteX2" fmla="*/ 3711497 w 3711497"/>
              <a:gd name="connsiteY2" fmla="*/ 1425465 h 1585502"/>
              <a:gd name="connsiteX0" fmla="*/ 0 w 4176890"/>
              <a:gd name="connsiteY0" fmla="*/ 1630578 h 1630578"/>
              <a:gd name="connsiteX1" fmla="*/ 1465534 w 4176890"/>
              <a:gd name="connsiteY1" fmla="*/ 45076 h 1630578"/>
              <a:gd name="connsiteX2" fmla="*/ 4176890 w 4176890"/>
              <a:gd name="connsiteY2" fmla="*/ 80939 h 1630578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585502 h 1585502"/>
              <a:gd name="connsiteX1" fmla="*/ 1465534 w 4176890"/>
              <a:gd name="connsiteY1" fmla="*/ 0 h 1585502"/>
              <a:gd name="connsiteX2" fmla="*/ 4176890 w 4176890"/>
              <a:gd name="connsiteY2" fmla="*/ 35863 h 1585502"/>
              <a:gd name="connsiteX0" fmla="*/ 0 w 4176890"/>
              <a:gd name="connsiteY0" fmla="*/ 1711834 h 1711834"/>
              <a:gd name="connsiteX1" fmla="*/ 2186891 w 4176890"/>
              <a:gd name="connsiteY1" fmla="*/ 0 h 1711834"/>
              <a:gd name="connsiteX2" fmla="*/ 4176890 w 4176890"/>
              <a:gd name="connsiteY2" fmla="*/ 162195 h 1711834"/>
              <a:gd name="connsiteX0" fmla="*/ 0 w 4700455"/>
              <a:gd name="connsiteY0" fmla="*/ 7017612 h 7017612"/>
              <a:gd name="connsiteX1" fmla="*/ 2710456 w 4700455"/>
              <a:gd name="connsiteY1" fmla="*/ 0 h 7017612"/>
              <a:gd name="connsiteX2" fmla="*/ 4700455 w 4700455"/>
              <a:gd name="connsiteY2" fmla="*/ 162195 h 7017612"/>
              <a:gd name="connsiteX0" fmla="*/ 0 w 4700455"/>
              <a:gd name="connsiteY0" fmla="*/ 6891280 h 6891280"/>
              <a:gd name="connsiteX1" fmla="*/ 2722090 w 4700455"/>
              <a:gd name="connsiteY1" fmla="*/ 0 h 6891280"/>
              <a:gd name="connsiteX2" fmla="*/ 4700455 w 4700455"/>
              <a:gd name="connsiteY2" fmla="*/ 35863 h 6891280"/>
              <a:gd name="connsiteX0" fmla="*/ 0 w 4700455"/>
              <a:gd name="connsiteY0" fmla="*/ 6855417 h 6855417"/>
              <a:gd name="connsiteX1" fmla="*/ 3234021 w 4700455"/>
              <a:gd name="connsiteY1" fmla="*/ 6242 h 6855417"/>
              <a:gd name="connsiteX2" fmla="*/ 4700455 w 4700455"/>
              <a:gd name="connsiteY2" fmla="*/ 0 h 6855417"/>
              <a:gd name="connsiteX0" fmla="*/ 0 w 3851115"/>
              <a:gd name="connsiteY0" fmla="*/ 11782216 h 11782216"/>
              <a:gd name="connsiteX1" fmla="*/ 2384681 w 3851115"/>
              <a:gd name="connsiteY1" fmla="*/ 6242 h 11782216"/>
              <a:gd name="connsiteX2" fmla="*/ 3851115 w 3851115"/>
              <a:gd name="connsiteY2" fmla="*/ 0 h 11782216"/>
              <a:gd name="connsiteX0" fmla="*/ 0 w 2734292"/>
              <a:gd name="connsiteY0" fmla="*/ 11782216 h 11782216"/>
              <a:gd name="connsiteX1" fmla="*/ 2384681 w 2734292"/>
              <a:gd name="connsiteY1" fmla="*/ 6242 h 11782216"/>
              <a:gd name="connsiteX2" fmla="*/ 2734292 w 2734292"/>
              <a:gd name="connsiteY2" fmla="*/ 0 h 11782216"/>
              <a:gd name="connsiteX0" fmla="*/ 0 w 2951599"/>
              <a:gd name="connsiteY0" fmla="*/ 11776032 h 11776032"/>
              <a:gd name="connsiteX1" fmla="*/ 2384681 w 2951599"/>
              <a:gd name="connsiteY1" fmla="*/ 58 h 11776032"/>
              <a:gd name="connsiteX2" fmla="*/ 2951599 w 2951599"/>
              <a:gd name="connsiteY2" fmla="*/ 50399 h 1177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1599" h="11776032">
                <a:moveTo>
                  <a:pt x="0" y="11776032"/>
                </a:moveTo>
                <a:lnTo>
                  <a:pt x="2384681" y="58"/>
                </a:lnTo>
                <a:cubicBezTo>
                  <a:pt x="2501218" y="-2023"/>
                  <a:pt x="2835062" y="52480"/>
                  <a:pt x="2951599" y="50399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606137-E203-D447-A7AE-ECFD6365F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149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612136" y="213360"/>
            <a:ext cx="3919728" cy="6431280"/>
          </a:xfrm>
          <a:prstGeom prst="rect">
            <a:avLst/>
          </a:prstGeom>
        </p:spPr>
      </p:pic>
      <p:sp>
        <p:nvSpPr>
          <p:cNvPr id="9" name="Freeform 3"/>
          <p:cNvSpPr/>
          <p:nvPr/>
        </p:nvSpPr>
        <p:spPr>
          <a:xfrm flipH="1">
            <a:off x="3429265" y="3569494"/>
            <a:ext cx="366447" cy="603645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0 w 1429018"/>
              <a:gd name="connsiteY0" fmla="*/ 9810 h 1345430"/>
              <a:gd name="connsiteX1" fmla="*/ 253602 w 1429018"/>
              <a:gd name="connsiteY1" fmla="*/ 0 h 1345430"/>
              <a:gd name="connsiteX2" fmla="*/ 1429018 w 1429018"/>
              <a:gd name="connsiteY2" fmla="*/ 1345430 h 1345430"/>
              <a:gd name="connsiteX0" fmla="*/ 0 w 1429018"/>
              <a:gd name="connsiteY0" fmla="*/ 9810 h 1345430"/>
              <a:gd name="connsiteX1" fmla="*/ 253602 w 1429018"/>
              <a:gd name="connsiteY1" fmla="*/ 0 h 1345430"/>
              <a:gd name="connsiteX2" fmla="*/ 1429018 w 1429018"/>
              <a:gd name="connsiteY2" fmla="*/ 1345430 h 134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018" h="1345430">
                <a:moveTo>
                  <a:pt x="0" y="9810"/>
                </a:moveTo>
                <a:lnTo>
                  <a:pt x="253602" y="0"/>
                </a:lnTo>
                <a:cubicBezTo>
                  <a:pt x="613432" y="349551"/>
                  <a:pt x="1083050" y="1018253"/>
                  <a:pt x="1429018" y="134543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 flipH="1" flipV="1">
            <a:off x="4131287" y="2641516"/>
            <a:ext cx="1059837" cy="244558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-1 w 6176862"/>
              <a:gd name="connsiteY0" fmla="*/ 21724 h 1107571"/>
              <a:gd name="connsiteX1" fmla="*/ 6176862 w 6176862"/>
              <a:gd name="connsiteY1" fmla="*/ 0 h 1107571"/>
              <a:gd name="connsiteX2" fmla="*/ 5366848 w 6176862"/>
              <a:gd name="connsiteY2" fmla="*/ 1107571 h 1107571"/>
              <a:gd name="connsiteX0" fmla="*/ -1 w 6320955"/>
              <a:gd name="connsiteY0" fmla="*/ 21724 h 3757066"/>
              <a:gd name="connsiteX1" fmla="*/ 6176862 w 6320955"/>
              <a:gd name="connsiteY1" fmla="*/ 0 h 3757066"/>
              <a:gd name="connsiteX2" fmla="*/ 6320955 w 6320955"/>
              <a:gd name="connsiteY2" fmla="*/ 3757066 h 3757066"/>
              <a:gd name="connsiteX0" fmla="*/ 0 w 12761211"/>
              <a:gd name="connsiteY0" fmla="*/ 0 h 3757066"/>
              <a:gd name="connsiteX1" fmla="*/ 12617118 w 12761211"/>
              <a:gd name="connsiteY1" fmla="*/ 0 h 3757066"/>
              <a:gd name="connsiteX2" fmla="*/ 12761211 w 12761211"/>
              <a:gd name="connsiteY2" fmla="*/ 3757066 h 3757066"/>
              <a:gd name="connsiteX0" fmla="*/ 0 w 22577201"/>
              <a:gd name="connsiteY0" fmla="*/ 0 h 3757066"/>
              <a:gd name="connsiteX1" fmla="*/ 22433108 w 22577201"/>
              <a:gd name="connsiteY1" fmla="*/ 0 h 3757066"/>
              <a:gd name="connsiteX2" fmla="*/ 22577201 w 22577201"/>
              <a:gd name="connsiteY2" fmla="*/ 3757066 h 375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77201" h="3757066">
                <a:moveTo>
                  <a:pt x="0" y="0"/>
                </a:moveTo>
                <a:lnTo>
                  <a:pt x="22433108" y="0"/>
                </a:lnTo>
                <a:lnTo>
                  <a:pt x="22577201" y="3757066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2229" y="6419667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(c)</a:t>
            </a:r>
          </a:p>
        </p:txBody>
      </p:sp>
      <p:sp>
        <p:nvSpPr>
          <p:cNvPr id="21" name="Freeform 3"/>
          <p:cNvSpPr/>
          <p:nvPr/>
        </p:nvSpPr>
        <p:spPr>
          <a:xfrm flipH="1">
            <a:off x="3421312" y="3574241"/>
            <a:ext cx="366447" cy="603645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0 w 1429018"/>
              <a:gd name="connsiteY0" fmla="*/ 9810 h 1345430"/>
              <a:gd name="connsiteX1" fmla="*/ 253602 w 1429018"/>
              <a:gd name="connsiteY1" fmla="*/ 0 h 1345430"/>
              <a:gd name="connsiteX2" fmla="*/ 1429018 w 1429018"/>
              <a:gd name="connsiteY2" fmla="*/ 1345430 h 1345430"/>
              <a:gd name="connsiteX0" fmla="*/ 0 w 1429018"/>
              <a:gd name="connsiteY0" fmla="*/ 9810 h 1345430"/>
              <a:gd name="connsiteX1" fmla="*/ 253602 w 1429018"/>
              <a:gd name="connsiteY1" fmla="*/ 0 h 1345430"/>
              <a:gd name="connsiteX2" fmla="*/ 1429018 w 1429018"/>
              <a:gd name="connsiteY2" fmla="*/ 1345430 h 1345430"/>
              <a:gd name="connsiteX0" fmla="*/ 0 w 1429018"/>
              <a:gd name="connsiteY0" fmla="*/ 9810 h 1345430"/>
              <a:gd name="connsiteX1" fmla="*/ 253602 w 1429018"/>
              <a:gd name="connsiteY1" fmla="*/ 0 h 1345430"/>
              <a:gd name="connsiteX2" fmla="*/ 1429018 w 1429018"/>
              <a:gd name="connsiteY2" fmla="*/ 1345430 h 134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018" h="1345430">
                <a:moveTo>
                  <a:pt x="0" y="9810"/>
                </a:moveTo>
                <a:lnTo>
                  <a:pt x="253602" y="0"/>
                </a:lnTo>
                <a:lnTo>
                  <a:pt x="1429018" y="134543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 flipH="1" flipV="1">
            <a:off x="4136034" y="2646263"/>
            <a:ext cx="1059837" cy="244558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-1 w 6176862"/>
              <a:gd name="connsiteY0" fmla="*/ 21724 h 1107571"/>
              <a:gd name="connsiteX1" fmla="*/ 6176862 w 6176862"/>
              <a:gd name="connsiteY1" fmla="*/ 0 h 1107571"/>
              <a:gd name="connsiteX2" fmla="*/ 5366848 w 6176862"/>
              <a:gd name="connsiteY2" fmla="*/ 1107571 h 1107571"/>
              <a:gd name="connsiteX0" fmla="*/ -1 w 6320955"/>
              <a:gd name="connsiteY0" fmla="*/ 21724 h 3757066"/>
              <a:gd name="connsiteX1" fmla="*/ 6176862 w 6320955"/>
              <a:gd name="connsiteY1" fmla="*/ 0 h 3757066"/>
              <a:gd name="connsiteX2" fmla="*/ 6320955 w 6320955"/>
              <a:gd name="connsiteY2" fmla="*/ 3757066 h 3757066"/>
              <a:gd name="connsiteX0" fmla="*/ 0 w 12761211"/>
              <a:gd name="connsiteY0" fmla="*/ 0 h 3757066"/>
              <a:gd name="connsiteX1" fmla="*/ 12617118 w 12761211"/>
              <a:gd name="connsiteY1" fmla="*/ 0 h 3757066"/>
              <a:gd name="connsiteX2" fmla="*/ 12761211 w 12761211"/>
              <a:gd name="connsiteY2" fmla="*/ 3757066 h 3757066"/>
              <a:gd name="connsiteX0" fmla="*/ 0 w 22577201"/>
              <a:gd name="connsiteY0" fmla="*/ 0 h 3757066"/>
              <a:gd name="connsiteX1" fmla="*/ 22433108 w 22577201"/>
              <a:gd name="connsiteY1" fmla="*/ 0 h 3757066"/>
              <a:gd name="connsiteX2" fmla="*/ 22577201 w 22577201"/>
              <a:gd name="connsiteY2" fmla="*/ 3757066 h 375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77201" h="3757066">
                <a:moveTo>
                  <a:pt x="0" y="0"/>
                </a:moveTo>
                <a:lnTo>
                  <a:pt x="22433108" y="0"/>
                </a:lnTo>
                <a:lnTo>
                  <a:pt x="22577201" y="3757066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5249847" y="5392722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Freeform 3"/>
          <p:cNvSpPr/>
          <p:nvPr/>
        </p:nvSpPr>
        <p:spPr>
          <a:xfrm flipH="1" flipV="1">
            <a:off x="4154293" y="5729201"/>
            <a:ext cx="900305" cy="246147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1114131 w 5366847"/>
              <a:gd name="connsiteY1" fmla="*/ 0 h 1085847"/>
              <a:gd name="connsiteX2" fmla="*/ 5366848 w 5366847"/>
              <a:gd name="connsiteY2" fmla="*/ 1085847 h 1085847"/>
              <a:gd name="connsiteX0" fmla="*/ -1 w 5366847"/>
              <a:gd name="connsiteY0" fmla="*/ 0 h 1085847"/>
              <a:gd name="connsiteX1" fmla="*/ 2241182 w 5366847"/>
              <a:gd name="connsiteY1" fmla="*/ 0 h 1085847"/>
              <a:gd name="connsiteX2" fmla="*/ 5366848 w 5366847"/>
              <a:gd name="connsiteY2" fmla="*/ 1085847 h 1085847"/>
              <a:gd name="connsiteX0" fmla="*/ -1 w 6176862"/>
              <a:gd name="connsiteY0" fmla="*/ 21724 h 1107571"/>
              <a:gd name="connsiteX1" fmla="*/ 6176862 w 6176862"/>
              <a:gd name="connsiteY1" fmla="*/ 0 h 1107571"/>
              <a:gd name="connsiteX2" fmla="*/ 5366848 w 6176862"/>
              <a:gd name="connsiteY2" fmla="*/ 1107571 h 1107571"/>
              <a:gd name="connsiteX0" fmla="*/ -1 w 6320955"/>
              <a:gd name="connsiteY0" fmla="*/ 21724 h 3757066"/>
              <a:gd name="connsiteX1" fmla="*/ 6176862 w 6320955"/>
              <a:gd name="connsiteY1" fmla="*/ 0 h 3757066"/>
              <a:gd name="connsiteX2" fmla="*/ 6320955 w 6320955"/>
              <a:gd name="connsiteY2" fmla="*/ 3757066 h 3757066"/>
              <a:gd name="connsiteX0" fmla="*/ 0 w 12761211"/>
              <a:gd name="connsiteY0" fmla="*/ 0 h 3757066"/>
              <a:gd name="connsiteX1" fmla="*/ 12617118 w 12761211"/>
              <a:gd name="connsiteY1" fmla="*/ 0 h 3757066"/>
              <a:gd name="connsiteX2" fmla="*/ 12761211 w 12761211"/>
              <a:gd name="connsiteY2" fmla="*/ 3757066 h 3757066"/>
              <a:gd name="connsiteX0" fmla="*/ 0 w 12852015"/>
              <a:gd name="connsiteY0" fmla="*/ 0 h 3757066"/>
              <a:gd name="connsiteX1" fmla="*/ 12843736 w 12852015"/>
              <a:gd name="connsiteY1" fmla="*/ 145385 h 3757066"/>
              <a:gd name="connsiteX2" fmla="*/ 12761211 w 12852015"/>
              <a:gd name="connsiteY2" fmla="*/ 3757066 h 375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52015" h="3757066">
                <a:moveTo>
                  <a:pt x="0" y="0"/>
                </a:moveTo>
                <a:lnTo>
                  <a:pt x="12843736" y="145385"/>
                </a:lnTo>
                <a:cubicBezTo>
                  <a:pt x="12891767" y="1397740"/>
                  <a:pt x="12713180" y="2504711"/>
                  <a:pt x="12761211" y="3757066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5243513" y="2300288"/>
            <a:ext cx="66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3763437" y="223909"/>
            <a:ext cx="1348446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False pelvis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62349" y="3484674"/>
            <a:ext cx="1348446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False pelvis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34743" y="1090497"/>
            <a:ext cx="859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Inlet of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true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pelvis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55451" y="2202195"/>
            <a:ext cx="1281120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Pelvic brim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21028" y="2758401"/>
            <a:ext cx="1572866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Pubic arch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(less than 90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º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34923" y="4439005"/>
            <a:ext cx="1058864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Inlet of  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true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pelvis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53984" y="5293217"/>
            <a:ext cx="1494545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Pelvic brim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96129" y="5853981"/>
            <a:ext cx="19380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Pubic arch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(more than 90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º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)</a:t>
            </a:r>
          </a:p>
        </p:txBody>
      </p:sp>
      <p:sp>
        <p:nvSpPr>
          <p:cNvPr id="42" name="Freeform 3"/>
          <p:cNvSpPr/>
          <p:nvPr/>
        </p:nvSpPr>
        <p:spPr>
          <a:xfrm flipH="1">
            <a:off x="4380323" y="1181084"/>
            <a:ext cx="1415623" cy="596501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0 w 1429018"/>
              <a:gd name="connsiteY0" fmla="*/ 9810 h 1345430"/>
              <a:gd name="connsiteX1" fmla="*/ 253602 w 1429018"/>
              <a:gd name="connsiteY1" fmla="*/ 0 h 1345430"/>
              <a:gd name="connsiteX2" fmla="*/ 1429018 w 1429018"/>
              <a:gd name="connsiteY2" fmla="*/ 1345430 h 1345430"/>
              <a:gd name="connsiteX0" fmla="*/ 0 w 1806279"/>
              <a:gd name="connsiteY0" fmla="*/ 0 h 1345653"/>
              <a:gd name="connsiteX1" fmla="*/ 630863 w 1806279"/>
              <a:gd name="connsiteY1" fmla="*/ 223 h 1345653"/>
              <a:gd name="connsiteX2" fmla="*/ 1806279 w 1806279"/>
              <a:gd name="connsiteY2" fmla="*/ 1345653 h 1345653"/>
              <a:gd name="connsiteX0" fmla="*/ 0 w 1829143"/>
              <a:gd name="connsiteY0" fmla="*/ 0 h 1345653"/>
              <a:gd name="connsiteX1" fmla="*/ 653727 w 1829143"/>
              <a:gd name="connsiteY1" fmla="*/ 223 h 1345653"/>
              <a:gd name="connsiteX2" fmla="*/ 1829143 w 1829143"/>
              <a:gd name="connsiteY2" fmla="*/ 1345653 h 134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9143" h="1345653">
                <a:moveTo>
                  <a:pt x="0" y="0"/>
                </a:moveTo>
                <a:lnTo>
                  <a:pt x="653727" y="223"/>
                </a:lnTo>
                <a:cubicBezTo>
                  <a:pt x="1013557" y="349774"/>
                  <a:pt x="1483175" y="1018476"/>
                  <a:pt x="1829143" y="1345653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4695810" y="1685910"/>
            <a:ext cx="547687" cy="6119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4484933" y="2033940"/>
            <a:ext cx="765723" cy="2663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Freeform 3"/>
          <p:cNvSpPr/>
          <p:nvPr/>
        </p:nvSpPr>
        <p:spPr>
          <a:xfrm flipH="1">
            <a:off x="4381752" y="4562460"/>
            <a:ext cx="1404670" cy="427431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0 w 1429018"/>
              <a:gd name="connsiteY0" fmla="*/ 9810 h 1345430"/>
              <a:gd name="connsiteX1" fmla="*/ 253602 w 1429018"/>
              <a:gd name="connsiteY1" fmla="*/ 0 h 1345430"/>
              <a:gd name="connsiteX2" fmla="*/ 1429018 w 1429018"/>
              <a:gd name="connsiteY2" fmla="*/ 1345430 h 1345430"/>
              <a:gd name="connsiteX0" fmla="*/ 0 w 1806279"/>
              <a:gd name="connsiteY0" fmla="*/ 0 h 1345653"/>
              <a:gd name="connsiteX1" fmla="*/ 630863 w 1806279"/>
              <a:gd name="connsiteY1" fmla="*/ 223 h 1345653"/>
              <a:gd name="connsiteX2" fmla="*/ 1806279 w 1806279"/>
              <a:gd name="connsiteY2" fmla="*/ 1345653 h 1345653"/>
              <a:gd name="connsiteX0" fmla="*/ 0 w 1829143"/>
              <a:gd name="connsiteY0" fmla="*/ 0 h 1345653"/>
              <a:gd name="connsiteX1" fmla="*/ 653727 w 1829143"/>
              <a:gd name="connsiteY1" fmla="*/ 223 h 1345653"/>
              <a:gd name="connsiteX2" fmla="*/ 1829143 w 1829143"/>
              <a:gd name="connsiteY2" fmla="*/ 1345653 h 134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9143" h="1345653">
                <a:moveTo>
                  <a:pt x="0" y="0"/>
                </a:moveTo>
                <a:lnTo>
                  <a:pt x="653727" y="223"/>
                </a:lnTo>
                <a:cubicBezTo>
                  <a:pt x="1013557" y="349774"/>
                  <a:pt x="1483175" y="1018476"/>
                  <a:pt x="1829143" y="1345653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4814595" y="4886386"/>
            <a:ext cx="438427" cy="5095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4643691" y="5160231"/>
            <a:ext cx="602187" cy="2306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Freeform 47"/>
          <p:cNvSpPr/>
          <p:nvPr/>
        </p:nvSpPr>
        <p:spPr>
          <a:xfrm flipH="1">
            <a:off x="3268320" y="322247"/>
            <a:ext cx="560713" cy="598750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0 w 1429018"/>
              <a:gd name="connsiteY0" fmla="*/ 9810 h 1345430"/>
              <a:gd name="connsiteX1" fmla="*/ 253602 w 1429018"/>
              <a:gd name="connsiteY1" fmla="*/ 0 h 1345430"/>
              <a:gd name="connsiteX2" fmla="*/ 1429018 w 1429018"/>
              <a:gd name="connsiteY2" fmla="*/ 1345430 h 1345430"/>
              <a:gd name="connsiteX0" fmla="*/ 0 w 1429018"/>
              <a:gd name="connsiteY0" fmla="*/ 9810 h 1345430"/>
              <a:gd name="connsiteX1" fmla="*/ 253602 w 1429018"/>
              <a:gd name="connsiteY1" fmla="*/ 0 h 1345430"/>
              <a:gd name="connsiteX2" fmla="*/ 1429018 w 1429018"/>
              <a:gd name="connsiteY2" fmla="*/ 1345430 h 134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018" h="1345430">
                <a:moveTo>
                  <a:pt x="0" y="9810"/>
                </a:moveTo>
                <a:lnTo>
                  <a:pt x="253602" y="0"/>
                </a:lnTo>
                <a:cubicBezTo>
                  <a:pt x="613432" y="349551"/>
                  <a:pt x="1083050" y="1018253"/>
                  <a:pt x="1429018" y="134543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89C967-AB0F-AA44-9A49-7EC7166B0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58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834640" y="213360"/>
            <a:ext cx="3474720" cy="64312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4909357" y="826297"/>
            <a:ext cx="234143" cy="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3543300" y="6072188"/>
            <a:ext cx="49769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464062" y="1407318"/>
            <a:ext cx="27462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Freeform 3"/>
          <p:cNvSpPr/>
          <p:nvPr/>
        </p:nvSpPr>
        <p:spPr>
          <a:xfrm>
            <a:off x="3625861" y="404337"/>
            <a:ext cx="731827" cy="229076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4631" h="793826">
                <a:moveTo>
                  <a:pt x="0" y="0"/>
                </a:moveTo>
                <a:lnTo>
                  <a:pt x="1580688" y="0"/>
                </a:lnTo>
                <a:cubicBezTo>
                  <a:pt x="2392421" y="276006"/>
                  <a:pt x="3254997" y="525486"/>
                  <a:pt x="3954631" y="793826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" name="Freeform 3"/>
          <p:cNvSpPr/>
          <p:nvPr/>
        </p:nvSpPr>
        <p:spPr>
          <a:xfrm flipV="1">
            <a:off x="3358686" y="869949"/>
            <a:ext cx="889464" cy="194469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5002" h="803275">
                <a:moveTo>
                  <a:pt x="0" y="0"/>
                </a:moveTo>
                <a:lnTo>
                  <a:pt x="381059" y="9449"/>
                </a:lnTo>
                <a:cubicBezTo>
                  <a:pt x="1192792" y="285455"/>
                  <a:pt x="2055368" y="534935"/>
                  <a:pt x="2755002" y="803275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3269176" y="5546722"/>
            <a:ext cx="519393" cy="170659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3945" h="1110408">
                <a:moveTo>
                  <a:pt x="1586" y="0"/>
                </a:moveTo>
                <a:lnTo>
                  <a:pt x="2" y="316582"/>
                </a:lnTo>
                <a:cubicBezTo>
                  <a:pt x="811735" y="592588"/>
                  <a:pt x="1674311" y="842068"/>
                  <a:pt x="2373945" y="1110408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 flipH="1">
            <a:off x="4655672" y="5573726"/>
            <a:ext cx="207579" cy="117461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0 w 4903832"/>
              <a:gd name="connsiteY0" fmla="*/ 21369 h 793826"/>
              <a:gd name="connsiteX1" fmla="*/ 2529889 w 4903832"/>
              <a:gd name="connsiteY1" fmla="*/ 0 h 793826"/>
              <a:gd name="connsiteX2" fmla="*/ 4903832 w 4903832"/>
              <a:gd name="connsiteY2" fmla="*/ 793826 h 79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3832" h="793826">
                <a:moveTo>
                  <a:pt x="0" y="21369"/>
                </a:moveTo>
                <a:lnTo>
                  <a:pt x="2529889" y="0"/>
                </a:lnTo>
                <a:cubicBezTo>
                  <a:pt x="3341622" y="276006"/>
                  <a:pt x="4204198" y="525486"/>
                  <a:pt x="4903832" y="793826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4909357" y="823122"/>
            <a:ext cx="234143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556000" y="6069013"/>
            <a:ext cx="4976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467237" y="1407318"/>
            <a:ext cx="2746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3"/>
          <p:cNvSpPr/>
          <p:nvPr/>
        </p:nvSpPr>
        <p:spPr>
          <a:xfrm>
            <a:off x="3629036" y="404337"/>
            <a:ext cx="731827" cy="229076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4631" h="793826">
                <a:moveTo>
                  <a:pt x="0" y="0"/>
                </a:moveTo>
                <a:lnTo>
                  <a:pt x="1580688" y="0"/>
                </a:lnTo>
                <a:cubicBezTo>
                  <a:pt x="2392421" y="276006"/>
                  <a:pt x="3254997" y="525486"/>
                  <a:pt x="3954631" y="793826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 flipV="1">
            <a:off x="3358686" y="869949"/>
            <a:ext cx="889464" cy="194469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5002" h="803275">
                <a:moveTo>
                  <a:pt x="0" y="0"/>
                </a:moveTo>
                <a:lnTo>
                  <a:pt x="381059" y="9449"/>
                </a:lnTo>
                <a:cubicBezTo>
                  <a:pt x="1192792" y="285455"/>
                  <a:pt x="2055368" y="534935"/>
                  <a:pt x="2755002" y="803275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3269971" y="5548309"/>
            <a:ext cx="519393" cy="170659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3945" h="1110408">
                <a:moveTo>
                  <a:pt x="1586" y="0"/>
                </a:moveTo>
                <a:lnTo>
                  <a:pt x="2" y="316582"/>
                </a:lnTo>
                <a:cubicBezTo>
                  <a:pt x="811735" y="592588"/>
                  <a:pt x="1674311" y="842068"/>
                  <a:pt x="2373945" y="1110408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 flipH="1">
            <a:off x="4656467" y="5572932"/>
            <a:ext cx="207579" cy="117461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0 w 4903832"/>
              <a:gd name="connsiteY0" fmla="*/ 21369 h 793826"/>
              <a:gd name="connsiteX1" fmla="*/ 2529889 w 4903832"/>
              <a:gd name="connsiteY1" fmla="*/ 0 h 793826"/>
              <a:gd name="connsiteX2" fmla="*/ 4903832 w 4903832"/>
              <a:gd name="connsiteY2" fmla="*/ 793826 h 79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3832" h="793826">
                <a:moveTo>
                  <a:pt x="0" y="21369"/>
                </a:moveTo>
                <a:lnTo>
                  <a:pt x="2529889" y="0"/>
                </a:lnTo>
                <a:cubicBezTo>
                  <a:pt x="3341622" y="276006"/>
                  <a:pt x="4204198" y="525486"/>
                  <a:pt x="4903832" y="793826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93696" y="669925"/>
            <a:ext cx="729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Head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81740" y="1238294"/>
            <a:ext cx="1696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Lesser trochanter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27790" y="5456599"/>
            <a:ext cx="1117614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Medial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epicondyle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52982" y="6402659"/>
            <a:ext cx="445956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(a)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87846" y="227056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Surgical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neck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21601" y="904919"/>
            <a:ext cx="121860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Inter-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trochanteric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line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5139" y="5140369"/>
            <a:ext cx="1117614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Lateral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epicondyle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36564" y="5944279"/>
            <a:ext cx="832279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Patellar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surface</a:t>
            </a: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F16612-59A9-814C-8F02-46AA8AB07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39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596896" y="213360"/>
            <a:ext cx="3950208" cy="64312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3848100" y="659606"/>
            <a:ext cx="141287" cy="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Freeform 3"/>
          <p:cNvSpPr/>
          <p:nvPr/>
        </p:nvSpPr>
        <p:spPr>
          <a:xfrm rot="17430790" flipH="1">
            <a:off x="4020913" y="4824980"/>
            <a:ext cx="1012963" cy="865316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266986 w 2373941"/>
              <a:gd name="connsiteY0" fmla="*/ 1 h 1090870"/>
              <a:gd name="connsiteX1" fmla="*/ -2 w 2373941"/>
              <a:gd name="connsiteY1" fmla="*/ 297044 h 1090870"/>
              <a:gd name="connsiteX2" fmla="*/ 2373941 w 2373941"/>
              <a:gd name="connsiteY2" fmla="*/ 1090870 h 1090870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455035"/>
              <a:gd name="connsiteY0" fmla="*/ 0 h 928839"/>
              <a:gd name="connsiteX1" fmla="*/ 0 w 2455035"/>
              <a:gd name="connsiteY1" fmla="*/ 114297 h 928839"/>
              <a:gd name="connsiteX2" fmla="*/ 2455034 w 2455035"/>
              <a:gd name="connsiteY2" fmla="*/ 928839 h 92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5035" h="928839">
                <a:moveTo>
                  <a:pt x="96175" y="0"/>
                </a:moveTo>
                <a:lnTo>
                  <a:pt x="0" y="114297"/>
                </a:lnTo>
                <a:lnTo>
                  <a:pt x="2455034" y="928839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" name="Freeform 3"/>
          <p:cNvSpPr/>
          <p:nvPr/>
        </p:nvSpPr>
        <p:spPr>
          <a:xfrm rot="14973456" flipH="1" flipV="1">
            <a:off x="4923040" y="5332373"/>
            <a:ext cx="553126" cy="493648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266986 w 2373941"/>
              <a:gd name="connsiteY0" fmla="*/ 1 h 1090870"/>
              <a:gd name="connsiteX1" fmla="*/ -2 w 2373941"/>
              <a:gd name="connsiteY1" fmla="*/ 297044 h 1090870"/>
              <a:gd name="connsiteX2" fmla="*/ 2373941 w 2373941"/>
              <a:gd name="connsiteY2" fmla="*/ 1090870 h 1090870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444308"/>
              <a:gd name="connsiteY0" fmla="*/ 0 h 943765"/>
              <a:gd name="connsiteX1" fmla="*/ 0 w 2444308"/>
              <a:gd name="connsiteY1" fmla="*/ 114297 h 943765"/>
              <a:gd name="connsiteX2" fmla="*/ 2444310 w 2444308"/>
              <a:gd name="connsiteY2" fmla="*/ 943765 h 94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308" h="943765">
                <a:moveTo>
                  <a:pt x="96175" y="0"/>
                </a:moveTo>
                <a:lnTo>
                  <a:pt x="0" y="114297"/>
                </a:lnTo>
                <a:lnTo>
                  <a:pt x="2444310" y="943765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" name="Freeform 3"/>
          <p:cNvSpPr/>
          <p:nvPr/>
        </p:nvSpPr>
        <p:spPr>
          <a:xfrm rot="15860208" flipV="1">
            <a:off x="4949684" y="615200"/>
            <a:ext cx="139653" cy="572888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266986 w 2373941"/>
              <a:gd name="connsiteY0" fmla="*/ 1 h 1090870"/>
              <a:gd name="connsiteX1" fmla="*/ -2 w 2373941"/>
              <a:gd name="connsiteY1" fmla="*/ 297044 h 1090870"/>
              <a:gd name="connsiteX2" fmla="*/ 2373941 w 2373941"/>
              <a:gd name="connsiteY2" fmla="*/ 1090870 h 1090870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-1 w 2468499"/>
              <a:gd name="connsiteY0" fmla="*/ -1 h 1594827"/>
              <a:gd name="connsiteX1" fmla="*/ 94556 w 2468499"/>
              <a:gd name="connsiteY1" fmla="*/ 801001 h 1594827"/>
              <a:gd name="connsiteX2" fmla="*/ 2468499 w 2468499"/>
              <a:gd name="connsiteY2" fmla="*/ 1594827 h 1594827"/>
              <a:gd name="connsiteX0" fmla="*/ 79786 w 2373941"/>
              <a:gd name="connsiteY0" fmla="*/ 0 h 1233276"/>
              <a:gd name="connsiteX1" fmla="*/ -2 w 2373941"/>
              <a:gd name="connsiteY1" fmla="*/ 439450 h 1233276"/>
              <a:gd name="connsiteX2" fmla="*/ 2373941 w 2373941"/>
              <a:gd name="connsiteY2" fmla="*/ 1233276 h 1233276"/>
              <a:gd name="connsiteX0" fmla="*/ 10 w 2735004"/>
              <a:gd name="connsiteY0" fmla="*/ -1 h 1543817"/>
              <a:gd name="connsiteX1" fmla="*/ 361061 w 2735004"/>
              <a:gd name="connsiteY1" fmla="*/ 749991 h 1543817"/>
              <a:gd name="connsiteX2" fmla="*/ 2735004 w 2735004"/>
              <a:gd name="connsiteY2" fmla="*/ 1543817 h 1543817"/>
              <a:gd name="connsiteX0" fmla="*/ -5 w 3045294"/>
              <a:gd name="connsiteY0" fmla="*/ 1 h 2003419"/>
              <a:gd name="connsiteX1" fmla="*/ 671351 w 3045294"/>
              <a:gd name="connsiteY1" fmla="*/ 1209593 h 2003419"/>
              <a:gd name="connsiteX2" fmla="*/ 3045294 w 3045294"/>
              <a:gd name="connsiteY2" fmla="*/ 2003419 h 200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5294" h="2003419">
                <a:moveTo>
                  <a:pt x="-5" y="1"/>
                </a:moveTo>
                <a:lnTo>
                  <a:pt x="671351" y="1209593"/>
                </a:lnTo>
                <a:lnTo>
                  <a:pt x="3045294" y="2003419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" name="Freeform 3"/>
          <p:cNvSpPr/>
          <p:nvPr/>
        </p:nvSpPr>
        <p:spPr>
          <a:xfrm rot="16775885" flipH="1">
            <a:off x="4284311" y="1152141"/>
            <a:ext cx="82490" cy="281990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266986 w 2373941"/>
              <a:gd name="connsiteY0" fmla="*/ 1 h 1090870"/>
              <a:gd name="connsiteX1" fmla="*/ -2 w 2373941"/>
              <a:gd name="connsiteY1" fmla="*/ 297044 h 1090870"/>
              <a:gd name="connsiteX2" fmla="*/ 2373941 w 2373941"/>
              <a:gd name="connsiteY2" fmla="*/ 1090870 h 1090870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-1 w 2468499"/>
              <a:gd name="connsiteY0" fmla="*/ -1 h 1594827"/>
              <a:gd name="connsiteX1" fmla="*/ 94556 w 2468499"/>
              <a:gd name="connsiteY1" fmla="*/ 801001 h 1594827"/>
              <a:gd name="connsiteX2" fmla="*/ 2468499 w 2468499"/>
              <a:gd name="connsiteY2" fmla="*/ 1594827 h 1594827"/>
              <a:gd name="connsiteX0" fmla="*/ 1 w 2462206"/>
              <a:gd name="connsiteY0" fmla="*/ -1 h 1534178"/>
              <a:gd name="connsiteX1" fmla="*/ 88263 w 2462206"/>
              <a:gd name="connsiteY1" fmla="*/ 740352 h 1534178"/>
              <a:gd name="connsiteX2" fmla="*/ 2462206 w 2462206"/>
              <a:gd name="connsiteY2" fmla="*/ 1534178 h 1534178"/>
              <a:gd name="connsiteX0" fmla="*/ 1 w 2462206"/>
              <a:gd name="connsiteY0" fmla="*/ -1 h 1534178"/>
              <a:gd name="connsiteX1" fmla="*/ 1286391 w 2462206"/>
              <a:gd name="connsiteY1" fmla="*/ 508771 h 1534178"/>
              <a:gd name="connsiteX2" fmla="*/ 2462206 w 2462206"/>
              <a:gd name="connsiteY2" fmla="*/ 1534178 h 1534178"/>
              <a:gd name="connsiteX0" fmla="*/ 372613 w 1175821"/>
              <a:gd name="connsiteY0" fmla="*/ 4 h 1511578"/>
              <a:gd name="connsiteX1" fmla="*/ 6 w 1175821"/>
              <a:gd name="connsiteY1" fmla="*/ 486171 h 1511578"/>
              <a:gd name="connsiteX2" fmla="*/ 1175821 w 1175821"/>
              <a:gd name="connsiteY2" fmla="*/ 1511578 h 1511578"/>
              <a:gd name="connsiteX0" fmla="*/ 372613 w 1294058"/>
              <a:gd name="connsiteY0" fmla="*/ 4 h 1162125"/>
              <a:gd name="connsiteX1" fmla="*/ 6 w 1294058"/>
              <a:gd name="connsiteY1" fmla="*/ 486171 h 1162125"/>
              <a:gd name="connsiteX2" fmla="*/ 1294051 w 1294058"/>
              <a:gd name="connsiteY2" fmla="*/ 1162127 h 1162125"/>
              <a:gd name="connsiteX0" fmla="*/ 160142 w 1294058"/>
              <a:gd name="connsiteY0" fmla="*/ 2 h 1555221"/>
              <a:gd name="connsiteX1" fmla="*/ 6 w 1294058"/>
              <a:gd name="connsiteY1" fmla="*/ 879267 h 1555221"/>
              <a:gd name="connsiteX2" fmla="*/ 1294051 w 1294058"/>
              <a:gd name="connsiteY2" fmla="*/ 1555223 h 1555221"/>
              <a:gd name="connsiteX0" fmla="*/ 852220 w 1986136"/>
              <a:gd name="connsiteY0" fmla="*/ 2 h 1555221"/>
              <a:gd name="connsiteX1" fmla="*/ -6 w 1986136"/>
              <a:gd name="connsiteY1" fmla="*/ 1265358 h 1555221"/>
              <a:gd name="connsiteX2" fmla="*/ 1986129 w 1986136"/>
              <a:gd name="connsiteY2" fmla="*/ 1555223 h 155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6136" h="1555221">
                <a:moveTo>
                  <a:pt x="852220" y="2"/>
                </a:moveTo>
                <a:lnTo>
                  <a:pt x="-6" y="1265358"/>
                </a:lnTo>
                <a:lnTo>
                  <a:pt x="1986129" y="1555223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69171" y="1053586"/>
            <a:ext cx="542554" cy="733352"/>
            <a:chOff x="3581771" y="1183761"/>
            <a:chExt cx="542554" cy="733352"/>
          </a:xfrm>
        </p:grpSpPr>
        <p:sp>
          <p:nvSpPr>
            <p:cNvPr id="11" name="Freeform 3"/>
            <p:cNvSpPr/>
            <p:nvPr/>
          </p:nvSpPr>
          <p:spPr>
            <a:xfrm rot="13164523" flipV="1">
              <a:off x="3581771" y="1183761"/>
              <a:ext cx="375664" cy="733352"/>
            </a:xfrm>
            <a:custGeom>
              <a:avLst/>
              <a:gdLst>
                <a:gd name="connsiteX0" fmla="*/ 12700 w 2219032"/>
                <a:gd name="connsiteY0" fmla="*/ 12700 h 939799"/>
                <a:gd name="connsiteX1" fmla="*/ 1126832 w 2219032"/>
                <a:gd name="connsiteY1" fmla="*/ 12700 h 939799"/>
                <a:gd name="connsiteX2" fmla="*/ 2206332 w 2219032"/>
                <a:gd name="connsiteY2" fmla="*/ 927099 h 939799"/>
                <a:gd name="connsiteX0" fmla="*/ -3 w 2193627"/>
                <a:gd name="connsiteY0" fmla="*/ 0 h 914399"/>
                <a:gd name="connsiteX1" fmla="*/ 1516326 w 2193627"/>
                <a:gd name="connsiteY1" fmla="*/ 0 h 914399"/>
                <a:gd name="connsiteX2" fmla="*/ 2193629 w 2193627"/>
                <a:gd name="connsiteY2" fmla="*/ 914399 h 914399"/>
                <a:gd name="connsiteX0" fmla="*/ 3 w 2193633"/>
                <a:gd name="connsiteY0" fmla="*/ 0 h 914399"/>
                <a:gd name="connsiteX1" fmla="*/ 1516332 w 2193633"/>
                <a:gd name="connsiteY1" fmla="*/ 0 h 914399"/>
                <a:gd name="connsiteX2" fmla="*/ 2193635 w 2193633"/>
                <a:gd name="connsiteY2" fmla="*/ 914399 h 914399"/>
                <a:gd name="connsiteX0" fmla="*/ -3 w 2193627"/>
                <a:gd name="connsiteY0" fmla="*/ 0 h 914399"/>
                <a:gd name="connsiteX1" fmla="*/ 1516326 w 2193627"/>
                <a:gd name="connsiteY1" fmla="*/ 0 h 914399"/>
                <a:gd name="connsiteX2" fmla="*/ 2193629 w 2193627"/>
                <a:gd name="connsiteY2" fmla="*/ 914399 h 914399"/>
                <a:gd name="connsiteX0" fmla="*/ 3 w 2512618"/>
                <a:gd name="connsiteY0" fmla="*/ 0 h 981526"/>
                <a:gd name="connsiteX1" fmla="*/ 1516332 w 2512618"/>
                <a:gd name="connsiteY1" fmla="*/ 0 h 981526"/>
                <a:gd name="connsiteX2" fmla="*/ 2512618 w 2512618"/>
                <a:gd name="connsiteY2" fmla="*/ 981526 h 981526"/>
                <a:gd name="connsiteX0" fmla="*/ -3 w 2554214"/>
                <a:gd name="connsiteY0" fmla="*/ 0 h 970339"/>
                <a:gd name="connsiteX1" fmla="*/ 1516326 w 2554214"/>
                <a:gd name="connsiteY1" fmla="*/ 0 h 970339"/>
                <a:gd name="connsiteX2" fmla="*/ 2554214 w 2554214"/>
                <a:gd name="connsiteY2" fmla="*/ 970339 h 970339"/>
                <a:gd name="connsiteX0" fmla="*/ 3 w 2554220"/>
                <a:gd name="connsiteY0" fmla="*/ 0 h 970339"/>
                <a:gd name="connsiteX1" fmla="*/ 1516332 w 2554220"/>
                <a:gd name="connsiteY1" fmla="*/ 0 h 970339"/>
                <a:gd name="connsiteX2" fmla="*/ 2554220 w 2554220"/>
                <a:gd name="connsiteY2" fmla="*/ 970339 h 970339"/>
                <a:gd name="connsiteX0" fmla="*/ 3 w 2554220"/>
                <a:gd name="connsiteY0" fmla="*/ 0 h 970339"/>
                <a:gd name="connsiteX1" fmla="*/ 1614579 w 2554220"/>
                <a:gd name="connsiteY1" fmla="*/ 0 h 970339"/>
                <a:gd name="connsiteX2" fmla="*/ 2554220 w 2554220"/>
                <a:gd name="connsiteY2" fmla="*/ 970339 h 970339"/>
                <a:gd name="connsiteX0" fmla="*/ 3 w 2789995"/>
                <a:gd name="connsiteY0" fmla="*/ 0 h 1345430"/>
                <a:gd name="connsiteX1" fmla="*/ 1614579 w 2789995"/>
                <a:gd name="connsiteY1" fmla="*/ 0 h 1345430"/>
                <a:gd name="connsiteX2" fmla="*/ 2789995 w 2789995"/>
                <a:gd name="connsiteY2" fmla="*/ 1345430 h 1345430"/>
                <a:gd name="connsiteX0" fmla="*/ 3 w 2789995"/>
                <a:gd name="connsiteY0" fmla="*/ 0 h 1345430"/>
                <a:gd name="connsiteX1" fmla="*/ 1928945 w 2789995"/>
                <a:gd name="connsiteY1" fmla="*/ 0 h 1345430"/>
                <a:gd name="connsiteX2" fmla="*/ 2789995 w 2789995"/>
                <a:gd name="connsiteY2" fmla="*/ 1345430 h 1345430"/>
                <a:gd name="connsiteX0" fmla="*/ 3 w 2789995"/>
                <a:gd name="connsiteY0" fmla="*/ 0 h 1345430"/>
                <a:gd name="connsiteX1" fmla="*/ 1928945 w 2789995"/>
                <a:gd name="connsiteY1" fmla="*/ 0 h 1345430"/>
                <a:gd name="connsiteX2" fmla="*/ 2789995 w 2789995"/>
                <a:gd name="connsiteY2" fmla="*/ 1345430 h 1345430"/>
                <a:gd name="connsiteX0" fmla="*/ 3 w 4302888"/>
                <a:gd name="connsiteY0" fmla="*/ 0 h 793826"/>
                <a:gd name="connsiteX1" fmla="*/ 1928945 w 4302888"/>
                <a:gd name="connsiteY1" fmla="*/ 0 h 793826"/>
                <a:gd name="connsiteX2" fmla="*/ 4302888 w 4302888"/>
                <a:gd name="connsiteY2" fmla="*/ 793826 h 793826"/>
                <a:gd name="connsiteX0" fmla="*/ 3 w 4302888"/>
                <a:gd name="connsiteY0" fmla="*/ 0 h 793826"/>
                <a:gd name="connsiteX1" fmla="*/ 1928945 w 4302888"/>
                <a:gd name="connsiteY1" fmla="*/ 0 h 793826"/>
                <a:gd name="connsiteX2" fmla="*/ 4302888 w 4302888"/>
                <a:gd name="connsiteY2" fmla="*/ 793826 h 793826"/>
                <a:gd name="connsiteX0" fmla="*/ 0 w 3434031"/>
                <a:gd name="connsiteY0" fmla="*/ 0 h 793826"/>
                <a:gd name="connsiteX1" fmla="*/ 1060088 w 3434031"/>
                <a:gd name="connsiteY1" fmla="*/ 0 h 793826"/>
                <a:gd name="connsiteX2" fmla="*/ 3434031 w 3434031"/>
                <a:gd name="connsiteY2" fmla="*/ 793826 h 793826"/>
                <a:gd name="connsiteX0" fmla="*/ 0 w 3475405"/>
                <a:gd name="connsiteY0" fmla="*/ 0 h 793826"/>
                <a:gd name="connsiteX1" fmla="*/ 1101462 w 3475405"/>
                <a:gd name="connsiteY1" fmla="*/ 0 h 793826"/>
                <a:gd name="connsiteX2" fmla="*/ 3475405 w 3475405"/>
                <a:gd name="connsiteY2" fmla="*/ 793826 h 793826"/>
                <a:gd name="connsiteX0" fmla="*/ 0 w 3506437"/>
                <a:gd name="connsiteY0" fmla="*/ 0 h 793826"/>
                <a:gd name="connsiteX1" fmla="*/ 1132494 w 3506437"/>
                <a:gd name="connsiteY1" fmla="*/ 0 h 793826"/>
                <a:gd name="connsiteX2" fmla="*/ 3506437 w 3506437"/>
                <a:gd name="connsiteY2" fmla="*/ 793826 h 793826"/>
                <a:gd name="connsiteX0" fmla="*/ 0 w 3954631"/>
                <a:gd name="connsiteY0" fmla="*/ 0 h 793826"/>
                <a:gd name="connsiteX1" fmla="*/ 1580688 w 3954631"/>
                <a:gd name="connsiteY1" fmla="*/ 0 h 793826"/>
                <a:gd name="connsiteX2" fmla="*/ 3954631 w 3954631"/>
                <a:gd name="connsiteY2" fmla="*/ 793826 h 793826"/>
                <a:gd name="connsiteX0" fmla="*/ 0 w 2755002"/>
                <a:gd name="connsiteY0" fmla="*/ 0 h 803275"/>
                <a:gd name="connsiteX1" fmla="*/ 381059 w 2755002"/>
                <a:gd name="connsiteY1" fmla="*/ 9449 h 803275"/>
                <a:gd name="connsiteX2" fmla="*/ 2755002 w 2755002"/>
                <a:gd name="connsiteY2" fmla="*/ 803275 h 803275"/>
                <a:gd name="connsiteX0" fmla="*/ 1586 w 2373945"/>
                <a:gd name="connsiteY0" fmla="*/ 0 h 1110408"/>
                <a:gd name="connsiteX1" fmla="*/ 2 w 2373945"/>
                <a:gd name="connsiteY1" fmla="*/ 316582 h 1110408"/>
                <a:gd name="connsiteX2" fmla="*/ 2373945 w 2373945"/>
                <a:gd name="connsiteY2" fmla="*/ 1110408 h 1110408"/>
                <a:gd name="connsiteX0" fmla="*/ 266986 w 2373941"/>
                <a:gd name="connsiteY0" fmla="*/ 1 h 1090870"/>
                <a:gd name="connsiteX1" fmla="*/ -2 w 2373941"/>
                <a:gd name="connsiteY1" fmla="*/ 297044 h 1090870"/>
                <a:gd name="connsiteX2" fmla="*/ 2373941 w 2373941"/>
                <a:gd name="connsiteY2" fmla="*/ 1090870 h 1090870"/>
                <a:gd name="connsiteX0" fmla="*/ 96175 w 2373943"/>
                <a:gd name="connsiteY0" fmla="*/ 0 h 908123"/>
                <a:gd name="connsiteX1" fmla="*/ 0 w 2373943"/>
                <a:gd name="connsiteY1" fmla="*/ 114297 h 908123"/>
                <a:gd name="connsiteX2" fmla="*/ 2373943 w 2373943"/>
                <a:gd name="connsiteY2" fmla="*/ 908123 h 908123"/>
                <a:gd name="connsiteX0" fmla="*/ 96175 w 2373943"/>
                <a:gd name="connsiteY0" fmla="*/ 0 h 908123"/>
                <a:gd name="connsiteX1" fmla="*/ 0 w 2373943"/>
                <a:gd name="connsiteY1" fmla="*/ 114297 h 908123"/>
                <a:gd name="connsiteX2" fmla="*/ 2373943 w 2373943"/>
                <a:gd name="connsiteY2" fmla="*/ 908123 h 908123"/>
                <a:gd name="connsiteX0" fmla="*/ -1 w 2468499"/>
                <a:gd name="connsiteY0" fmla="*/ -1 h 1594827"/>
                <a:gd name="connsiteX1" fmla="*/ 94556 w 2468499"/>
                <a:gd name="connsiteY1" fmla="*/ 801001 h 1594827"/>
                <a:gd name="connsiteX2" fmla="*/ 2468499 w 2468499"/>
                <a:gd name="connsiteY2" fmla="*/ 1594827 h 1594827"/>
                <a:gd name="connsiteX0" fmla="*/ 79786 w 2373941"/>
                <a:gd name="connsiteY0" fmla="*/ 0 h 1233276"/>
                <a:gd name="connsiteX1" fmla="*/ -2 w 2373941"/>
                <a:gd name="connsiteY1" fmla="*/ 439450 h 1233276"/>
                <a:gd name="connsiteX2" fmla="*/ 2373941 w 2373941"/>
                <a:gd name="connsiteY2" fmla="*/ 1233276 h 1233276"/>
                <a:gd name="connsiteX0" fmla="*/ 10 w 2735004"/>
                <a:gd name="connsiteY0" fmla="*/ -1 h 1543817"/>
                <a:gd name="connsiteX1" fmla="*/ 361061 w 2735004"/>
                <a:gd name="connsiteY1" fmla="*/ 749991 h 1543817"/>
                <a:gd name="connsiteX2" fmla="*/ 2735004 w 2735004"/>
                <a:gd name="connsiteY2" fmla="*/ 1543817 h 1543817"/>
                <a:gd name="connsiteX0" fmla="*/ 0 w 881173"/>
                <a:gd name="connsiteY0" fmla="*/ 0 h 934833"/>
                <a:gd name="connsiteX1" fmla="*/ 361051 w 881173"/>
                <a:gd name="connsiteY1" fmla="*/ 749992 h 934833"/>
                <a:gd name="connsiteX2" fmla="*/ 881175 w 881173"/>
                <a:gd name="connsiteY2" fmla="*/ 934833 h 934833"/>
                <a:gd name="connsiteX0" fmla="*/ 0 w 782477"/>
                <a:gd name="connsiteY0" fmla="*/ 0 h 899537"/>
                <a:gd name="connsiteX1" fmla="*/ 361051 w 782477"/>
                <a:gd name="connsiteY1" fmla="*/ 749992 h 899537"/>
                <a:gd name="connsiteX2" fmla="*/ 782478 w 782477"/>
                <a:gd name="connsiteY2" fmla="*/ 899537 h 899537"/>
                <a:gd name="connsiteX0" fmla="*/ 0 w 815378"/>
                <a:gd name="connsiteY0" fmla="*/ 0 h 911301"/>
                <a:gd name="connsiteX1" fmla="*/ 361051 w 815378"/>
                <a:gd name="connsiteY1" fmla="*/ 749992 h 911301"/>
                <a:gd name="connsiteX2" fmla="*/ 815377 w 815378"/>
                <a:gd name="connsiteY2" fmla="*/ 911301 h 911301"/>
                <a:gd name="connsiteX0" fmla="*/ 0 w 1259517"/>
                <a:gd name="connsiteY0" fmla="*/ 0 h 1070131"/>
                <a:gd name="connsiteX1" fmla="*/ 361051 w 1259517"/>
                <a:gd name="connsiteY1" fmla="*/ 749992 h 1070131"/>
                <a:gd name="connsiteX2" fmla="*/ 1259516 w 1259517"/>
                <a:gd name="connsiteY2" fmla="*/ 1070131 h 107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9517" h="1070131">
                  <a:moveTo>
                    <a:pt x="0" y="0"/>
                  </a:moveTo>
                  <a:lnTo>
                    <a:pt x="361051" y="749992"/>
                  </a:lnTo>
                  <a:lnTo>
                    <a:pt x="1259516" y="1070131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V="1">
              <a:off x="3746500" y="1638300"/>
              <a:ext cx="377825" cy="7302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" name="Straight Connector 12"/>
          <p:cNvCxnSpPr/>
          <p:nvPr/>
        </p:nvCxnSpPr>
        <p:spPr bwMode="auto">
          <a:xfrm>
            <a:off x="4908550" y="485775"/>
            <a:ext cx="39370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Freeform 3"/>
          <p:cNvSpPr/>
          <p:nvPr/>
        </p:nvSpPr>
        <p:spPr>
          <a:xfrm rot="17430790" flipH="1">
            <a:off x="3733703" y="5070195"/>
            <a:ext cx="650248" cy="884868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266986 w 2373941"/>
              <a:gd name="connsiteY0" fmla="*/ 1 h 1090870"/>
              <a:gd name="connsiteX1" fmla="*/ -2 w 2373941"/>
              <a:gd name="connsiteY1" fmla="*/ 297044 h 1090870"/>
              <a:gd name="connsiteX2" fmla="*/ 2373941 w 2373941"/>
              <a:gd name="connsiteY2" fmla="*/ 1090870 h 1090870"/>
              <a:gd name="connsiteX0" fmla="*/ 291474 w 2373945"/>
              <a:gd name="connsiteY0" fmla="*/ 0 h 1063410"/>
              <a:gd name="connsiteX1" fmla="*/ 2 w 2373945"/>
              <a:gd name="connsiteY1" fmla="*/ 269584 h 1063410"/>
              <a:gd name="connsiteX2" fmla="*/ 2373945 w 2373945"/>
              <a:gd name="connsiteY2" fmla="*/ 1063410 h 106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3945" h="1063410">
                <a:moveTo>
                  <a:pt x="291474" y="0"/>
                </a:moveTo>
                <a:lnTo>
                  <a:pt x="2" y="269584"/>
                </a:lnTo>
                <a:cubicBezTo>
                  <a:pt x="811735" y="545590"/>
                  <a:pt x="1674311" y="795070"/>
                  <a:pt x="2373945" y="106341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848100" y="659606"/>
            <a:ext cx="141287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3"/>
          <p:cNvSpPr/>
          <p:nvPr/>
        </p:nvSpPr>
        <p:spPr>
          <a:xfrm rot="17430790" flipH="1">
            <a:off x="4020913" y="4824980"/>
            <a:ext cx="1012963" cy="865316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266986 w 2373941"/>
              <a:gd name="connsiteY0" fmla="*/ 1 h 1090870"/>
              <a:gd name="connsiteX1" fmla="*/ -2 w 2373941"/>
              <a:gd name="connsiteY1" fmla="*/ 297044 h 1090870"/>
              <a:gd name="connsiteX2" fmla="*/ 2373941 w 2373941"/>
              <a:gd name="connsiteY2" fmla="*/ 1090870 h 1090870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455035"/>
              <a:gd name="connsiteY0" fmla="*/ 0 h 928839"/>
              <a:gd name="connsiteX1" fmla="*/ 0 w 2455035"/>
              <a:gd name="connsiteY1" fmla="*/ 114297 h 928839"/>
              <a:gd name="connsiteX2" fmla="*/ 2455034 w 2455035"/>
              <a:gd name="connsiteY2" fmla="*/ 928839 h 92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5035" h="928839">
                <a:moveTo>
                  <a:pt x="96175" y="0"/>
                </a:moveTo>
                <a:lnTo>
                  <a:pt x="0" y="114297"/>
                </a:lnTo>
                <a:lnTo>
                  <a:pt x="2455034" y="928839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 rot="14973456" flipH="1" flipV="1">
            <a:off x="4923040" y="5332373"/>
            <a:ext cx="553126" cy="493648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266986 w 2373941"/>
              <a:gd name="connsiteY0" fmla="*/ 1 h 1090870"/>
              <a:gd name="connsiteX1" fmla="*/ -2 w 2373941"/>
              <a:gd name="connsiteY1" fmla="*/ 297044 h 1090870"/>
              <a:gd name="connsiteX2" fmla="*/ 2373941 w 2373941"/>
              <a:gd name="connsiteY2" fmla="*/ 1090870 h 1090870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444308"/>
              <a:gd name="connsiteY0" fmla="*/ 0 h 943765"/>
              <a:gd name="connsiteX1" fmla="*/ 0 w 2444308"/>
              <a:gd name="connsiteY1" fmla="*/ 114297 h 943765"/>
              <a:gd name="connsiteX2" fmla="*/ 2444310 w 2444308"/>
              <a:gd name="connsiteY2" fmla="*/ 943765 h 94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308" h="943765">
                <a:moveTo>
                  <a:pt x="96175" y="0"/>
                </a:moveTo>
                <a:lnTo>
                  <a:pt x="0" y="114297"/>
                </a:lnTo>
                <a:lnTo>
                  <a:pt x="2444310" y="94376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 rot="15860208" flipV="1">
            <a:off x="4949684" y="615200"/>
            <a:ext cx="139653" cy="572888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266986 w 2373941"/>
              <a:gd name="connsiteY0" fmla="*/ 1 h 1090870"/>
              <a:gd name="connsiteX1" fmla="*/ -2 w 2373941"/>
              <a:gd name="connsiteY1" fmla="*/ 297044 h 1090870"/>
              <a:gd name="connsiteX2" fmla="*/ 2373941 w 2373941"/>
              <a:gd name="connsiteY2" fmla="*/ 1090870 h 1090870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-1 w 2468499"/>
              <a:gd name="connsiteY0" fmla="*/ -1 h 1594827"/>
              <a:gd name="connsiteX1" fmla="*/ 94556 w 2468499"/>
              <a:gd name="connsiteY1" fmla="*/ 801001 h 1594827"/>
              <a:gd name="connsiteX2" fmla="*/ 2468499 w 2468499"/>
              <a:gd name="connsiteY2" fmla="*/ 1594827 h 1594827"/>
              <a:gd name="connsiteX0" fmla="*/ 79786 w 2373941"/>
              <a:gd name="connsiteY0" fmla="*/ 0 h 1233276"/>
              <a:gd name="connsiteX1" fmla="*/ -2 w 2373941"/>
              <a:gd name="connsiteY1" fmla="*/ 439450 h 1233276"/>
              <a:gd name="connsiteX2" fmla="*/ 2373941 w 2373941"/>
              <a:gd name="connsiteY2" fmla="*/ 1233276 h 1233276"/>
              <a:gd name="connsiteX0" fmla="*/ 10 w 2735004"/>
              <a:gd name="connsiteY0" fmla="*/ -1 h 1543817"/>
              <a:gd name="connsiteX1" fmla="*/ 361061 w 2735004"/>
              <a:gd name="connsiteY1" fmla="*/ 749991 h 1543817"/>
              <a:gd name="connsiteX2" fmla="*/ 2735004 w 2735004"/>
              <a:gd name="connsiteY2" fmla="*/ 1543817 h 1543817"/>
              <a:gd name="connsiteX0" fmla="*/ -5 w 3045294"/>
              <a:gd name="connsiteY0" fmla="*/ 1 h 2003419"/>
              <a:gd name="connsiteX1" fmla="*/ 671351 w 3045294"/>
              <a:gd name="connsiteY1" fmla="*/ 1209593 h 2003419"/>
              <a:gd name="connsiteX2" fmla="*/ 3045294 w 3045294"/>
              <a:gd name="connsiteY2" fmla="*/ 2003419 h 200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5294" h="2003419">
                <a:moveTo>
                  <a:pt x="-5" y="1"/>
                </a:moveTo>
                <a:lnTo>
                  <a:pt x="671351" y="1209593"/>
                </a:lnTo>
                <a:lnTo>
                  <a:pt x="3045294" y="2003419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 rot="16775885" flipH="1">
            <a:off x="4284311" y="1152141"/>
            <a:ext cx="82490" cy="281990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266986 w 2373941"/>
              <a:gd name="connsiteY0" fmla="*/ 1 h 1090870"/>
              <a:gd name="connsiteX1" fmla="*/ -2 w 2373941"/>
              <a:gd name="connsiteY1" fmla="*/ 297044 h 1090870"/>
              <a:gd name="connsiteX2" fmla="*/ 2373941 w 2373941"/>
              <a:gd name="connsiteY2" fmla="*/ 1090870 h 1090870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-1 w 2468499"/>
              <a:gd name="connsiteY0" fmla="*/ -1 h 1594827"/>
              <a:gd name="connsiteX1" fmla="*/ 94556 w 2468499"/>
              <a:gd name="connsiteY1" fmla="*/ 801001 h 1594827"/>
              <a:gd name="connsiteX2" fmla="*/ 2468499 w 2468499"/>
              <a:gd name="connsiteY2" fmla="*/ 1594827 h 1594827"/>
              <a:gd name="connsiteX0" fmla="*/ 1 w 2462206"/>
              <a:gd name="connsiteY0" fmla="*/ -1 h 1534178"/>
              <a:gd name="connsiteX1" fmla="*/ 88263 w 2462206"/>
              <a:gd name="connsiteY1" fmla="*/ 740352 h 1534178"/>
              <a:gd name="connsiteX2" fmla="*/ 2462206 w 2462206"/>
              <a:gd name="connsiteY2" fmla="*/ 1534178 h 1534178"/>
              <a:gd name="connsiteX0" fmla="*/ 1 w 2462206"/>
              <a:gd name="connsiteY0" fmla="*/ -1 h 1534178"/>
              <a:gd name="connsiteX1" fmla="*/ 1286391 w 2462206"/>
              <a:gd name="connsiteY1" fmla="*/ 508771 h 1534178"/>
              <a:gd name="connsiteX2" fmla="*/ 2462206 w 2462206"/>
              <a:gd name="connsiteY2" fmla="*/ 1534178 h 1534178"/>
              <a:gd name="connsiteX0" fmla="*/ 372613 w 1175821"/>
              <a:gd name="connsiteY0" fmla="*/ 4 h 1511578"/>
              <a:gd name="connsiteX1" fmla="*/ 6 w 1175821"/>
              <a:gd name="connsiteY1" fmla="*/ 486171 h 1511578"/>
              <a:gd name="connsiteX2" fmla="*/ 1175821 w 1175821"/>
              <a:gd name="connsiteY2" fmla="*/ 1511578 h 1511578"/>
              <a:gd name="connsiteX0" fmla="*/ 372613 w 1294058"/>
              <a:gd name="connsiteY0" fmla="*/ 4 h 1162125"/>
              <a:gd name="connsiteX1" fmla="*/ 6 w 1294058"/>
              <a:gd name="connsiteY1" fmla="*/ 486171 h 1162125"/>
              <a:gd name="connsiteX2" fmla="*/ 1294051 w 1294058"/>
              <a:gd name="connsiteY2" fmla="*/ 1162127 h 1162125"/>
              <a:gd name="connsiteX0" fmla="*/ 160142 w 1294058"/>
              <a:gd name="connsiteY0" fmla="*/ 2 h 1555221"/>
              <a:gd name="connsiteX1" fmla="*/ 6 w 1294058"/>
              <a:gd name="connsiteY1" fmla="*/ 879267 h 1555221"/>
              <a:gd name="connsiteX2" fmla="*/ 1294051 w 1294058"/>
              <a:gd name="connsiteY2" fmla="*/ 1555223 h 1555221"/>
              <a:gd name="connsiteX0" fmla="*/ 852220 w 1986136"/>
              <a:gd name="connsiteY0" fmla="*/ 2 h 1555221"/>
              <a:gd name="connsiteX1" fmla="*/ -6 w 1986136"/>
              <a:gd name="connsiteY1" fmla="*/ 1265358 h 1555221"/>
              <a:gd name="connsiteX2" fmla="*/ 1986129 w 1986136"/>
              <a:gd name="connsiteY2" fmla="*/ 1555223 h 155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6136" h="1555221">
                <a:moveTo>
                  <a:pt x="852220" y="2"/>
                </a:moveTo>
                <a:lnTo>
                  <a:pt x="-6" y="1265358"/>
                </a:lnTo>
                <a:lnTo>
                  <a:pt x="1986129" y="1555223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369171" y="1053586"/>
            <a:ext cx="542554" cy="733352"/>
            <a:chOff x="3581771" y="1183761"/>
            <a:chExt cx="542554" cy="733352"/>
          </a:xfrm>
        </p:grpSpPr>
        <p:sp>
          <p:nvSpPr>
            <p:cNvPr id="21" name="Freeform 3"/>
            <p:cNvSpPr/>
            <p:nvPr/>
          </p:nvSpPr>
          <p:spPr>
            <a:xfrm rot="13164523" flipV="1">
              <a:off x="3581771" y="1183761"/>
              <a:ext cx="375664" cy="733352"/>
            </a:xfrm>
            <a:custGeom>
              <a:avLst/>
              <a:gdLst>
                <a:gd name="connsiteX0" fmla="*/ 12700 w 2219032"/>
                <a:gd name="connsiteY0" fmla="*/ 12700 h 939799"/>
                <a:gd name="connsiteX1" fmla="*/ 1126832 w 2219032"/>
                <a:gd name="connsiteY1" fmla="*/ 12700 h 939799"/>
                <a:gd name="connsiteX2" fmla="*/ 2206332 w 2219032"/>
                <a:gd name="connsiteY2" fmla="*/ 927099 h 939799"/>
                <a:gd name="connsiteX0" fmla="*/ -3 w 2193627"/>
                <a:gd name="connsiteY0" fmla="*/ 0 h 914399"/>
                <a:gd name="connsiteX1" fmla="*/ 1516326 w 2193627"/>
                <a:gd name="connsiteY1" fmla="*/ 0 h 914399"/>
                <a:gd name="connsiteX2" fmla="*/ 2193629 w 2193627"/>
                <a:gd name="connsiteY2" fmla="*/ 914399 h 914399"/>
                <a:gd name="connsiteX0" fmla="*/ 3 w 2193633"/>
                <a:gd name="connsiteY0" fmla="*/ 0 h 914399"/>
                <a:gd name="connsiteX1" fmla="*/ 1516332 w 2193633"/>
                <a:gd name="connsiteY1" fmla="*/ 0 h 914399"/>
                <a:gd name="connsiteX2" fmla="*/ 2193635 w 2193633"/>
                <a:gd name="connsiteY2" fmla="*/ 914399 h 914399"/>
                <a:gd name="connsiteX0" fmla="*/ -3 w 2193627"/>
                <a:gd name="connsiteY0" fmla="*/ 0 h 914399"/>
                <a:gd name="connsiteX1" fmla="*/ 1516326 w 2193627"/>
                <a:gd name="connsiteY1" fmla="*/ 0 h 914399"/>
                <a:gd name="connsiteX2" fmla="*/ 2193629 w 2193627"/>
                <a:gd name="connsiteY2" fmla="*/ 914399 h 914399"/>
                <a:gd name="connsiteX0" fmla="*/ 3 w 2512618"/>
                <a:gd name="connsiteY0" fmla="*/ 0 h 981526"/>
                <a:gd name="connsiteX1" fmla="*/ 1516332 w 2512618"/>
                <a:gd name="connsiteY1" fmla="*/ 0 h 981526"/>
                <a:gd name="connsiteX2" fmla="*/ 2512618 w 2512618"/>
                <a:gd name="connsiteY2" fmla="*/ 981526 h 981526"/>
                <a:gd name="connsiteX0" fmla="*/ -3 w 2554214"/>
                <a:gd name="connsiteY0" fmla="*/ 0 h 970339"/>
                <a:gd name="connsiteX1" fmla="*/ 1516326 w 2554214"/>
                <a:gd name="connsiteY1" fmla="*/ 0 h 970339"/>
                <a:gd name="connsiteX2" fmla="*/ 2554214 w 2554214"/>
                <a:gd name="connsiteY2" fmla="*/ 970339 h 970339"/>
                <a:gd name="connsiteX0" fmla="*/ 3 w 2554220"/>
                <a:gd name="connsiteY0" fmla="*/ 0 h 970339"/>
                <a:gd name="connsiteX1" fmla="*/ 1516332 w 2554220"/>
                <a:gd name="connsiteY1" fmla="*/ 0 h 970339"/>
                <a:gd name="connsiteX2" fmla="*/ 2554220 w 2554220"/>
                <a:gd name="connsiteY2" fmla="*/ 970339 h 970339"/>
                <a:gd name="connsiteX0" fmla="*/ 3 w 2554220"/>
                <a:gd name="connsiteY0" fmla="*/ 0 h 970339"/>
                <a:gd name="connsiteX1" fmla="*/ 1614579 w 2554220"/>
                <a:gd name="connsiteY1" fmla="*/ 0 h 970339"/>
                <a:gd name="connsiteX2" fmla="*/ 2554220 w 2554220"/>
                <a:gd name="connsiteY2" fmla="*/ 970339 h 970339"/>
                <a:gd name="connsiteX0" fmla="*/ 3 w 2789995"/>
                <a:gd name="connsiteY0" fmla="*/ 0 h 1345430"/>
                <a:gd name="connsiteX1" fmla="*/ 1614579 w 2789995"/>
                <a:gd name="connsiteY1" fmla="*/ 0 h 1345430"/>
                <a:gd name="connsiteX2" fmla="*/ 2789995 w 2789995"/>
                <a:gd name="connsiteY2" fmla="*/ 1345430 h 1345430"/>
                <a:gd name="connsiteX0" fmla="*/ 3 w 2789995"/>
                <a:gd name="connsiteY0" fmla="*/ 0 h 1345430"/>
                <a:gd name="connsiteX1" fmla="*/ 1928945 w 2789995"/>
                <a:gd name="connsiteY1" fmla="*/ 0 h 1345430"/>
                <a:gd name="connsiteX2" fmla="*/ 2789995 w 2789995"/>
                <a:gd name="connsiteY2" fmla="*/ 1345430 h 1345430"/>
                <a:gd name="connsiteX0" fmla="*/ 3 w 2789995"/>
                <a:gd name="connsiteY0" fmla="*/ 0 h 1345430"/>
                <a:gd name="connsiteX1" fmla="*/ 1928945 w 2789995"/>
                <a:gd name="connsiteY1" fmla="*/ 0 h 1345430"/>
                <a:gd name="connsiteX2" fmla="*/ 2789995 w 2789995"/>
                <a:gd name="connsiteY2" fmla="*/ 1345430 h 1345430"/>
                <a:gd name="connsiteX0" fmla="*/ 3 w 4302888"/>
                <a:gd name="connsiteY0" fmla="*/ 0 h 793826"/>
                <a:gd name="connsiteX1" fmla="*/ 1928945 w 4302888"/>
                <a:gd name="connsiteY1" fmla="*/ 0 h 793826"/>
                <a:gd name="connsiteX2" fmla="*/ 4302888 w 4302888"/>
                <a:gd name="connsiteY2" fmla="*/ 793826 h 793826"/>
                <a:gd name="connsiteX0" fmla="*/ 3 w 4302888"/>
                <a:gd name="connsiteY0" fmla="*/ 0 h 793826"/>
                <a:gd name="connsiteX1" fmla="*/ 1928945 w 4302888"/>
                <a:gd name="connsiteY1" fmla="*/ 0 h 793826"/>
                <a:gd name="connsiteX2" fmla="*/ 4302888 w 4302888"/>
                <a:gd name="connsiteY2" fmla="*/ 793826 h 793826"/>
                <a:gd name="connsiteX0" fmla="*/ 0 w 3434031"/>
                <a:gd name="connsiteY0" fmla="*/ 0 h 793826"/>
                <a:gd name="connsiteX1" fmla="*/ 1060088 w 3434031"/>
                <a:gd name="connsiteY1" fmla="*/ 0 h 793826"/>
                <a:gd name="connsiteX2" fmla="*/ 3434031 w 3434031"/>
                <a:gd name="connsiteY2" fmla="*/ 793826 h 793826"/>
                <a:gd name="connsiteX0" fmla="*/ 0 w 3475405"/>
                <a:gd name="connsiteY0" fmla="*/ 0 h 793826"/>
                <a:gd name="connsiteX1" fmla="*/ 1101462 w 3475405"/>
                <a:gd name="connsiteY1" fmla="*/ 0 h 793826"/>
                <a:gd name="connsiteX2" fmla="*/ 3475405 w 3475405"/>
                <a:gd name="connsiteY2" fmla="*/ 793826 h 793826"/>
                <a:gd name="connsiteX0" fmla="*/ 0 w 3506437"/>
                <a:gd name="connsiteY0" fmla="*/ 0 h 793826"/>
                <a:gd name="connsiteX1" fmla="*/ 1132494 w 3506437"/>
                <a:gd name="connsiteY1" fmla="*/ 0 h 793826"/>
                <a:gd name="connsiteX2" fmla="*/ 3506437 w 3506437"/>
                <a:gd name="connsiteY2" fmla="*/ 793826 h 793826"/>
                <a:gd name="connsiteX0" fmla="*/ 0 w 3954631"/>
                <a:gd name="connsiteY0" fmla="*/ 0 h 793826"/>
                <a:gd name="connsiteX1" fmla="*/ 1580688 w 3954631"/>
                <a:gd name="connsiteY1" fmla="*/ 0 h 793826"/>
                <a:gd name="connsiteX2" fmla="*/ 3954631 w 3954631"/>
                <a:gd name="connsiteY2" fmla="*/ 793826 h 793826"/>
                <a:gd name="connsiteX0" fmla="*/ 0 w 2755002"/>
                <a:gd name="connsiteY0" fmla="*/ 0 h 803275"/>
                <a:gd name="connsiteX1" fmla="*/ 381059 w 2755002"/>
                <a:gd name="connsiteY1" fmla="*/ 9449 h 803275"/>
                <a:gd name="connsiteX2" fmla="*/ 2755002 w 2755002"/>
                <a:gd name="connsiteY2" fmla="*/ 803275 h 803275"/>
                <a:gd name="connsiteX0" fmla="*/ 1586 w 2373945"/>
                <a:gd name="connsiteY0" fmla="*/ 0 h 1110408"/>
                <a:gd name="connsiteX1" fmla="*/ 2 w 2373945"/>
                <a:gd name="connsiteY1" fmla="*/ 316582 h 1110408"/>
                <a:gd name="connsiteX2" fmla="*/ 2373945 w 2373945"/>
                <a:gd name="connsiteY2" fmla="*/ 1110408 h 1110408"/>
                <a:gd name="connsiteX0" fmla="*/ 266986 w 2373941"/>
                <a:gd name="connsiteY0" fmla="*/ 1 h 1090870"/>
                <a:gd name="connsiteX1" fmla="*/ -2 w 2373941"/>
                <a:gd name="connsiteY1" fmla="*/ 297044 h 1090870"/>
                <a:gd name="connsiteX2" fmla="*/ 2373941 w 2373941"/>
                <a:gd name="connsiteY2" fmla="*/ 1090870 h 1090870"/>
                <a:gd name="connsiteX0" fmla="*/ 96175 w 2373943"/>
                <a:gd name="connsiteY0" fmla="*/ 0 h 908123"/>
                <a:gd name="connsiteX1" fmla="*/ 0 w 2373943"/>
                <a:gd name="connsiteY1" fmla="*/ 114297 h 908123"/>
                <a:gd name="connsiteX2" fmla="*/ 2373943 w 2373943"/>
                <a:gd name="connsiteY2" fmla="*/ 908123 h 908123"/>
                <a:gd name="connsiteX0" fmla="*/ 96175 w 2373943"/>
                <a:gd name="connsiteY0" fmla="*/ 0 h 908123"/>
                <a:gd name="connsiteX1" fmla="*/ 0 w 2373943"/>
                <a:gd name="connsiteY1" fmla="*/ 114297 h 908123"/>
                <a:gd name="connsiteX2" fmla="*/ 2373943 w 2373943"/>
                <a:gd name="connsiteY2" fmla="*/ 908123 h 908123"/>
                <a:gd name="connsiteX0" fmla="*/ -1 w 2468499"/>
                <a:gd name="connsiteY0" fmla="*/ -1 h 1594827"/>
                <a:gd name="connsiteX1" fmla="*/ 94556 w 2468499"/>
                <a:gd name="connsiteY1" fmla="*/ 801001 h 1594827"/>
                <a:gd name="connsiteX2" fmla="*/ 2468499 w 2468499"/>
                <a:gd name="connsiteY2" fmla="*/ 1594827 h 1594827"/>
                <a:gd name="connsiteX0" fmla="*/ 79786 w 2373941"/>
                <a:gd name="connsiteY0" fmla="*/ 0 h 1233276"/>
                <a:gd name="connsiteX1" fmla="*/ -2 w 2373941"/>
                <a:gd name="connsiteY1" fmla="*/ 439450 h 1233276"/>
                <a:gd name="connsiteX2" fmla="*/ 2373941 w 2373941"/>
                <a:gd name="connsiteY2" fmla="*/ 1233276 h 1233276"/>
                <a:gd name="connsiteX0" fmla="*/ 10 w 2735004"/>
                <a:gd name="connsiteY0" fmla="*/ -1 h 1543817"/>
                <a:gd name="connsiteX1" fmla="*/ 361061 w 2735004"/>
                <a:gd name="connsiteY1" fmla="*/ 749991 h 1543817"/>
                <a:gd name="connsiteX2" fmla="*/ 2735004 w 2735004"/>
                <a:gd name="connsiteY2" fmla="*/ 1543817 h 1543817"/>
                <a:gd name="connsiteX0" fmla="*/ 0 w 881173"/>
                <a:gd name="connsiteY0" fmla="*/ 0 h 934833"/>
                <a:gd name="connsiteX1" fmla="*/ 361051 w 881173"/>
                <a:gd name="connsiteY1" fmla="*/ 749992 h 934833"/>
                <a:gd name="connsiteX2" fmla="*/ 881175 w 881173"/>
                <a:gd name="connsiteY2" fmla="*/ 934833 h 934833"/>
                <a:gd name="connsiteX0" fmla="*/ 0 w 782477"/>
                <a:gd name="connsiteY0" fmla="*/ 0 h 899537"/>
                <a:gd name="connsiteX1" fmla="*/ 361051 w 782477"/>
                <a:gd name="connsiteY1" fmla="*/ 749992 h 899537"/>
                <a:gd name="connsiteX2" fmla="*/ 782478 w 782477"/>
                <a:gd name="connsiteY2" fmla="*/ 899537 h 899537"/>
                <a:gd name="connsiteX0" fmla="*/ 0 w 815378"/>
                <a:gd name="connsiteY0" fmla="*/ 0 h 911301"/>
                <a:gd name="connsiteX1" fmla="*/ 361051 w 815378"/>
                <a:gd name="connsiteY1" fmla="*/ 749992 h 911301"/>
                <a:gd name="connsiteX2" fmla="*/ 815377 w 815378"/>
                <a:gd name="connsiteY2" fmla="*/ 911301 h 911301"/>
                <a:gd name="connsiteX0" fmla="*/ 0 w 1259517"/>
                <a:gd name="connsiteY0" fmla="*/ 0 h 1070131"/>
                <a:gd name="connsiteX1" fmla="*/ 361051 w 1259517"/>
                <a:gd name="connsiteY1" fmla="*/ 749992 h 1070131"/>
                <a:gd name="connsiteX2" fmla="*/ 1259516 w 1259517"/>
                <a:gd name="connsiteY2" fmla="*/ 1070131 h 107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9517" h="1070131">
                  <a:moveTo>
                    <a:pt x="0" y="0"/>
                  </a:moveTo>
                  <a:lnTo>
                    <a:pt x="361051" y="749992"/>
                  </a:lnTo>
                  <a:lnTo>
                    <a:pt x="1259516" y="1070131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flipV="1">
              <a:off x="3746500" y="1638300"/>
              <a:ext cx="377825" cy="730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" name="Straight Connector 22"/>
          <p:cNvCxnSpPr/>
          <p:nvPr/>
        </p:nvCxnSpPr>
        <p:spPr bwMode="auto">
          <a:xfrm>
            <a:off x="4908550" y="485775"/>
            <a:ext cx="393700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reeform 3"/>
          <p:cNvSpPr/>
          <p:nvPr/>
        </p:nvSpPr>
        <p:spPr>
          <a:xfrm rot="17430790" flipH="1">
            <a:off x="3733703" y="5070195"/>
            <a:ext cx="650248" cy="884868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266986 w 2373941"/>
              <a:gd name="connsiteY0" fmla="*/ 1 h 1090870"/>
              <a:gd name="connsiteX1" fmla="*/ -2 w 2373941"/>
              <a:gd name="connsiteY1" fmla="*/ 297044 h 1090870"/>
              <a:gd name="connsiteX2" fmla="*/ 2373941 w 2373941"/>
              <a:gd name="connsiteY2" fmla="*/ 1090870 h 1090870"/>
              <a:gd name="connsiteX0" fmla="*/ 291474 w 2373945"/>
              <a:gd name="connsiteY0" fmla="*/ 0 h 1063410"/>
              <a:gd name="connsiteX1" fmla="*/ 2 w 2373945"/>
              <a:gd name="connsiteY1" fmla="*/ 269584 h 1063410"/>
              <a:gd name="connsiteX2" fmla="*/ 2373945 w 2373945"/>
              <a:gd name="connsiteY2" fmla="*/ 1063410 h 106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3945" h="1063410">
                <a:moveTo>
                  <a:pt x="291474" y="0"/>
                </a:moveTo>
                <a:lnTo>
                  <a:pt x="2" y="269584"/>
                </a:lnTo>
                <a:cubicBezTo>
                  <a:pt x="811735" y="545590"/>
                  <a:pt x="1674311" y="795070"/>
                  <a:pt x="2373945" y="106341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8534" y="511219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Head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21291" y="1092559"/>
            <a:ext cx="1696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Lesser trochanter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01289" y="1409739"/>
            <a:ext cx="170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Gluteal tuberosity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69889" y="317539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Greater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trochanter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77826" y="776326"/>
            <a:ext cx="1218603" cy="743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Inter-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trochanteric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crest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96884" y="5129574"/>
            <a:ext cx="859531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Lateral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condyle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08344" y="4529499"/>
            <a:ext cx="131799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Intercondylar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fossa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08344" y="5032419"/>
            <a:ext cx="859531" cy="464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Medial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condyle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44944" y="6384969"/>
            <a:ext cx="445956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(b)</a:t>
            </a:r>
          </a:p>
        </p:txBody>
      </p:sp>
      <p:sp>
        <p:nvSpPr>
          <p:cNvPr id="33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601CB7-B8B6-584D-A254-680FC6C56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373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609088" y="213360"/>
            <a:ext cx="3925824" cy="64312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5035550" y="1385888"/>
            <a:ext cx="565150" cy="15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3840163" y="1355725"/>
            <a:ext cx="37623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648200" y="2319337"/>
            <a:ext cx="714375" cy="23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965700" y="3033713"/>
            <a:ext cx="446881" cy="15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3987800" y="3451225"/>
            <a:ext cx="549275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000625" y="4235450"/>
            <a:ext cx="3937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5260976" y="6000750"/>
            <a:ext cx="327818" cy="15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964781" y="6103144"/>
            <a:ext cx="531813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Freeform 3"/>
          <p:cNvSpPr/>
          <p:nvPr/>
        </p:nvSpPr>
        <p:spPr>
          <a:xfrm rot="15860208" flipH="1">
            <a:off x="3871384" y="5209336"/>
            <a:ext cx="756706" cy="681128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266986 w 2373941"/>
              <a:gd name="connsiteY0" fmla="*/ 1 h 1090870"/>
              <a:gd name="connsiteX1" fmla="*/ -2 w 2373941"/>
              <a:gd name="connsiteY1" fmla="*/ 297044 h 1090870"/>
              <a:gd name="connsiteX2" fmla="*/ 2373941 w 2373941"/>
              <a:gd name="connsiteY2" fmla="*/ 1090870 h 1090870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-1 w 2468499"/>
              <a:gd name="connsiteY0" fmla="*/ -1 h 1594827"/>
              <a:gd name="connsiteX1" fmla="*/ 94556 w 2468499"/>
              <a:gd name="connsiteY1" fmla="*/ 801001 h 1594827"/>
              <a:gd name="connsiteX2" fmla="*/ 2468499 w 2468499"/>
              <a:gd name="connsiteY2" fmla="*/ 1594827 h 1594827"/>
              <a:gd name="connsiteX0" fmla="*/ 1 w 2476616"/>
              <a:gd name="connsiteY0" fmla="*/ 0 h 1740994"/>
              <a:gd name="connsiteX1" fmla="*/ 102673 w 2476616"/>
              <a:gd name="connsiteY1" fmla="*/ 947168 h 1740994"/>
              <a:gd name="connsiteX2" fmla="*/ 2476616 w 2476616"/>
              <a:gd name="connsiteY2" fmla="*/ 1740994 h 17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616" h="1740994">
                <a:moveTo>
                  <a:pt x="1" y="0"/>
                </a:moveTo>
                <a:lnTo>
                  <a:pt x="102673" y="947168"/>
                </a:lnTo>
                <a:lnTo>
                  <a:pt x="2476616" y="1740994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 rot="15860208">
            <a:off x="4142426" y="1344622"/>
            <a:ext cx="450186" cy="430085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266986 w 2373941"/>
              <a:gd name="connsiteY0" fmla="*/ 1 h 1090870"/>
              <a:gd name="connsiteX1" fmla="*/ -2 w 2373941"/>
              <a:gd name="connsiteY1" fmla="*/ 297044 h 1090870"/>
              <a:gd name="connsiteX2" fmla="*/ 2373941 w 2373941"/>
              <a:gd name="connsiteY2" fmla="*/ 1090870 h 1090870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-1 w 2468499"/>
              <a:gd name="connsiteY0" fmla="*/ -1 h 1594827"/>
              <a:gd name="connsiteX1" fmla="*/ 94556 w 2468499"/>
              <a:gd name="connsiteY1" fmla="*/ 801001 h 1594827"/>
              <a:gd name="connsiteX2" fmla="*/ 2468499 w 2468499"/>
              <a:gd name="connsiteY2" fmla="*/ 1594827 h 1594827"/>
              <a:gd name="connsiteX0" fmla="*/ 79786 w 2373941"/>
              <a:gd name="connsiteY0" fmla="*/ 0 h 1233276"/>
              <a:gd name="connsiteX1" fmla="*/ -2 w 2373941"/>
              <a:gd name="connsiteY1" fmla="*/ 439450 h 1233276"/>
              <a:gd name="connsiteX2" fmla="*/ 2373941 w 2373941"/>
              <a:gd name="connsiteY2" fmla="*/ 1233276 h 123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3941" h="1233276">
                <a:moveTo>
                  <a:pt x="79786" y="0"/>
                </a:moveTo>
                <a:lnTo>
                  <a:pt x="-2" y="439450"/>
                </a:lnTo>
                <a:lnTo>
                  <a:pt x="2373941" y="1233276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 rot="15860208" flipH="1">
            <a:off x="4439003" y="427109"/>
            <a:ext cx="572821" cy="343171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266986 w 2373941"/>
              <a:gd name="connsiteY0" fmla="*/ 1 h 1090870"/>
              <a:gd name="connsiteX1" fmla="*/ -2 w 2373941"/>
              <a:gd name="connsiteY1" fmla="*/ 297044 h 1090870"/>
              <a:gd name="connsiteX2" fmla="*/ 2373941 w 2373941"/>
              <a:gd name="connsiteY2" fmla="*/ 1090870 h 1090870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-1 w 2468499"/>
              <a:gd name="connsiteY0" fmla="*/ -1 h 1594827"/>
              <a:gd name="connsiteX1" fmla="*/ 94556 w 2468499"/>
              <a:gd name="connsiteY1" fmla="*/ 801001 h 1594827"/>
              <a:gd name="connsiteX2" fmla="*/ 2468499 w 2468499"/>
              <a:gd name="connsiteY2" fmla="*/ 1594827 h 1594827"/>
              <a:gd name="connsiteX0" fmla="*/ 1 w 2462206"/>
              <a:gd name="connsiteY0" fmla="*/ -1 h 1534178"/>
              <a:gd name="connsiteX1" fmla="*/ 88263 w 2462206"/>
              <a:gd name="connsiteY1" fmla="*/ 740352 h 1534178"/>
              <a:gd name="connsiteX2" fmla="*/ 2462206 w 2462206"/>
              <a:gd name="connsiteY2" fmla="*/ 1534178 h 153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2206" h="1534178">
                <a:moveTo>
                  <a:pt x="1" y="-1"/>
                </a:moveTo>
                <a:lnTo>
                  <a:pt x="88263" y="740352"/>
                </a:lnTo>
                <a:lnTo>
                  <a:pt x="2462206" y="1534178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 rot="15860208" flipH="1" flipV="1">
            <a:off x="5510947" y="815934"/>
            <a:ext cx="21833" cy="204260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266986 w 2373941"/>
              <a:gd name="connsiteY0" fmla="*/ 1 h 1090870"/>
              <a:gd name="connsiteX1" fmla="*/ -2 w 2373941"/>
              <a:gd name="connsiteY1" fmla="*/ 297044 h 1090870"/>
              <a:gd name="connsiteX2" fmla="*/ 2373941 w 2373941"/>
              <a:gd name="connsiteY2" fmla="*/ 1090870 h 1090870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-1 w 2468499"/>
              <a:gd name="connsiteY0" fmla="*/ -1 h 1594827"/>
              <a:gd name="connsiteX1" fmla="*/ 94556 w 2468499"/>
              <a:gd name="connsiteY1" fmla="*/ 801001 h 1594827"/>
              <a:gd name="connsiteX2" fmla="*/ 2468499 w 2468499"/>
              <a:gd name="connsiteY2" fmla="*/ 1594827 h 1594827"/>
              <a:gd name="connsiteX0" fmla="*/ 1 w 2462206"/>
              <a:gd name="connsiteY0" fmla="*/ -1 h 1534178"/>
              <a:gd name="connsiteX1" fmla="*/ 88263 w 2462206"/>
              <a:gd name="connsiteY1" fmla="*/ 740352 h 1534178"/>
              <a:gd name="connsiteX2" fmla="*/ 2462206 w 2462206"/>
              <a:gd name="connsiteY2" fmla="*/ 1534178 h 1534178"/>
              <a:gd name="connsiteX0" fmla="*/ 1 w 2462206"/>
              <a:gd name="connsiteY0" fmla="*/ -1 h 1534178"/>
              <a:gd name="connsiteX1" fmla="*/ 1286391 w 2462206"/>
              <a:gd name="connsiteY1" fmla="*/ 508771 h 1534178"/>
              <a:gd name="connsiteX2" fmla="*/ 2462206 w 2462206"/>
              <a:gd name="connsiteY2" fmla="*/ 1534178 h 1534178"/>
              <a:gd name="connsiteX0" fmla="*/ 372613 w 1175821"/>
              <a:gd name="connsiteY0" fmla="*/ 4 h 1511578"/>
              <a:gd name="connsiteX1" fmla="*/ 6 w 1175821"/>
              <a:gd name="connsiteY1" fmla="*/ 486171 h 1511578"/>
              <a:gd name="connsiteX2" fmla="*/ 1175821 w 1175821"/>
              <a:gd name="connsiteY2" fmla="*/ 1511578 h 151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821" h="1511578">
                <a:moveTo>
                  <a:pt x="372613" y="4"/>
                </a:moveTo>
                <a:lnTo>
                  <a:pt x="6" y="486171"/>
                </a:lnTo>
                <a:lnTo>
                  <a:pt x="1175821" y="1511578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 rot="15860208" flipH="1">
            <a:off x="4215032" y="631755"/>
            <a:ext cx="146113" cy="543358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266986 w 2373941"/>
              <a:gd name="connsiteY0" fmla="*/ 1 h 1090870"/>
              <a:gd name="connsiteX1" fmla="*/ -2 w 2373941"/>
              <a:gd name="connsiteY1" fmla="*/ 297044 h 1090870"/>
              <a:gd name="connsiteX2" fmla="*/ 2373941 w 2373941"/>
              <a:gd name="connsiteY2" fmla="*/ 1090870 h 1090870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-1 w 2468499"/>
              <a:gd name="connsiteY0" fmla="*/ -1 h 1594827"/>
              <a:gd name="connsiteX1" fmla="*/ 94556 w 2468499"/>
              <a:gd name="connsiteY1" fmla="*/ 801001 h 1594827"/>
              <a:gd name="connsiteX2" fmla="*/ 2468499 w 2468499"/>
              <a:gd name="connsiteY2" fmla="*/ 1594827 h 1594827"/>
              <a:gd name="connsiteX0" fmla="*/ 79786 w 2373941"/>
              <a:gd name="connsiteY0" fmla="*/ 0 h 1233276"/>
              <a:gd name="connsiteX1" fmla="*/ -2 w 2373941"/>
              <a:gd name="connsiteY1" fmla="*/ 439450 h 1233276"/>
              <a:gd name="connsiteX2" fmla="*/ 2373941 w 2373941"/>
              <a:gd name="connsiteY2" fmla="*/ 1233276 h 1233276"/>
              <a:gd name="connsiteX0" fmla="*/ 8 w 2294163"/>
              <a:gd name="connsiteY0" fmla="*/ 0 h 1233276"/>
              <a:gd name="connsiteX1" fmla="*/ 362400 w 2294163"/>
              <a:gd name="connsiteY1" fmla="*/ 536306 h 1233276"/>
              <a:gd name="connsiteX2" fmla="*/ 2294163 w 2294163"/>
              <a:gd name="connsiteY2" fmla="*/ 1233276 h 123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4163" h="1233276">
                <a:moveTo>
                  <a:pt x="8" y="0"/>
                </a:moveTo>
                <a:lnTo>
                  <a:pt x="362400" y="536306"/>
                </a:lnTo>
                <a:lnTo>
                  <a:pt x="2294163" y="1233276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5035534" y="1385872"/>
            <a:ext cx="565150" cy="15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3840147" y="1355709"/>
            <a:ext cx="3762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4648184" y="2319321"/>
            <a:ext cx="714375" cy="23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4965684" y="3033697"/>
            <a:ext cx="446881" cy="15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987784" y="3451209"/>
            <a:ext cx="549275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5000609" y="4235434"/>
            <a:ext cx="3937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5260960" y="6000734"/>
            <a:ext cx="327818" cy="15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3964765" y="6103128"/>
            <a:ext cx="531813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Freeform 3"/>
          <p:cNvSpPr/>
          <p:nvPr/>
        </p:nvSpPr>
        <p:spPr>
          <a:xfrm rot="15860208" flipH="1">
            <a:off x="3871368" y="5209320"/>
            <a:ext cx="756706" cy="681128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266986 w 2373941"/>
              <a:gd name="connsiteY0" fmla="*/ 1 h 1090870"/>
              <a:gd name="connsiteX1" fmla="*/ -2 w 2373941"/>
              <a:gd name="connsiteY1" fmla="*/ 297044 h 1090870"/>
              <a:gd name="connsiteX2" fmla="*/ 2373941 w 2373941"/>
              <a:gd name="connsiteY2" fmla="*/ 1090870 h 1090870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-1 w 2468499"/>
              <a:gd name="connsiteY0" fmla="*/ -1 h 1594827"/>
              <a:gd name="connsiteX1" fmla="*/ 94556 w 2468499"/>
              <a:gd name="connsiteY1" fmla="*/ 801001 h 1594827"/>
              <a:gd name="connsiteX2" fmla="*/ 2468499 w 2468499"/>
              <a:gd name="connsiteY2" fmla="*/ 1594827 h 1594827"/>
              <a:gd name="connsiteX0" fmla="*/ 1 w 2476616"/>
              <a:gd name="connsiteY0" fmla="*/ 0 h 1740994"/>
              <a:gd name="connsiteX1" fmla="*/ 102673 w 2476616"/>
              <a:gd name="connsiteY1" fmla="*/ 947168 h 1740994"/>
              <a:gd name="connsiteX2" fmla="*/ 2476616 w 2476616"/>
              <a:gd name="connsiteY2" fmla="*/ 1740994 h 17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616" h="1740994">
                <a:moveTo>
                  <a:pt x="1" y="0"/>
                </a:moveTo>
                <a:lnTo>
                  <a:pt x="102673" y="947168"/>
                </a:lnTo>
                <a:lnTo>
                  <a:pt x="2476616" y="1740994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 rot="15860208">
            <a:off x="4142410" y="1344606"/>
            <a:ext cx="450186" cy="430085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266986 w 2373941"/>
              <a:gd name="connsiteY0" fmla="*/ 1 h 1090870"/>
              <a:gd name="connsiteX1" fmla="*/ -2 w 2373941"/>
              <a:gd name="connsiteY1" fmla="*/ 297044 h 1090870"/>
              <a:gd name="connsiteX2" fmla="*/ 2373941 w 2373941"/>
              <a:gd name="connsiteY2" fmla="*/ 1090870 h 1090870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-1 w 2468499"/>
              <a:gd name="connsiteY0" fmla="*/ -1 h 1594827"/>
              <a:gd name="connsiteX1" fmla="*/ 94556 w 2468499"/>
              <a:gd name="connsiteY1" fmla="*/ 801001 h 1594827"/>
              <a:gd name="connsiteX2" fmla="*/ 2468499 w 2468499"/>
              <a:gd name="connsiteY2" fmla="*/ 1594827 h 1594827"/>
              <a:gd name="connsiteX0" fmla="*/ 79786 w 2373941"/>
              <a:gd name="connsiteY0" fmla="*/ 0 h 1233276"/>
              <a:gd name="connsiteX1" fmla="*/ -2 w 2373941"/>
              <a:gd name="connsiteY1" fmla="*/ 439450 h 1233276"/>
              <a:gd name="connsiteX2" fmla="*/ 2373941 w 2373941"/>
              <a:gd name="connsiteY2" fmla="*/ 1233276 h 123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3941" h="1233276">
                <a:moveTo>
                  <a:pt x="79786" y="0"/>
                </a:moveTo>
                <a:lnTo>
                  <a:pt x="-2" y="439450"/>
                </a:lnTo>
                <a:lnTo>
                  <a:pt x="2373941" y="1233276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 rot="15860208" flipH="1">
            <a:off x="4438987" y="427093"/>
            <a:ext cx="572821" cy="343171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266986 w 2373941"/>
              <a:gd name="connsiteY0" fmla="*/ 1 h 1090870"/>
              <a:gd name="connsiteX1" fmla="*/ -2 w 2373941"/>
              <a:gd name="connsiteY1" fmla="*/ 297044 h 1090870"/>
              <a:gd name="connsiteX2" fmla="*/ 2373941 w 2373941"/>
              <a:gd name="connsiteY2" fmla="*/ 1090870 h 1090870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-1 w 2468499"/>
              <a:gd name="connsiteY0" fmla="*/ -1 h 1594827"/>
              <a:gd name="connsiteX1" fmla="*/ 94556 w 2468499"/>
              <a:gd name="connsiteY1" fmla="*/ 801001 h 1594827"/>
              <a:gd name="connsiteX2" fmla="*/ 2468499 w 2468499"/>
              <a:gd name="connsiteY2" fmla="*/ 1594827 h 1594827"/>
              <a:gd name="connsiteX0" fmla="*/ 1 w 2462206"/>
              <a:gd name="connsiteY0" fmla="*/ -1 h 1534178"/>
              <a:gd name="connsiteX1" fmla="*/ 88263 w 2462206"/>
              <a:gd name="connsiteY1" fmla="*/ 740352 h 1534178"/>
              <a:gd name="connsiteX2" fmla="*/ 2462206 w 2462206"/>
              <a:gd name="connsiteY2" fmla="*/ 1534178 h 153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2206" h="1534178">
                <a:moveTo>
                  <a:pt x="1" y="-1"/>
                </a:moveTo>
                <a:lnTo>
                  <a:pt x="88263" y="740352"/>
                </a:lnTo>
                <a:lnTo>
                  <a:pt x="2462206" y="1534178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 rot="15860208" flipH="1" flipV="1">
            <a:off x="5510931" y="815918"/>
            <a:ext cx="21833" cy="204260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266986 w 2373941"/>
              <a:gd name="connsiteY0" fmla="*/ 1 h 1090870"/>
              <a:gd name="connsiteX1" fmla="*/ -2 w 2373941"/>
              <a:gd name="connsiteY1" fmla="*/ 297044 h 1090870"/>
              <a:gd name="connsiteX2" fmla="*/ 2373941 w 2373941"/>
              <a:gd name="connsiteY2" fmla="*/ 1090870 h 1090870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-1 w 2468499"/>
              <a:gd name="connsiteY0" fmla="*/ -1 h 1594827"/>
              <a:gd name="connsiteX1" fmla="*/ 94556 w 2468499"/>
              <a:gd name="connsiteY1" fmla="*/ 801001 h 1594827"/>
              <a:gd name="connsiteX2" fmla="*/ 2468499 w 2468499"/>
              <a:gd name="connsiteY2" fmla="*/ 1594827 h 1594827"/>
              <a:gd name="connsiteX0" fmla="*/ 1 w 2462206"/>
              <a:gd name="connsiteY0" fmla="*/ -1 h 1534178"/>
              <a:gd name="connsiteX1" fmla="*/ 88263 w 2462206"/>
              <a:gd name="connsiteY1" fmla="*/ 740352 h 1534178"/>
              <a:gd name="connsiteX2" fmla="*/ 2462206 w 2462206"/>
              <a:gd name="connsiteY2" fmla="*/ 1534178 h 1534178"/>
              <a:gd name="connsiteX0" fmla="*/ 1 w 2462206"/>
              <a:gd name="connsiteY0" fmla="*/ -1 h 1534178"/>
              <a:gd name="connsiteX1" fmla="*/ 1286391 w 2462206"/>
              <a:gd name="connsiteY1" fmla="*/ 508771 h 1534178"/>
              <a:gd name="connsiteX2" fmla="*/ 2462206 w 2462206"/>
              <a:gd name="connsiteY2" fmla="*/ 1534178 h 1534178"/>
              <a:gd name="connsiteX0" fmla="*/ 372613 w 1175821"/>
              <a:gd name="connsiteY0" fmla="*/ 4 h 1511578"/>
              <a:gd name="connsiteX1" fmla="*/ 6 w 1175821"/>
              <a:gd name="connsiteY1" fmla="*/ 486171 h 1511578"/>
              <a:gd name="connsiteX2" fmla="*/ 1175821 w 1175821"/>
              <a:gd name="connsiteY2" fmla="*/ 1511578 h 151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821" h="1511578">
                <a:moveTo>
                  <a:pt x="372613" y="4"/>
                </a:moveTo>
                <a:lnTo>
                  <a:pt x="6" y="486171"/>
                </a:lnTo>
                <a:lnTo>
                  <a:pt x="1175821" y="1511578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 rot="15860208" flipH="1">
            <a:off x="4215016" y="631739"/>
            <a:ext cx="146113" cy="543358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193633"/>
              <a:gd name="connsiteY0" fmla="*/ 0 h 914399"/>
              <a:gd name="connsiteX1" fmla="*/ 1516332 w 2193633"/>
              <a:gd name="connsiteY1" fmla="*/ 0 h 914399"/>
              <a:gd name="connsiteX2" fmla="*/ 2193635 w 2193633"/>
              <a:gd name="connsiteY2" fmla="*/ 914399 h 914399"/>
              <a:gd name="connsiteX0" fmla="*/ -3 w 2193627"/>
              <a:gd name="connsiteY0" fmla="*/ 0 h 914399"/>
              <a:gd name="connsiteX1" fmla="*/ 1516326 w 2193627"/>
              <a:gd name="connsiteY1" fmla="*/ 0 h 914399"/>
              <a:gd name="connsiteX2" fmla="*/ 2193629 w 2193627"/>
              <a:gd name="connsiteY2" fmla="*/ 914399 h 914399"/>
              <a:gd name="connsiteX0" fmla="*/ 3 w 2512618"/>
              <a:gd name="connsiteY0" fmla="*/ 0 h 981526"/>
              <a:gd name="connsiteX1" fmla="*/ 1516332 w 2512618"/>
              <a:gd name="connsiteY1" fmla="*/ 0 h 981526"/>
              <a:gd name="connsiteX2" fmla="*/ 2512618 w 2512618"/>
              <a:gd name="connsiteY2" fmla="*/ 981526 h 981526"/>
              <a:gd name="connsiteX0" fmla="*/ -3 w 2554214"/>
              <a:gd name="connsiteY0" fmla="*/ 0 h 970339"/>
              <a:gd name="connsiteX1" fmla="*/ 1516326 w 2554214"/>
              <a:gd name="connsiteY1" fmla="*/ 0 h 970339"/>
              <a:gd name="connsiteX2" fmla="*/ 2554214 w 2554214"/>
              <a:gd name="connsiteY2" fmla="*/ 970339 h 970339"/>
              <a:gd name="connsiteX0" fmla="*/ 3 w 2554220"/>
              <a:gd name="connsiteY0" fmla="*/ 0 h 970339"/>
              <a:gd name="connsiteX1" fmla="*/ 1516332 w 2554220"/>
              <a:gd name="connsiteY1" fmla="*/ 0 h 970339"/>
              <a:gd name="connsiteX2" fmla="*/ 2554220 w 2554220"/>
              <a:gd name="connsiteY2" fmla="*/ 970339 h 970339"/>
              <a:gd name="connsiteX0" fmla="*/ 3 w 2554220"/>
              <a:gd name="connsiteY0" fmla="*/ 0 h 970339"/>
              <a:gd name="connsiteX1" fmla="*/ 1614579 w 2554220"/>
              <a:gd name="connsiteY1" fmla="*/ 0 h 970339"/>
              <a:gd name="connsiteX2" fmla="*/ 2554220 w 2554220"/>
              <a:gd name="connsiteY2" fmla="*/ 970339 h 970339"/>
              <a:gd name="connsiteX0" fmla="*/ 3 w 2789995"/>
              <a:gd name="connsiteY0" fmla="*/ 0 h 1345430"/>
              <a:gd name="connsiteX1" fmla="*/ 1614579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2789995"/>
              <a:gd name="connsiteY0" fmla="*/ 0 h 1345430"/>
              <a:gd name="connsiteX1" fmla="*/ 1928945 w 2789995"/>
              <a:gd name="connsiteY1" fmla="*/ 0 h 1345430"/>
              <a:gd name="connsiteX2" fmla="*/ 2789995 w 2789995"/>
              <a:gd name="connsiteY2" fmla="*/ 1345430 h 1345430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3 w 4302888"/>
              <a:gd name="connsiteY0" fmla="*/ 0 h 793826"/>
              <a:gd name="connsiteX1" fmla="*/ 1928945 w 4302888"/>
              <a:gd name="connsiteY1" fmla="*/ 0 h 793826"/>
              <a:gd name="connsiteX2" fmla="*/ 4302888 w 4302888"/>
              <a:gd name="connsiteY2" fmla="*/ 793826 h 793826"/>
              <a:gd name="connsiteX0" fmla="*/ 0 w 3434031"/>
              <a:gd name="connsiteY0" fmla="*/ 0 h 793826"/>
              <a:gd name="connsiteX1" fmla="*/ 1060088 w 3434031"/>
              <a:gd name="connsiteY1" fmla="*/ 0 h 793826"/>
              <a:gd name="connsiteX2" fmla="*/ 3434031 w 3434031"/>
              <a:gd name="connsiteY2" fmla="*/ 793826 h 793826"/>
              <a:gd name="connsiteX0" fmla="*/ 0 w 3475405"/>
              <a:gd name="connsiteY0" fmla="*/ 0 h 793826"/>
              <a:gd name="connsiteX1" fmla="*/ 1101462 w 3475405"/>
              <a:gd name="connsiteY1" fmla="*/ 0 h 793826"/>
              <a:gd name="connsiteX2" fmla="*/ 3475405 w 3475405"/>
              <a:gd name="connsiteY2" fmla="*/ 793826 h 793826"/>
              <a:gd name="connsiteX0" fmla="*/ 0 w 3506437"/>
              <a:gd name="connsiteY0" fmla="*/ 0 h 793826"/>
              <a:gd name="connsiteX1" fmla="*/ 1132494 w 3506437"/>
              <a:gd name="connsiteY1" fmla="*/ 0 h 793826"/>
              <a:gd name="connsiteX2" fmla="*/ 3506437 w 3506437"/>
              <a:gd name="connsiteY2" fmla="*/ 793826 h 793826"/>
              <a:gd name="connsiteX0" fmla="*/ 0 w 3954631"/>
              <a:gd name="connsiteY0" fmla="*/ 0 h 793826"/>
              <a:gd name="connsiteX1" fmla="*/ 1580688 w 3954631"/>
              <a:gd name="connsiteY1" fmla="*/ 0 h 793826"/>
              <a:gd name="connsiteX2" fmla="*/ 3954631 w 3954631"/>
              <a:gd name="connsiteY2" fmla="*/ 793826 h 793826"/>
              <a:gd name="connsiteX0" fmla="*/ 0 w 2755002"/>
              <a:gd name="connsiteY0" fmla="*/ 0 h 803275"/>
              <a:gd name="connsiteX1" fmla="*/ 381059 w 2755002"/>
              <a:gd name="connsiteY1" fmla="*/ 9449 h 803275"/>
              <a:gd name="connsiteX2" fmla="*/ 2755002 w 2755002"/>
              <a:gd name="connsiteY2" fmla="*/ 803275 h 803275"/>
              <a:gd name="connsiteX0" fmla="*/ 1586 w 2373945"/>
              <a:gd name="connsiteY0" fmla="*/ 0 h 1110408"/>
              <a:gd name="connsiteX1" fmla="*/ 2 w 2373945"/>
              <a:gd name="connsiteY1" fmla="*/ 316582 h 1110408"/>
              <a:gd name="connsiteX2" fmla="*/ 2373945 w 2373945"/>
              <a:gd name="connsiteY2" fmla="*/ 1110408 h 1110408"/>
              <a:gd name="connsiteX0" fmla="*/ 266986 w 2373941"/>
              <a:gd name="connsiteY0" fmla="*/ 1 h 1090870"/>
              <a:gd name="connsiteX1" fmla="*/ -2 w 2373941"/>
              <a:gd name="connsiteY1" fmla="*/ 297044 h 1090870"/>
              <a:gd name="connsiteX2" fmla="*/ 2373941 w 2373941"/>
              <a:gd name="connsiteY2" fmla="*/ 1090870 h 1090870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96175 w 2373943"/>
              <a:gd name="connsiteY0" fmla="*/ 0 h 908123"/>
              <a:gd name="connsiteX1" fmla="*/ 0 w 2373943"/>
              <a:gd name="connsiteY1" fmla="*/ 114297 h 908123"/>
              <a:gd name="connsiteX2" fmla="*/ 2373943 w 2373943"/>
              <a:gd name="connsiteY2" fmla="*/ 908123 h 908123"/>
              <a:gd name="connsiteX0" fmla="*/ -1 w 2468499"/>
              <a:gd name="connsiteY0" fmla="*/ -1 h 1594827"/>
              <a:gd name="connsiteX1" fmla="*/ 94556 w 2468499"/>
              <a:gd name="connsiteY1" fmla="*/ 801001 h 1594827"/>
              <a:gd name="connsiteX2" fmla="*/ 2468499 w 2468499"/>
              <a:gd name="connsiteY2" fmla="*/ 1594827 h 1594827"/>
              <a:gd name="connsiteX0" fmla="*/ 79786 w 2373941"/>
              <a:gd name="connsiteY0" fmla="*/ 0 h 1233276"/>
              <a:gd name="connsiteX1" fmla="*/ -2 w 2373941"/>
              <a:gd name="connsiteY1" fmla="*/ 439450 h 1233276"/>
              <a:gd name="connsiteX2" fmla="*/ 2373941 w 2373941"/>
              <a:gd name="connsiteY2" fmla="*/ 1233276 h 1233276"/>
              <a:gd name="connsiteX0" fmla="*/ 8 w 2294163"/>
              <a:gd name="connsiteY0" fmla="*/ 0 h 1233276"/>
              <a:gd name="connsiteX1" fmla="*/ 362400 w 2294163"/>
              <a:gd name="connsiteY1" fmla="*/ 536306 h 1233276"/>
              <a:gd name="connsiteX2" fmla="*/ 2294163 w 2294163"/>
              <a:gd name="connsiteY2" fmla="*/ 1233276 h 123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4163" h="1233276">
                <a:moveTo>
                  <a:pt x="8" y="0"/>
                </a:moveTo>
                <a:lnTo>
                  <a:pt x="362400" y="536306"/>
                </a:lnTo>
                <a:lnTo>
                  <a:pt x="2294163" y="1233276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45834" y="155619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Intercondylar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eminence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45834" y="669969"/>
            <a:ext cx="859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Lateral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condyle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45834" y="1177969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Head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86474" y="1611039"/>
            <a:ext cx="110799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Proximal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tibiofibular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joint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81364" y="724579"/>
            <a:ext cx="859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Medial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condyle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64854" y="1221149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Tibial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tuberosity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19744" y="2152059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Interosseous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membrane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78164" y="2859449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Anterior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border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07271" y="3284106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Fibula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69274" y="4055789"/>
            <a:ext cx="5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Tibia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54694" y="5875699"/>
            <a:ext cx="1010213" cy="464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Medial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malleolus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29324" y="5979839"/>
            <a:ext cx="1010213" cy="464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Lateral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malleolus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09004" y="5100999"/>
            <a:ext cx="110799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Distal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tibiofibular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joint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2421" y="6385514"/>
            <a:ext cx="445956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(c)</a:t>
            </a:r>
          </a:p>
        </p:txBody>
      </p:sp>
      <p:sp>
        <p:nvSpPr>
          <p:cNvPr id="45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C08993-4F00-FD4C-82B7-0F9FD7999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27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98704" y="213360"/>
            <a:ext cx="8546592" cy="6431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979" y="2644402"/>
            <a:ext cx="1015746" cy="5386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lnSpc>
                <a:spcPts val="14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Osteon</a:t>
            </a:r>
          </a:p>
          <a:p>
            <a:pPr marL="301752" indent="-301752" eaLnBrk="0" hangingPunct="0">
              <a:lnSpc>
                <a:spcPts val="14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</a:t>
            </a:r>
            <a:r>
              <a:rPr lang="en-US" sz="13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Haversian</a:t>
            </a:r>
            <a:endParaRPr lang="en-US" sz="13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301752" indent="-301752" eaLnBrk="0" hangingPunct="0">
              <a:lnSpc>
                <a:spcPts val="14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system)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334" y="4370997"/>
            <a:ext cx="750822" cy="2000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Lamellae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4206" y="5928282"/>
            <a:ext cx="1021863" cy="359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lnSpc>
                <a:spcPts val="14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Periosteal</a:t>
            </a:r>
          </a:p>
          <a:p>
            <a:pPr marL="301752" indent="-301752" eaLnBrk="0" hangingPunct="0">
              <a:lnSpc>
                <a:spcPts val="14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blood vessel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1825" y="5549643"/>
            <a:ext cx="933440" cy="2000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3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Periosteum</a:t>
            </a:r>
            <a:endParaRPr lang="en-US" sz="13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8893" y="5039664"/>
            <a:ext cx="1928442" cy="359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lnSpc>
                <a:spcPts val="14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Perforating (</a:t>
            </a:r>
            <a:r>
              <a:rPr lang="en-US" sz="13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Sharpey’s</a:t>
            </a: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)</a:t>
            </a:r>
          </a:p>
          <a:p>
            <a:pPr marL="301752" indent="-301752" eaLnBrk="0" hangingPunct="0">
              <a:lnSpc>
                <a:spcPts val="14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fibers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73540" y="4689994"/>
            <a:ext cx="2024925" cy="2000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Central (</a:t>
            </a:r>
            <a:r>
              <a:rPr lang="en-US" sz="13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Haversian</a:t>
            </a: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) canal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1349" y="4348683"/>
            <a:ext cx="1523254" cy="2000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Compact bone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51825" y="4077593"/>
            <a:ext cx="1523254" cy="2000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Blood vessel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67273" y="3418073"/>
            <a:ext cx="2008174" cy="57708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lnSpc>
                <a:spcPts val="145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Blood vessel continues</a:t>
            </a:r>
          </a:p>
          <a:p>
            <a:pPr marL="301752" indent="-301752" eaLnBrk="0" hangingPunct="0">
              <a:lnSpc>
                <a:spcPts val="145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into medullary cavity</a:t>
            </a:r>
          </a:p>
          <a:p>
            <a:pPr marL="301752" indent="-301752" eaLnBrk="0" hangingPunct="0">
              <a:lnSpc>
                <a:spcPts val="145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containing marrow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68922" y="2806798"/>
            <a:ext cx="1028413" cy="57708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lnSpc>
                <a:spcPts val="145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Perforating</a:t>
            </a:r>
          </a:p>
          <a:p>
            <a:pPr marL="301752" indent="-301752" eaLnBrk="0" hangingPunct="0">
              <a:lnSpc>
                <a:spcPts val="145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(Volkmann’s)</a:t>
            </a:r>
          </a:p>
          <a:p>
            <a:pPr marL="301752" indent="-301752" eaLnBrk="0" hangingPunct="0">
              <a:lnSpc>
                <a:spcPts val="145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canal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68922" y="2321685"/>
            <a:ext cx="1189016" cy="359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lnSpc>
                <a:spcPts val="1400"/>
              </a:lnSpc>
              <a:defRPr/>
            </a:pPr>
            <a:r>
              <a:rPr lang="en-US" sz="13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Trabeculae</a:t>
            </a: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of</a:t>
            </a:r>
          </a:p>
          <a:p>
            <a:pPr marL="301752" indent="-301752" eaLnBrk="0" hangingPunct="0">
              <a:lnSpc>
                <a:spcPts val="14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spongy bone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9043" y="6416011"/>
            <a:ext cx="253141" cy="2000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(a)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23948" y="1585913"/>
            <a:ext cx="6900440" cy="5054942"/>
            <a:chOff x="923948" y="1585913"/>
            <a:chExt cx="6900440" cy="5054942"/>
          </a:xfrm>
        </p:grpSpPr>
        <p:sp>
          <p:nvSpPr>
            <p:cNvPr id="18" name="Freeform 17"/>
            <p:cNvSpPr/>
            <p:nvPr/>
          </p:nvSpPr>
          <p:spPr>
            <a:xfrm rot="13192210" flipH="1">
              <a:off x="5707716" y="5538971"/>
              <a:ext cx="1097257" cy="1101884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49065"/>
                <a:gd name="connsiteY0" fmla="*/ 355630 h 3123911"/>
                <a:gd name="connsiteX1" fmla="*/ 908625 w 949065"/>
                <a:gd name="connsiteY1" fmla="*/ 490 h 3123911"/>
                <a:gd name="connsiteX2" fmla="*/ 949065 w 949065"/>
                <a:gd name="connsiteY2" fmla="*/ 3123903 h 3123911"/>
                <a:gd name="connsiteX0" fmla="*/ 0 w 949512"/>
                <a:gd name="connsiteY0" fmla="*/ 156 h 2768644"/>
                <a:gd name="connsiteX1" fmla="*/ 913415 w 949512"/>
                <a:gd name="connsiteY1" fmla="*/ 2690940 h 2768644"/>
                <a:gd name="connsiteX2" fmla="*/ 949065 w 949512"/>
                <a:gd name="connsiteY2" fmla="*/ 2768429 h 2768644"/>
                <a:gd name="connsiteX0" fmla="*/ 0 w 949512"/>
                <a:gd name="connsiteY0" fmla="*/ 201 h 2768689"/>
                <a:gd name="connsiteX1" fmla="*/ 913415 w 949512"/>
                <a:gd name="connsiteY1" fmla="*/ 2690985 h 2768689"/>
                <a:gd name="connsiteX2" fmla="*/ 949065 w 949512"/>
                <a:gd name="connsiteY2" fmla="*/ 2768474 h 2768689"/>
                <a:gd name="connsiteX0" fmla="*/ 0 w 949512"/>
                <a:gd name="connsiteY0" fmla="*/ 0 h 2768488"/>
                <a:gd name="connsiteX1" fmla="*/ 913415 w 949512"/>
                <a:gd name="connsiteY1" fmla="*/ 2690784 h 2768488"/>
                <a:gd name="connsiteX2" fmla="*/ 949065 w 949512"/>
                <a:gd name="connsiteY2" fmla="*/ 2768273 h 2768488"/>
                <a:gd name="connsiteX0" fmla="*/ 0 w 949512"/>
                <a:gd name="connsiteY0" fmla="*/ 0 h 2768488"/>
                <a:gd name="connsiteX1" fmla="*/ 913415 w 949512"/>
                <a:gd name="connsiteY1" fmla="*/ 2690784 h 2768488"/>
                <a:gd name="connsiteX2" fmla="*/ 949065 w 949512"/>
                <a:gd name="connsiteY2" fmla="*/ 2768273 h 2768488"/>
                <a:gd name="connsiteX0" fmla="*/ 0 w 939338"/>
                <a:gd name="connsiteY0" fmla="*/ 0 h 2794688"/>
                <a:gd name="connsiteX1" fmla="*/ 903241 w 939338"/>
                <a:gd name="connsiteY1" fmla="*/ 2716984 h 2794688"/>
                <a:gd name="connsiteX2" fmla="*/ 938891 w 939338"/>
                <a:gd name="connsiteY2" fmla="*/ 2794473 h 2794688"/>
                <a:gd name="connsiteX0" fmla="*/ 0 w 946319"/>
                <a:gd name="connsiteY0" fmla="*/ -1 h 2769104"/>
                <a:gd name="connsiteX1" fmla="*/ 910222 w 946319"/>
                <a:gd name="connsiteY1" fmla="*/ 2691400 h 2769104"/>
                <a:gd name="connsiteX2" fmla="*/ 945872 w 946319"/>
                <a:gd name="connsiteY2" fmla="*/ 2768889 h 2769104"/>
                <a:gd name="connsiteX0" fmla="*/ 0 w 943698"/>
                <a:gd name="connsiteY0" fmla="*/ 0 h 2783461"/>
                <a:gd name="connsiteX1" fmla="*/ 907601 w 943698"/>
                <a:gd name="connsiteY1" fmla="*/ 2705757 h 2783461"/>
                <a:gd name="connsiteX2" fmla="*/ 943251 w 943698"/>
                <a:gd name="connsiteY2" fmla="*/ 2783246 h 2783461"/>
                <a:gd name="connsiteX0" fmla="*/ 0 w 943698"/>
                <a:gd name="connsiteY0" fmla="*/ 0 h 2783461"/>
                <a:gd name="connsiteX1" fmla="*/ 907601 w 943698"/>
                <a:gd name="connsiteY1" fmla="*/ 2705757 h 2783461"/>
                <a:gd name="connsiteX2" fmla="*/ 943251 w 943698"/>
                <a:gd name="connsiteY2" fmla="*/ 2783246 h 2783461"/>
                <a:gd name="connsiteX0" fmla="*/ 0 w 943251"/>
                <a:gd name="connsiteY0" fmla="*/ 0 h 2783246"/>
                <a:gd name="connsiteX1" fmla="*/ 907601 w 943251"/>
                <a:gd name="connsiteY1" fmla="*/ 2705757 h 2783246"/>
                <a:gd name="connsiteX2" fmla="*/ 943251 w 943251"/>
                <a:gd name="connsiteY2" fmla="*/ 2783246 h 2783246"/>
                <a:gd name="connsiteX0" fmla="*/ 0 w 943251"/>
                <a:gd name="connsiteY0" fmla="*/ 0 h 2783246"/>
                <a:gd name="connsiteX1" fmla="*/ 788943 w 943251"/>
                <a:gd name="connsiteY1" fmla="*/ 2562474 h 2783246"/>
                <a:gd name="connsiteX2" fmla="*/ 943251 w 943251"/>
                <a:gd name="connsiteY2" fmla="*/ 2783246 h 2783246"/>
                <a:gd name="connsiteX0" fmla="*/ 0 w 943251"/>
                <a:gd name="connsiteY0" fmla="*/ 0 h 2783246"/>
                <a:gd name="connsiteX1" fmla="*/ 788943 w 943251"/>
                <a:gd name="connsiteY1" fmla="*/ 2562474 h 2783246"/>
                <a:gd name="connsiteX2" fmla="*/ 943251 w 943251"/>
                <a:gd name="connsiteY2" fmla="*/ 2783246 h 2783246"/>
                <a:gd name="connsiteX0" fmla="*/ 0 w 943251"/>
                <a:gd name="connsiteY0" fmla="*/ 0 h 2783246"/>
                <a:gd name="connsiteX1" fmla="*/ 788943 w 943251"/>
                <a:gd name="connsiteY1" fmla="*/ 2562474 h 2783246"/>
                <a:gd name="connsiteX2" fmla="*/ 943251 w 943251"/>
                <a:gd name="connsiteY2" fmla="*/ 2783246 h 2783246"/>
                <a:gd name="connsiteX0" fmla="*/ 0 w 943251"/>
                <a:gd name="connsiteY0" fmla="*/ 0 h 2792747"/>
                <a:gd name="connsiteX1" fmla="*/ 788943 w 943251"/>
                <a:gd name="connsiteY1" fmla="*/ 2562474 h 2792747"/>
                <a:gd name="connsiteX2" fmla="*/ 943251 w 943251"/>
                <a:gd name="connsiteY2" fmla="*/ 2783246 h 2792747"/>
                <a:gd name="connsiteX0" fmla="*/ 0 w 943251"/>
                <a:gd name="connsiteY0" fmla="*/ 0 h 2796413"/>
                <a:gd name="connsiteX1" fmla="*/ 895419 w 943251"/>
                <a:gd name="connsiteY1" fmla="*/ 2683871 h 2796413"/>
                <a:gd name="connsiteX2" fmla="*/ 943251 w 943251"/>
                <a:gd name="connsiteY2" fmla="*/ 2783246 h 2796413"/>
                <a:gd name="connsiteX0" fmla="*/ 0 w 943251"/>
                <a:gd name="connsiteY0" fmla="*/ 0 h 2797042"/>
                <a:gd name="connsiteX1" fmla="*/ 895419 w 943251"/>
                <a:gd name="connsiteY1" fmla="*/ 2683871 h 2797042"/>
                <a:gd name="connsiteX2" fmla="*/ 943251 w 943251"/>
                <a:gd name="connsiteY2" fmla="*/ 2783246 h 2797042"/>
                <a:gd name="connsiteX0" fmla="*/ 0 w 943251"/>
                <a:gd name="connsiteY0" fmla="*/ 0 h 2783246"/>
                <a:gd name="connsiteX1" fmla="*/ 895419 w 943251"/>
                <a:gd name="connsiteY1" fmla="*/ 2683871 h 2783246"/>
                <a:gd name="connsiteX2" fmla="*/ 943251 w 943251"/>
                <a:gd name="connsiteY2" fmla="*/ 2783246 h 2783246"/>
                <a:gd name="connsiteX0" fmla="*/ 0 w 943251"/>
                <a:gd name="connsiteY0" fmla="*/ 0 h 2783246"/>
                <a:gd name="connsiteX1" fmla="*/ 895419 w 943251"/>
                <a:gd name="connsiteY1" fmla="*/ 2683871 h 2783246"/>
                <a:gd name="connsiteX2" fmla="*/ 943251 w 943251"/>
                <a:gd name="connsiteY2" fmla="*/ 2783246 h 2783246"/>
                <a:gd name="connsiteX0" fmla="*/ 0 w 943251"/>
                <a:gd name="connsiteY0" fmla="*/ 0 h 2783246"/>
                <a:gd name="connsiteX1" fmla="*/ 895419 w 943251"/>
                <a:gd name="connsiteY1" fmla="*/ 2683871 h 2783246"/>
                <a:gd name="connsiteX2" fmla="*/ 943251 w 943251"/>
                <a:gd name="connsiteY2" fmla="*/ 2783246 h 2783246"/>
                <a:gd name="connsiteX0" fmla="*/ 0 w 943251"/>
                <a:gd name="connsiteY0" fmla="*/ 0 h 2783246"/>
                <a:gd name="connsiteX1" fmla="*/ 895419 w 943251"/>
                <a:gd name="connsiteY1" fmla="*/ 2683871 h 2783246"/>
                <a:gd name="connsiteX2" fmla="*/ 943251 w 943251"/>
                <a:gd name="connsiteY2" fmla="*/ 2783246 h 2783246"/>
                <a:gd name="connsiteX0" fmla="*/ 0 w 943251"/>
                <a:gd name="connsiteY0" fmla="*/ 0 h 2783246"/>
                <a:gd name="connsiteX1" fmla="*/ 895419 w 943251"/>
                <a:gd name="connsiteY1" fmla="*/ 2683871 h 2783246"/>
                <a:gd name="connsiteX2" fmla="*/ 943251 w 943251"/>
                <a:gd name="connsiteY2" fmla="*/ 2783246 h 2783246"/>
                <a:gd name="connsiteX0" fmla="*/ 0 w 939484"/>
                <a:gd name="connsiteY0" fmla="*/ 0 h 2770124"/>
                <a:gd name="connsiteX1" fmla="*/ 895419 w 939484"/>
                <a:gd name="connsiteY1" fmla="*/ 2683871 h 2770124"/>
                <a:gd name="connsiteX2" fmla="*/ 939484 w 939484"/>
                <a:gd name="connsiteY2" fmla="*/ 2770124 h 2770124"/>
                <a:gd name="connsiteX0" fmla="*/ 0 w 939484"/>
                <a:gd name="connsiteY0" fmla="*/ 0 h 2770124"/>
                <a:gd name="connsiteX1" fmla="*/ 895419 w 939484"/>
                <a:gd name="connsiteY1" fmla="*/ 2683871 h 2770124"/>
                <a:gd name="connsiteX2" fmla="*/ 939484 w 939484"/>
                <a:gd name="connsiteY2" fmla="*/ 2770124 h 2770124"/>
                <a:gd name="connsiteX0" fmla="*/ 0 w 939484"/>
                <a:gd name="connsiteY0" fmla="*/ 0 h 2770124"/>
                <a:gd name="connsiteX1" fmla="*/ 888458 w 939484"/>
                <a:gd name="connsiteY1" fmla="*/ 2671365 h 2770124"/>
                <a:gd name="connsiteX2" fmla="*/ 939484 w 939484"/>
                <a:gd name="connsiteY2" fmla="*/ 2770124 h 2770124"/>
                <a:gd name="connsiteX0" fmla="*/ 0 w 939484"/>
                <a:gd name="connsiteY0" fmla="*/ 0 h 2770124"/>
                <a:gd name="connsiteX1" fmla="*/ 830152 w 939484"/>
                <a:gd name="connsiteY1" fmla="*/ 2585681 h 2770124"/>
                <a:gd name="connsiteX2" fmla="*/ 939484 w 939484"/>
                <a:gd name="connsiteY2" fmla="*/ 2770124 h 2770124"/>
                <a:gd name="connsiteX0" fmla="*/ 0 w 939484"/>
                <a:gd name="connsiteY0" fmla="*/ 0 h 2770124"/>
                <a:gd name="connsiteX1" fmla="*/ 857134 w 939484"/>
                <a:gd name="connsiteY1" fmla="*/ 2615094 h 2770124"/>
                <a:gd name="connsiteX2" fmla="*/ 939484 w 939484"/>
                <a:gd name="connsiteY2" fmla="*/ 2770124 h 2770124"/>
                <a:gd name="connsiteX0" fmla="*/ 0 w 944378"/>
                <a:gd name="connsiteY0" fmla="*/ 0 h 2848809"/>
                <a:gd name="connsiteX1" fmla="*/ 857134 w 944378"/>
                <a:gd name="connsiteY1" fmla="*/ 2615094 h 2848809"/>
                <a:gd name="connsiteX2" fmla="*/ 944378 w 944378"/>
                <a:gd name="connsiteY2" fmla="*/ 2848810 h 2848809"/>
                <a:gd name="connsiteX0" fmla="*/ 0 w 944378"/>
                <a:gd name="connsiteY0" fmla="*/ 0 h 2848809"/>
                <a:gd name="connsiteX1" fmla="*/ 857134 w 944378"/>
                <a:gd name="connsiteY1" fmla="*/ 2615094 h 2848809"/>
                <a:gd name="connsiteX2" fmla="*/ 944378 w 944378"/>
                <a:gd name="connsiteY2" fmla="*/ 2848810 h 2848809"/>
                <a:gd name="connsiteX0" fmla="*/ 0 w 944378"/>
                <a:gd name="connsiteY0" fmla="*/ 0 h 2848809"/>
                <a:gd name="connsiteX1" fmla="*/ 826631 w 944378"/>
                <a:gd name="connsiteY1" fmla="*/ 2655608 h 2848809"/>
                <a:gd name="connsiteX2" fmla="*/ 944378 w 944378"/>
                <a:gd name="connsiteY2" fmla="*/ 2848810 h 2848809"/>
                <a:gd name="connsiteX0" fmla="*/ 0 w 948185"/>
                <a:gd name="connsiteY0" fmla="*/ 0 h 2785756"/>
                <a:gd name="connsiteX1" fmla="*/ 826631 w 948185"/>
                <a:gd name="connsiteY1" fmla="*/ 2655608 h 2785756"/>
                <a:gd name="connsiteX2" fmla="*/ 948185 w 948185"/>
                <a:gd name="connsiteY2" fmla="*/ 2785756 h 2785756"/>
                <a:gd name="connsiteX0" fmla="*/ 0 w 948185"/>
                <a:gd name="connsiteY0" fmla="*/ 0 h 2785756"/>
                <a:gd name="connsiteX1" fmla="*/ 886432 w 948185"/>
                <a:gd name="connsiteY1" fmla="*/ 2661376 h 2785756"/>
                <a:gd name="connsiteX2" fmla="*/ 948185 w 948185"/>
                <a:gd name="connsiteY2" fmla="*/ 2785756 h 2785756"/>
                <a:gd name="connsiteX0" fmla="*/ 0 w 948185"/>
                <a:gd name="connsiteY0" fmla="*/ 0 h 2859941"/>
                <a:gd name="connsiteX1" fmla="*/ 617656 w 948185"/>
                <a:gd name="connsiteY1" fmla="*/ 2852859 h 2859941"/>
                <a:gd name="connsiteX2" fmla="*/ 948185 w 948185"/>
                <a:gd name="connsiteY2" fmla="*/ 2785756 h 2859941"/>
                <a:gd name="connsiteX0" fmla="*/ 0 w 948185"/>
                <a:gd name="connsiteY0" fmla="*/ 0 h 2859941"/>
                <a:gd name="connsiteX1" fmla="*/ 617656 w 948185"/>
                <a:gd name="connsiteY1" fmla="*/ 2852859 h 2859941"/>
                <a:gd name="connsiteX2" fmla="*/ 948185 w 948185"/>
                <a:gd name="connsiteY2" fmla="*/ 2785756 h 2859941"/>
                <a:gd name="connsiteX0" fmla="*/ 0 w 718069"/>
                <a:gd name="connsiteY0" fmla="*/ 0 h 3260654"/>
                <a:gd name="connsiteX1" fmla="*/ 617656 w 718069"/>
                <a:gd name="connsiteY1" fmla="*/ 2852859 h 3260654"/>
                <a:gd name="connsiteX2" fmla="*/ 718069 w 718069"/>
                <a:gd name="connsiteY2" fmla="*/ 3260653 h 3260654"/>
                <a:gd name="connsiteX0" fmla="*/ 0 w 709749"/>
                <a:gd name="connsiteY0" fmla="*/ 0 h 3174296"/>
                <a:gd name="connsiteX1" fmla="*/ 617656 w 709749"/>
                <a:gd name="connsiteY1" fmla="*/ 2852859 h 3174296"/>
                <a:gd name="connsiteX2" fmla="*/ 709749 w 709749"/>
                <a:gd name="connsiteY2" fmla="*/ 3174296 h 3174296"/>
                <a:gd name="connsiteX0" fmla="*/ 0 w 709749"/>
                <a:gd name="connsiteY0" fmla="*/ 0 h 3174296"/>
                <a:gd name="connsiteX1" fmla="*/ 607530 w 709749"/>
                <a:gd name="connsiteY1" fmla="*/ 2842020 h 3174296"/>
                <a:gd name="connsiteX2" fmla="*/ 709749 w 709749"/>
                <a:gd name="connsiteY2" fmla="*/ 3174296 h 3174296"/>
                <a:gd name="connsiteX0" fmla="*/ 0 w 715988"/>
                <a:gd name="connsiteY0" fmla="*/ 0 h 3239064"/>
                <a:gd name="connsiteX1" fmla="*/ 607530 w 715988"/>
                <a:gd name="connsiteY1" fmla="*/ 2842020 h 3239064"/>
                <a:gd name="connsiteX2" fmla="*/ 715988 w 715988"/>
                <a:gd name="connsiteY2" fmla="*/ 3239062 h 3239064"/>
                <a:gd name="connsiteX0" fmla="*/ 0 w 715988"/>
                <a:gd name="connsiteY0" fmla="*/ 0 h 3239064"/>
                <a:gd name="connsiteX1" fmla="*/ 629905 w 715988"/>
                <a:gd name="connsiteY1" fmla="*/ 2720753 h 3239064"/>
                <a:gd name="connsiteX2" fmla="*/ 715988 w 715988"/>
                <a:gd name="connsiteY2" fmla="*/ 3239062 h 3239064"/>
                <a:gd name="connsiteX0" fmla="*/ 0 w 715085"/>
                <a:gd name="connsiteY0" fmla="*/ 0 h 3276818"/>
                <a:gd name="connsiteX1" fmla="*/ 629905 w 715085"/>
                <a:gd name="connsiteY1" fmla="*/ 2720753 h 3276818"/>
                <a:gd name="connsiteX2" fmla="*/ 715085 w 715085"/>
                <a:gd name="connsiteY2" fmla="*/ 3276819 h 3276818"/>
                <a:gd name="connsiteX0" fmla="*/ 0 w 715085"/>
                <a:gd name="connsiteY0" fmla="*/ 0 h 3276818"/>
                <a:gd name="connsiteX1" fmla="*/ 595323 w 715085"/>
                <a:gd name="connsiteY1" fmla="*/ 2809586 h 3276818"/>
                <a:gd name="connsiteX2" fmla="*/ 715085 w 715085"/>
                <a:gd name="connsiteY2" fmla="*/ 3276819 h 3276818"/>
                <a:gd name="connsiteX0" fmla="*/ 0 w 715085"/>
                <a:gd name="connsiteY0" fmla="*/ 0 h 3276818"/>
                <a:gd name="connsiteX1" fmla="*/ 595323 w 715085"/>
                <a:gd name="connsiteY1" fmla="*/ 2809586 h 3276818"/>
                <a:gd name="connsiteX2" fmla="*/ 715085 w 715085"/>
                <a:gd name="connsiteY2" fmla="*/ 3276819 h 3276818"/>
                <a:gd name="connsiteX0" fmla="*/ 0 w 715085"/>
                <a:gd name="connsiteY0" fmla="*/ 0 h 3276818"/>
                <a:gd name="connsiteX1" fmla="*/ 595323 w 715085"/>
                <a:gd name="connsiteY1" fmla="*/ 2809586 h 3276818"/>
                <a:gd name="connsiteX2" fmla="*/ 715085 w 715085"/>
                <a:gd name="connsiteY2" fmla="*/ 3276819 h 3276818"/>
                <a:gd name="connsiteX0" fmla="*/ 0 w 715085"/>
                <a:gd name="connsiteY0" fmla="*/ 0 h 3276818"/>
                <a:gd name="connsiteX1" fmla="*/ 595323 w 715085"/>
                <a:gd name="connsiteY1" fmla="*/ 2809586 h 3276818"/>
                <a:gd name="connsiteX2" fmla="*/ 715085 w 715085"/>
                <a:gd name="connsiteY2" fmla="*/ 3276819 h 3276818"/>
                <a:gd name="connsiteX0" fmla="*/ 0 w 715085"/>
                <a:gd name="connsiteY0" fmla="*/ 0 h 3276818"/>
                <a:gd name="connsiteX1" fmla="*/ 595323 w 715085"/>
                <a:gd name="connsiteY1" fmla="*/ 2809586 h 3276818"/>
                <a:gd name="connsiteX2" fmla="*/ 715085 w 715085"/>
                <a:gd name="connsiteY2" fmla="*/ 3276819 h 3276818"/>
                <a:gd name="connsiteX0" fmla="*/ 0 w 1072196"/>
                <a:gd name="connsiteY0" fmla="*/ 1 h 4874091"/>
                <a:gd name="connsiteX1" fmla="*/ 952434 w 1072196"/>
                <a:gd name="connsiteY1" fmla="*/ 4406859 h 4874091"/>
                <a:gd name="connsiteX2" fmla="*/ 1072196 w 1072196"/>
                <a:gd name="connsiteY2" fmla="*/ 4874092 h 4874091"/>
                <a:gd name="connsiteX0" fmla="*/ 0 w 1072196"/>
                <a:gd name="connsiteY0" fmla="*/ 1 h 4874091"/>
                <a:gd name="connsiteX1" fmla="*/ 874404 w 1072196"/>
                <a:gd name="connsiteY1" fmla="*/ 4303961 h 4874091"/>
                <a:gd name="connsiteX2" fmla="*/ 1072196 w 1072196"/>
                <a:gd name="connsiteY2" fmla="*/ 4874092 h 4874091"/>
                <a:gd name="connsiteX0" fmla="*/ 0 w 1072196"/>
                <a:gd name="connsiteY0" fmla="*/ 1 h 4874091"/>
                <a:gd name="connsiteX1" fmla="*/ 893502 w 1072196"/>
                <a:gd name="connsiteY1" fmla="*/ 4184028 h 4874091"/>
                <a:gd name="connsiteX2" fmla="*/ 1072196 w 1072196"/>
                <a:gd name="connsiteY2" fmla="*/ 4874092 h 487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196" h="4874091">
                  <a:moveTo>
                    <a:pt x="0" y="1"/>
                  </a:moveTo>
                  <a:cubicBezTo>
                    <a:pt x="42156" y="181056"/>
                    <a:pt x="727739" y="3408528"/>
                    <a:pt x="893502" y="4184028"/>
                  </a:cubicBezTo>
                  <a:cubicBezTo>
                    <a:pt x="907949" y="4276511"/>
                    <a:pt x="1064519" y="4855911"/>
                    <a:pt x="1072196" y="4874092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rgbClr val="000000"/>
                  </a:solidFill>
                </a:rPr>
                <a:t> 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2238375" y="2271309"/>
              <a:ext cx="105590" cy="957666"/>
            </a:xfrm>
            <a:custGeom>
              <a:avLst/>
              <a:gdLst>
                <a:gd name="connsiteX0" fmla="*/ 9525 w 183832"/>
                <a:gd name="connsiteY0" fmla="*/ 9525 h 1201508"/>
                <a:gd name="connsiteX1" fmla="*/ 174307 w 183832"/>
                <a:gd name="connsiteY1" fmla="*/ 9525 h 1201508"/>
                <a:gd name="connsiteX2" fmla="*/ 174307 w 183832"/>
                <a:gd name="connsiteY2" fmla="*/ 1191983 h 1201508"/>
                <a:gd name="connsiteX3" fmla="*/ 9525 w 183832"/>
                <a:gd name="connsiteY3" fmla="*/ 1191983 h 120150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3832" h="1201508">
                  <a:moveTo>
                    <a:pt x="9525" y="9525"/>
                  </a:moveTo>
                  <a:lnTo>
                    <a:pt x="174307" y="9525"/>
                  </a:lnTo>
                  <a:lnTo>
                    <a:pt x="174307" y="1191983"/>
                  </a:lnTo>
                  <a:lnTo>
                    <a:pt x="9525" y="1191983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00" baseline="-25000">
                <a:solidFill>
                  <a:srgbClr val="000000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923948" y="2750142"/>
              <a:ext cx="132395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 flipV="1">
              <a:off x="1464268" y="4493419"/>
              <a:ext cx="335958" cy="102393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 flipV="1">
              <a:off x="1476171" y="4493419"/>
              <a:ext cx="771729" cy="4976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5850410" y="4462877"/>
              <a:ext cx="1180032" cy="814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5165305" y="4798541"/>
              <a:ext cx="158077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166525" y="4803622"/>
              <a:ext cx="157955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5867879" y="5123282"/>
              <a:ext cx="87820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5555482" y="4187144"/>
              <a:ext cx="147496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Freeform 27"/>
            <p:cNvSpPr/>
            <p:nvPr/>
          </p:nvSpPr>
          <p:spPr>
            <a:xfrm rot="13192210" flipH="1" flipV="1">
              <a:off x="4902278" y="2790546"/>
              <a:ext cx="2153350" cy="419678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864733"/>
                <a:gd name="connsiteY0" fmla="*/ 223020 h 223020"/>
                <a:gd name="connsiteX1" fmla="*/ 813056 w 864733"/>
                <a:gd name="connsiteY1" fmla="*/ 39865 h 223020"/>
                <a:gd name="connsiteX2" fmla="*/ 864733 w 864733"/>
                <a:gd name="connsiteY2" fmla="*/ 0 h 223020"/>
                <a:gd name="connsiteX0" fmla="*/ 0 w 864733"/>
                <a:gd name="connsiteY0" fmla="*/ 223020 h 223020"/>
                <a:gd name="connsiteX1" fmla="*/ 813056 w 864733"/>
                <a:gd name="connsiteY1" fmla="*/ 39865 h 223020"/>
                <a:gd name="connsiteX2" fmla="*/ 864733 w 864733"/>
                <a:gd name="connsiteY2" fmla="*/ 0 h 223020"/>
                <a:gd name="connsiteX0" fmla="*/ 0 w 864733"/>
                <a:gd name="connsiteY0" fmla="*/ 223020 h 223020"/>
                <a:gd name="connsiteX1" fmla="*/ 813056 w 864733"/>
                <a:gd name="connsiteY1" fmla="*/ 39865 h 223020"/>
                <a:gd name="connsiteX2" fmla="*/ 864733 w 864733"/>
                <a:gd name="connsiteY2" fmla="*/ 0 h 223020"/>
                <a:gd name="connsiteX0" fmla="*/ 0 w 864733"/>
                <a:gd name="connsiteY0" fmla="*/ 223020 h 223020"/>
                <a:gd name="connsiteX1" fmla="*/ 813056 w 864733"/>
                <a:gd name="connsiteY1" fmla="*/ 39865 h 223020"/>
                <a:gd name="connsiteX2" fmla="*/ 864733 w 864733"/>
                <a:gd name="connsiteY2" fmla="*/ 0 h 223020"/>
                <a:gd name="connsiteX0" fmla="*/ 0 w 864733"/>
                <a:gd name="connsiteY0" fmla="*/ 223020 h 223020"/>
                <a:gd name="connsiteX1" fmla="*/ 815899 w 864733"/>
                <a:gd name="connsiteY1" fmla="*/ 43189 h 223020"/>
                <a:gd name="connsiteX2" fmla="*/ 864733 w 864733"/>
                <a:gd name="connsiteY2" fmla="*/ 0 h 223020"/>
                <a:gd name="connsiteX0" fmla="*/ 0 w 864733"/>
                <a:gd name="connsiteY0" fmla="*/ 223020 h 223020"/>
                <a:gd name="connsiteX1" fmla="*/ 815899 w 864733"/>
                <a:gd name="connsiteY1" fmla="*/ 43189 h 223020"/>
                <a:gd name="connsiteX2" fmla="*/ 864733 w 864733"/>
                <a:gd name="connsiteY2" fmla="*/ 0 h 223020"/>
                <a:gd name="connsiteX0" fmla="*/ 0 w 869658"/>
                <a:gd name="connsiteY0" fmla="*/ 219514 h 219514"/>
                <a:gd name="connsiteX1" fmla="*/ 815899 w 869658"/>
                <a:gd name="connsiteY1" fmla="*/ 39683 h 219514"/>
                <a:gd name="connsiteX2" fmla="*/ 869658 w 869658"/>
                <a:gd name="connsiteY2" fmla="*/ 0 h 219514"/>
                <a:gd name="connsiteX0" fmla="*/ 0 w 862090"/>
                <a:gd name="connsiteY0" fmla="*/ 217102 h 217102"/>
                <a:gd name="connsiteX1" fmla="*/ 815899 w 862090"/>
                <a:gd name="connsiteY1" fmla="*/ 37271 h 217102"/>
                <a:gd name="connsiteX2" fmla="*/ 862090 w 862090"/>
                <a:gd name="connsiteY2" fmla="*/ 0 h 217102"/>
                <a:gd name="connsiteX0" fmla="*/ 0 w 862090"/>
                <a:gd name="connsiteY0" fmla="*/ 217102 h 217102"/>
                <a:gd name="connsiteX1" fmla="*/ 796425 w 862090"/>
                <a:gd name="connsiteY1" fmla="*/ 55035 h 217102"/>
                <a:gd name="connsiteX2" fmla="*/ 862090 w 862090"/>
                <a:gd name="connsiteY2" fmla="*/ 0 h 217102"/>
                <a:gd name="connsiteX0" fmla="*/ 0 w 862090"/>
                <a:gd name="connsiteY0" fmla="*/ 217102 h 217102"/>
                <a:gd name="connsiteX1" fmla="*/ 796425 w 862090"/>
                <a:gd name="connsiteY1" fmla="*/ 55035 h 217102"/>
                <a:gd name="connsiteX2" fmla="*/ 862090 w 862090"/>
                <a:gd name="connsiteY2" fmla="*/ 0 h 217102"/>
                <a:gd name="connsiteX0" fmla="*/ 0 w 860008"/>
                <a:gd name="connsiteY0" fmla="*/ 217284 h 217284"/>
                <a:gd name="connsiteX1" fmla="*/ 796425 w 860008"/>
                <a:gd name="connsiteY1" fmla="*/ 55217 h 217284"/>
                <a:gd name="connsiteX2" fmla="*/ 860008 w 860008"/>
                <a:gd name="connsiteY2" fmla="*/ 0 h 217284"/>
                <a:gd name="connsiteX0" fmla="*/ 0 w 860008"/>
                <a:gd name="connsiteY0" fmla="*/ 217284 h 217284"/>
                <a:gd name="connsiteX1" fmla="*/ 796425 w 860008"/>
                <a:gd name="connsiteY1" fmla="*/ 55217 h 217284"/>
                <a:gd name="connsiteX2" fmla="*/ 860008 w 860008"/>
                <a:gd name="connsiteY2" fmla="*/ 0 h 217284"/>
                <a:gd name="connsiteX0" fmla="*/ 0 w 1336718"/>
                <a:gd name="connsiteY0" fmla="*/ 254402 h 254402"/>
                <a:gd name="connsiteX1" fmla="*/ 1273135 w 1336718"/>
                <a:gd name="connsiteY1" fmla="*/ 55217 h 254402"/>
                <a:gd name="connsiteX2" fmla="*/ 1336718 w 1336718"/>
                <a:gd name="connsiteY2" fmla="*/ 0 h 254402"/>
                <a:gd name="connsiteX0" fmla="*/ 0 w 1336718"/>
                <a:gd name="connsiteY0" fmla="*/ 254402 h 254402"/>
                <a:gd name="connsiteX1" fmla="*/ 1273135 w 1336718"/>
                <a:gd name="connsiteY1" fmla="*/ 55217 h 254402"/>
                <a:gd name="connsiteX2" fmla="*/ 1336718 w 1336718"/>
                <a:gd name="connsiteY2" fmla="*/ 0 h 254402"/>
                <a:gd name="connsiteX0" fmla="*/ 0 w 1336718"/>
                <a:gd name="connsiteY0" fmla="*/ 254402 h 254402"/>
                <a:gd name="connsiteX1" fmla="*/ 1273135 w 1336718"/>
                <a:gd name="connsiteY1" fmla="*/ 55217 h 254402"/>
                <a:gd name="connsiteX2" fmla="*/ 1336718 w 1336718"/>
                <a:gd name="connsiteY2" fmla="*/ 0 h 254402"/>
                <a:gd name="connsiteX0" fmla="*/ 0 w 1336718"/>
                <a:gd name="connsiteY0" fmla="*/ 254402 h 254402"/>
                <a:gd name="connsiteX1" fmla="*/ 1273135 w 1336718"/>
                <a:gd name="connsiteY1" fmla="*/ 55217 h 254402"/>
                <a:gd name="connsiteX2" fmla="*/ 1336718 w 1336718"/>
                <a:gd name="connsiteY2" fmla="*/ 0 h 2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6718" h="254402">
                  <a:moveTo>
                    <a:pt x="0" y="254402"/>
                  </a:moveTo>
                  <a:cubicBezTo>
                    <a:pt x="95663" y="244941"/>
                    <a:pt x="1134077" y="86114"/>
                    <a:pt x="1273135" y="55217"/>
                  </a:cubicBezTo>
                  <a:cubicBezTo>
                    <a:pt x="1333880" y="610"/>
                    <a:pt x="1326940" y="11157"/>
                    <a:pt x="1336718" y="0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 rot="13192210" flipH="1" flipV="1">
              <a:off x="6065836" y="2341630"/>
              <a:ext cx="1573590" cy="571473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864733"/>
                <a:gd name="connsiteY0" fmla="*/ 223020 h 223020"/>
                <a:gd name="connsiteX1" fmla="*/ 813056 w 864733"/>
                <a:gd name="connsiteY1" fmla="*/ 39865 h 223020"/>
                <a:gd name="connsiteX2" fmla="*/ 864733 w 864733"/>
                <a:gd name="connsiteY2" fmla="*/ 0 h 223020"/>
                <a:gd name="connsiteX0" fmla="*/ 0 w 864733"/>
                <a:gd name="connsiteY0" fmla="*/ 223020 h 223020"/>
                <a:gd name="connsiteX1" fmla="*/ 813056 w 864733"/>
                <a:gd name="connsiteY1" fmla="*/ 39865 h 223020"/>
                <a:gd name="connsiteX2" fmla="*/ 864733 w 864733"/>
                <a:gd name="connsiteY2" fmla="*/ 0 h 223020"/>
                <a:gd name="connsiteX0" fmla="*/ 0 w 864733"/>
                <a:gd name="connsiteY0" fmla="*/ 223020 h 223020"/>
                <a:gd name="connsiteX1" fmla="*/ 813056 w 864733"/>
                <a:gd name="connsiteY1" fmla="*/ 39865 h 223020"/>
                <a:gd name="connsiteX2" fmla="*/ 864733 w 864733"/>
                <a:gd name="connsiteY2" fmla="*/ 0 h 223020"/>
                <a:gd name="connsiteX0" fmla="*/ 0 w 864733"/>
                <a:gd name="connsiteY0" fmla="*/ 223020 h 223020"/>
                <a:gd name="connsiteX1" fmla="*/ 813056 w 864733"/>
                <a:gd name="connsiteY1" fmla="*/ 39865 h 223020"/>
                <a:gd name="connsiteX2" fmla="*/ 864733 w 864733"/>
                <a:gd name="connsiteY2" fmla="*/ 0 h 223020"/>
                <a:gd name="connsiteX0" fmla="*/ 0 w 864733"/>
                <a:gd name="connsiteY0" fmla="*/ 223020 h 223020"/>
                <a:gd name="connsiteX1" fmla="*/ 815899 w 864733"/>
                <a:gd name="connsiteY1" fmla="*/ 43189 h 223020"/>
                <a:gd name="connsiteX2" fmla="*/ 864733 w 864733"/>
                <a:gd name="connsiteY2" fmla="*/ 0 h 223020"/>
                <a:gd name="connsiteX0" fmla="*/ 0 w 864733"/>
                <a:gd name="connsiteY0" fmla="*/ 223020 h 223020"/>
                <a:gd name="connsiteX1" fmla="*/ 815899 w 864733"/>
                <a:gd name="connsiteY1" fmla="*/ 43189 h 223020"/>
                <a:gd name="connsiteX2" fmla="*/ 864733 w 864733"/>
                <a:gd name="connsiteY2" fmla="*/ 0 h 223020"/>
                <a:gd name="connsiteX0" fmla="*/ 0 w 869658"/>
                <a:gd name="connsiteY0" fmla="*/ 219514 h 219514"/>
                <a:gd name="connsiteX1" fmla="*/ 815899 w 869658"/>
                <a:gd name="connsiteY1" fmla="*/ 39683 h 219514"/>
                <a:gd name="connsiteX2" fmla="*/ 869658 w 869658"/>
                <a:gd name="connsiteY2" fmla="*/ 0 h 219514"/>
                <a:gd name="connsiteX0" fmla="*/ 0 w 862090"/>
                <a:gd name="connsiteY0" fmla="*/ 217102 h 217102"/>
                <a:gd name="connsiteX1" fmla="*/ 815899 w 862090"/>
                <a:gd name="connsiteY1" fmla="*/ 37271 h 217102"/>
                <a:gd name="connsiteX2" fmla="*/ 862090 w 862090"/>
                <a:gd name="connsiteY2" fmla="*/ 0 h 217102"/>
                <a:gd name="connsiteX0" fmla="*/ 0 w 624104"/>
                <a:gd name="connsiteY0" fmla="*/ 288180 h 288180"/>
                <a:gd name="connsiteX1" fmla="*/ 577913 w 624104"/>
                <a:gd name="connsiteY1" fmla="*/ 37271 h 288180"/>
                <a:gd name="connsiteX2" fmla="*/ 624104 w 624104"/>
                <a:gd name="connsiteY2" fmla="*/ 0 h 288180"/>
                <a:gd name="connsiteX0" fmla="*/ 0 w 622597"/>
                <a:gd name="connsiteY0" fmla="*/ 283189 h 283189"/>
                <a:gd name="connsiteX1" fmla="*/ 576406 w 622597"/>
                <a:gd name="connsiteY1" fmla="*/ 37271 h 283189"/>
                <a:gd name="connsiteX2" fmla="*/ 622597 w 622597"/>
                <a:gd name="connsiteY2" fmla="*/ 0 h 283189"/>
                <a:gd name="connsiteX0" fmla="*/ 0 w 622597"/>
                <a:gd name="connsiteY0" fmla="*/ 283189 h 283189"/>
                <a:gd name="connsiteX1" fmla="*/ 576406 w 622597"/>
                <a:gd name="connsiteY1" fmla="*/ 37271 h 283189"/>
                <a:gd name="connsiteX2" fmla="*/ 622597 w 622597"/>
                <a:gd name="connsiteY2" fmla="*/ 0 h 283189"/>
                <a:gd name="connsiteX0" fmla="*/ 0 w 622597"/>
                <a:gd name="connsiteY0" fmla="*/ 283189 h 283189"/>
                <a:gd name="connsiteX1" fmla="*/ 572816 w 622597"/>
                <a:gd name="connsiteY1" fmla="*/ 42080 h 283189"/>
                <a:gd name="connsiteX2" fmla="*/ 622597 w 622597"/>
                <a:gd name="connsiteY2" fmla="*/ 0 h 283189"/>
                <a:gd name="connsiteX0" fmla="*/ 0 w 622597"/>
                <a:gd name="connsiteY0" fmla="*/ 283189 h 283189"/>
                <a:gd name="connsiteX1" fmla="*/ 572816 w 622597"/>
                <a:gd name="connsiteY1" fmla="*/ 42080 h 283189"/>
                <a:gd name="connsiteX2" fmla="*/ 622597 w 622597"/>
                <a:gd name="connsiteY2" fmla="*/ 0 h 283189"/>
                <a:gd name="connsiteX0" fmla="*/ 0 w 665761"/>
                <a:gd name="connsiteY0" fmla="*/ 273257 h 273257"/>
                <a:gd name="connsiteX1" fmla="*/ 572816 w 665761"/>
                <a:gd name="connsiteY1" fmla="*/ 32148 h 273257"/>
                <a:gd name="connsiteX2" fmla="*/ 665761 w 665761"/>
                <a:gd name="connsiteY2" fmla="*/ 0 h 273257"/>
                <a:gd name="connsiteX0" fmla="*/ 0 w 665761"/>
                <a:gd name="connsiteY0" fmla="*/ 273257 h 273257"/>
                <a:gd name="connsiteX1" fmla="*/ 589125 w 665761"/>
                <a:gd name="connsiteY1" fmla="*/ 60222 h 273257"/>
                <a:gd name="connsiteX2" fmla="*/ 665761 w 665761"/>
                <a:gd name="connsiteY2" fmla="*/ 0 h 273257"/>
                <a:gd name="connsiteX0" fmla="*/ 0 w 663106"/>
                <a:gd name="connsiteY0" fmla="*/ 278613 h 278613"/>
                <a:gd name="connsiteX1" fmla="*/ 589125 w 663106"/>
                <a:gd name="connsiteY1" fmla="*/ 65578 h 278613"/>
                <a:gd name="connsiteX2" fmla="*/ 663106 w 663106"/>
                <a:gd name="connsiteY2" fmla="*/ 0 h 278613"/>
                <a:gd name="connsiteX0" fmla="*/ 0 w 984954"/>
                <a:gd name="connsiteY0" fmla="*/ 354928 h 354928"/>
                <a:gd name="connsiteX1" fmla="*/ 910973 w 984954"/>
                <a:gd name="connsiteY1" fmla="*/ 65578 h 354928"/>
                <a:gd name="connsiteX2" fmla="*/ 984954 w 984954"/>
                <a:gd name="connsiteY2" fmla="*/ 0 h 354928"/>
                <a:gd name="connsiteX0" fmla="*/ 0 w 984954"/>
                <a:gd name="connsiteY0" fmla="*/ 354928 h 354928"/>
                <a:gd name="connsiteX1" fmla="*/ 910973 w 984954"/>
                <a:gd name="connsiteY1" fmla="*/ 65578 h 354928"/>
                <a:gd name="connsiteX2" fmla="*/ 984954 w 984954"/>
                <a:gd name="connsiteY2" fmla="*/ 0 h 354928"/>
                <a:gd name="connsiteX0" fmla="*/ 0 w 1014890"/>
                <a:gd name="connsiteY0" fmla="*/ 326683 h 326683"/>
                <a:gd name="connsiteX1" fmla="*/ 910973 w 1014890"/>
                <a:gd name="connsiteY1" fmla="*/ 37333 h 326683"/>
                <a:gd name="connsiteX2" fmla="*/ 1014890 w 1014890"/>
                <a:gd name="connsiteY2" fmla="*/ 0 h 326683"/>
                <a:gd name="connsiteX0" fmla="*/ 0 w 1014890"/>
                <a:gd name="connsiteY0" fmla="*/ 326683 h 326683"/>
                <a:gd name="connsiteX1" fmla="*/ 927856 w 1014890"/>
                <a:gd name="connsiteY1" fmla="*/ 70582 h 326683"/>
                <a:gd name="connsiteX2" fmla="*/ 1014890 w 1014890"/>
                <a:gd name="connsiteY2" fmla="*/ 0 h 326683"/>
                <a:gd name="connsiteX0" fmla="*/ 0 w 1014890"/>
                <a:gd name="connsiteY0" fmla="*/ 326683 h 326683"/>
                <a:gd name="connsiteX1" fmla="*/ 910026 w 1014890"/>
                <a:gd name="connsiteY1" fmla="*/ 36226 h 326683"/>
                <a:gd name="connsiteX2" fmla="*/ 1014890 w 1014890"/>
                <a:gd name="connsiteY2" fmla="*/ 0 h 326683"/>
                <a:gd name="connsiteX0" fmla="*/ 0 w 976825"/>
                <a:gd name="connsiteY0" fmla="*/ 346417 h 346417"/>
                <a:gd name="connsiteX1" fmla="*/ 910026 w 976825"/>
                <a:gd name="connsiteY1" fmla="*/ 55960 h 346417"/>
                <a:gd name="connsiteX2" fmla="*/ 976825 w 976825"/>
                <a:gd name="connsiteY2" fmla="*/ 0 h 34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6825" h="346417">
                  <a:moveTo>
                    <a:pt x="0" y="346417"/>
                  </a:moveTo>
                  <a:cubicBezTo>
                    <a:pt x="101123" y="311815"/>
                    <a:pt x="778749" y="104960"/>
                    <a:pt x="910026" y="55960"/>
                  </a:cubicBezTo>
                  <a:lnTo>
                    <a:pt x="976825" y="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13192210" flipH="1" flipV="1">
              <a:off x="6060011" y="1837942"/>
              <a:ext cx="1764377" cy="100199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864733"/>
                <a:gd name="connsiteY0" fmla="*/ 223020 h 223020"/>
                <a:gd name="connsiteX1" fmla="*/ 813056 w 864733"/>
                <a:gd name="connsiteY1" fmla="*/ 39865 h 223020"/>
                <a:gd name="connsiteX2" fmla="*/ 864733 w 864733"/>
                <a:gd name="connsiteY2" fmla="*/ 0 h 223020"/>
                <a:gd name="connsiteX0" fmla="*/ 0 w 864733"/>
                <a:gd name="connsiteY0" fmla="*/ 223020 h 223020"/>
                <a:gd name="connsiteX1" fmla="*/ 813056 w 864733"/>
                <a:gd name="connsiteY1" fmla="*/ 39865 h 223020"/>
                <a:gd name="connsiteX2" fmla="*/ 864733 w 864733"/>
                <a:gd name="connsiteY2" fmla="*/ 0 h 223020"/>
                <a:gd name="connsiteX0" fmla="*/ 0 w 864733"/>
                <a:gd name="connsiteY0" fmla="*/ 223020 h 223020"/>
                <a:gd name="connsiteX1" fmla="*/ 813056 w 864733"/>
                <a:gd name="connsiteY1" fmla="*/ 39865 h 223020"/>
                <a:gd name="connsiteX2" fmla="*/ 864733 w 864733"/>
                <a:gd name="connsiteY2" fmla="*/ 0 h 223020"/>
                <a:gd name="connsiteX0" fmla="*/ 0 w 864733"/>
                <a:gd name="connsiteY0" fmla="*/ 223020 h 223020"/>
                <a:gd name="connsiteX1" fmla="*/ 813056 w 864733"/>
                <a:gd name="connsiteY1" fmla="*/ 39865 h 223020"/>
                <a:gd name="connsiteX2" fmla="*/ 864733 w 864733"/>
                <a:gd name="connsiteY2" fmla="*/ 0 h 223020"/>
                <a:gd name="connsiteX0" fmla="*/ 0 w 864733"/>
                <a:gd name="connsiteY0" fmla="*/ 223020 h 223020"/>
                <a:gd name="connsiteX1" fmla="*/ 815899 w 864733"/>
                <a:gd name="connsiteY1" fmla="*/ 43189 h 223020"/>
                <a:gd name="connsiteX2" fmla="*/ 864733 w 864733"/>
                <a:gd name="connsiteY2" fmla="*/ 0 h 223020"/>
                <a:gd name="connsiteX0" fmla="*/ 0 w 864733"/>
                <a:gd name="connsiteY0" fmla="*/ 223020 h 223020"/>
                <a:gd name="connsiteX1" fmla="*/ 815899 w 864733"/>
                <a:gd name="connsiteY1" fmla="*/ 43189 h 223020"/>
                <a:gd name="connsiteX2" fmla="*/ 864733 w 864733"/>
                <a:gd name="connsiteY2" fmla="*/ 0 h 223020"/>
                <a:gd name="connsiteX0" fmla="*/ 0 w 869658"/>
                <a:gd name="connsiteY0" fmla="*/ 219514 h 219514"/>
                <a:gd name="connsiteX1" fmla="*/ 815899 w 869658"/>
                <a:gd name="connsiteY1" fmla="*/ 39683 h 219514"/>
                <a:gd name="connsiteX2" fmla="*/ 869658 w 869658"/>
                <a:gd name="connsiteY2" fmla="*/ 0 h 219514"/>
                <a:gd name="connsiteX0" fmla="*/ 0 w 862090"/>
                <a:gd name="connsiteY0" fmla="*/ 217102 h 217102"/>
                <a:gd name="connsiteX1" fmla="*/ 815899 w 862090"/>
                <a:gd name="connsiteY1" fmla="*/ 37271 h 217102"/>
                <a:gd name="connsiteX2" fmla="*/ 862090 w 862090"/>
                <a:gd name="connsiteY2" fmla="*/ 0 h 217102"/>
                <a:gd name="connsiteX0" fmla="*/ 0 w 624104"/>
                <a:gd name="connsiteY0" fmla="*/ 288180 h 288180"/>
                <a:gd name="connsiteX1" fmla="*/ 577913 w 624104"/>
                <a:gd name="connsiteY1" fmla="*/ 37271 h 288180"/>
                <a:gd name="connsiteX2" fmla="*/ 624104 w 624104"/>
                <a:gd name="connsiteY2" fmla="*/ 0 h 288180"/>
                <a:gd name="connsiteX0" fmla="*/ 0 w 622597"/>
                <a:gd name="connsiteY0" fmla="*/ 283189 h 283189"/>
                <a:gd name="connsiteX1" fmla="*/ 576406 w 622597"/>
                <a:gd name="connsiteY1" fmla="*/ 37271 h 283189"/>
                <a:gd name="connsiteX2" fmla="*/ 622597 w 622597"/>
                <a:gd name="connsiteY2" fmla="*/ 0 h 283189"/>
                <a:gd name="connsiteX0" fmla="*/ 0 w 622597"/>
                <a:gd name="connsiteY0" fmla="*/ 283189 h 283189"/>
                <a:gd name="connsiteX1" fmla="*/ 576406 w 622597"/>
                <a:gd name="connsiteY1" fmla="*/ 37271 h 283189"/>
                <a:gd name="connsiteX2" fmla="*/ 622597 w 622597"/>
                <a:gd name="connsiteY2" fmla="*/ 0 h 283189"/>
                <a:gd name="connsiteX0" fmla="*/ 0 w 622597"/>
                <a:gd name="connsiteY0" fmla="*/ 283189 h 283189"/>
                <a:gd name="connsiteX1" fmla="*/ 572816 w 622597"/>
                <a:gd name="connsiteY1" fmla="*/ 42080 h 283189"/>
                <a:gd name="connsiteX2" fmla="*/ 622597 w 622597"/>
                <a:gd name="connsiteY2" fmla="*/ 0 h 283189"/>
                <a:gd name="connsiteX0" fmla="*/ 0 w 622597"/>
                <a:gd name="connsiteY0" fmla="*/ 283189 h 283189"/>
                <a:gd name="connsiteX1" fmla="*/ 572816 w 622597"/>
                <a:gd name="connsiteY1" fmla="*/ 42080 h 283189"/>
                <a:gd name="connsiteX2" fmla="*/ 622597 w 622597"/>
                <a:gd name="connsiteY2" fmla="*/ 0 h 283189"/>
                <a:gd name="connsiteX0" fmla="*/ 0 w 662933"/>
                <a:gd name="connsiteY0" fmla="*/ 283189 h 283189"/>
                <a:gd name="connsiteX1" fmla="*/ 643390 w 662933"/>
                <a:gd name="connsiteY1" fmla="*/ 187639 h 283189"/>
                <a:gd name="connsiteX2" fmla="*/ 622597 w 662933"/>
                <a:gd name="connsiteY2" fmla="*/ 0 h 283189"/>
                <a:gd name="connsiteX0" fmla="*/ 0 w 662933"/>
                <a:gd name="connsiteY0" fmla="*/ 283189 h 283189"/>
                <a:gd name="connsiteX1" fmla="*/ 643390 w 662933"/>
                <a:gd name="connsiteY1" fmla="*/ 187639 h 283189"/>
                <a:gd name="connsiteX2" fmla="*/ 622597 w 662933"/>
                <a:gd name="connsiteY2" fmla="*/ 0 h 283189"/>
                <a:gd name="connsiteX0" fmla="*/ 0 w 662933"/>
                <a:gd name="connsiteY0" fmla="*/ 283189 h 283189"/>
                <a:gd name="connsiteX1" fmla="*/ 643390 w 662933"/>
                <a:gd name="connsiteY1" fmla="*/ 187639 h 283189"/>
                <a:gd name="connsiteX2" fmla="*/ 622597 w 662933"/>
                <a:gd name="connsiteY2" fmla="*/ 0 h 283189"/>
                <a:gd name="connsiteX0" fmla="*/ 0 w 711136"/>
                <a:gd name="connsiteY0" fmla="*/ 150402 h 150402"/>
                <a:gd name="connsiteX1" fmla="*/ 643390 w 711136"/>
                <a:gd name="connsiteY1" fmla="*/ 54852 h 150402"/>
                <a:gd name="connsiteX2" fmla="*/ 711136 w 711136"/>
                <a:gd name="connsiteY2" fmla="*/ 0 h 150402"/>
                <a:gd name="connsiteX0" fmla="*/ 0 w 711136"/>
                <a:gd name="connsiteY0" fmla="*/ 150402 h 150402"/>
                <a:gd name="connsiteX1" fmla="*/ 576641 w 711136"/>
                <a:gd name="connsiteY1" fmla="*/ 107414 h 150402"/>
                <a:gd name="connsiteX2" fmla="*/ 711136 w 711136"/>
                <a:gd name="connsiteY2" fmla="*/ 0 h 150402"/>
                <a:gd name="connsiteX0" fmla="*/ 0 w 690768"/>
                <a:gd name="connsiteY0" fmla="*/ 88650 h 88650"/>
                <a:gd name="connsiteX1" fmla="*/ 576641 w 690768"/>
                <a:gd name="connsiteY1" fmla="*/ 45662 h 88650"/>
                <a:gd name="connsiteX2" fmla="*/ 690768 w 690768"/>
                <a:gd name="connsiteY2" fmla="*/ 0 h 88650"/>
                <a:gd name="connsiteX0" fmla="*/ 0 w 667078"/>
                <a:gd name="connsiteY0" fmla="*/ 116346 h 116346"/>
                <a:gd name="connsiteX1" fmla="*/ 576641 w 667078"/>
                <a:gd name="connsiteY1" fmla="*/ 73358 h 116346"/>
                <a:gd name="connsiteX2" fmla="*/ 667078 w 667078"/>
                <a:gd name="connsiteY2" fmla="*/ 0 h 116346"/>
                <a:gd name="connsiteX0" fmla="*/ 0 w 667078"/>
                <a:gd name="connsiteY0" fmla="*/ 116346 h 116346"/>
                <a:gd name="connsiteX1" fmla="*/ 632980 w 667078"/>
                <a:gd name="connsiteY1" fmla="*/ 19884 h 116346"/>
                <a:gd name="connsiteX2" fmla="*/ 667078 w 667078"/>
                <a:gd name="connsiteY2" fmla="*/ 0 h 116346"/>
                <a:gd name="connsiteX0" fmla="*/ 0 w 667078"/>
                <a:gd name="connsiteY0" fmla="*/ 116346 h 116346"/>
                <a:gd name="connsiteX1" fmla="*/ 632045 w 667078"/>
                <a:gd name="connsiteY1" fmla="*/ 30050 h 116346"/>
                <a:gd name="connsiteX2" fmla="*/ 667078 w 667078"/>
                <a:gd name="connsiteY2" fmla="*/ 0 h 116346"/>
                <a:gd name="connsiteX0" fmla="*/ 0 w 667078"/>
                <a:gd name="connsiteY0" fmla="*/ 116346 h 116346"/>
                <a:gd name="connsiteX1" fmla="*/ 636583 w 667078"/>
                <a:gd name="connsiteY1" fmla="*/ 26348 h 116346"/>
                <a:gd name="connsiteX2" fmla="*/ 667078 w 667078"/>
                <a:gd name="connsiteY2" fmla="*/ 0 h 116346"/>
                <a:gd name="connsiteX0" fmla="*/ 0 w 667078"/>
                <a:gd name="connsiteY0" fmla="*/ 116346 h 116346"/>
                <a:gd name="connsiteX1" fmla="*/ 638279 w 667078"/>
                <a:gd name="connsiteY1" fmla="*/ 19323 h 116346"/>
                <a:gd name="connsiteX2" fmla="*/ 667078 w 667078"/>
                <a:gd name="connsiteY2" fmla="*/ 0 h 116346"/>
                <a:gd name="connsiteX0" fmla="*/ 0 w 667078"/>
                <a:gd name="connsiteY0" fmla="*/ 116346 h 116346"/>
                <a:gd name="connsiteX1" fmla="*/ 638279 w 667078"/>
                <a:gd name="connsiteY1" fmla="*/ 19323 h 116346"/>
                <a:gd name="connsiteX2" fmla="*/ 667078 w 667078"/>
                <a:gd name="connsiteY2" fmla="*/ 0 h 116346"/>
                <a:gd name="connsiteX0" fmla="*/ 0 w 667078"/>
                <a:gd name="connsiteY0" fmla="*/ 116346 h 116346"/>
                <a:gd name="connsiteX1" fmla="*/ 638279 w 667078"/>
                <a:gd name="connsiteY1" fmla="*/ 19323 h 116346"/>
                <a:gd name="connsiteX2" fmla="*/ 667078 w 667078"/>
                <a:gd name="connsiteY2" fmla="*/ 0 h 116346"/>
                <a:gd name="connsiteX0" fmla="*/ 0 w 663301"/>
                <a:gd name="connsiteY0" fmla="*/ 109503 h 109503"/>
                <a:gd name="connsiteX1" fmla="*/ 634502 w 663301"/>
                <a:gd name="connsiteY1" fmla="*/ 19323 h 109503"/>
                <a:gd name="connsiteX2" fmla="*/ 663301 w 663301"/>
                <a:gd name="connsiteY2" fmla="*/ 0 h 109503"/>
                <a:gd name="connsiteX0" fmla="*/ 0 w 663301"/>
                <a:gd name="connsiteY0" fmla="*/ 109503 h 109503"/>
                <a:gd name="connsiteX1" fmla="*/ 615028 w 663301"/>
                <a:gd name="connsiteY1" fmla="*/ 37086 h 109503"/>
                <a:gd name="connsiteX2" fmla="*/ 663301 w 663301"/>
                <a:gd name="connsiteY2" fmla="*/ 0 h 109503"/>
                <a:gd name="connsiteX0" fmla="*/ 0 w 662166"/>
                <a:gd name="connsiteY0" fmla="*/ 108577 h 108577"/>
                <a:gd name="connsiteX1" fmla="*/ 615028 w 662166"/>
                <a:gd name="connsiteY1" fmla="*/ 36160 h 108577"/>
                <a:gd name="connsiteX2" fmla="*/ 662166 w 662166"/>
                <a:gd name="connsiteY2" fmla="*/ 0 h 108577"/>
                <a:gd name="connsiteX0" fmla="*/ 0 w 1094696"/>
                <a:gd name="connsiteY0" fmla="*/ 53238 h 53238"/>
                <a:gd name="connsiteX1" fmla="*/ 1047558 w 1094696"/>
                <a:gd name="connsiteY1" fmla="*/ 36160 h 53238"/>
                <a:gd name="connsiteX2" fmla="*/ 1094696 w 1094696"/>
                <a:gd name="connsiteY2" fmla="*/ 0 h 53238"/>
                <a:gd name="connsiteX0" fmla="*/ 0 w 1094696"/>
                <a:gd name="connsiteY0" fmla="*/ 53238 h 56015"/>
                <a:gd name="connsiteX1" fmla="*/ 1047558 w 1094696"/>
                <a:gd name="connsiteY1" fmla="*/ 36160 h 56015"/>
                <a:gd name="connsiteX2" fmla="*/ 1094696 w 1094696"/>
                <a:gd name="connsiteY2" fmla="*/ 0 h 56015"/>
                <a:gd name="connsiteX0" fmla="*/ 0 w 1094696"/>
                <a:gd name="connsiteY0" fmla="*/ 53238 h 55298"/>
                <a:gd name="connsiteX1" fmla="*/ 1042634 w 1094696"/>
                <a:gd name="connsiteY1" fmla="*/ 32654 h 55298"/>
                <a:gd name="connsiteX2" fmla="*/ 1094696 w 1094696"/>
                <a:gd name="connsiteY2" fmla="*/ 0 h 55298"/>
                <a:gd name="connsiteX0" fmla="*/ 0 w 1087316"/>
                <a:gd name="connsiteY0" fmla="*/ 52860 h 54920"/>
                <a:gd name="connsiteX1" fmla="*/ 1042634 w 1087316"/>
                <a:gd name="connsiteY1" fmla="*/ 32276 h 54920"/>
                <a:gd name="connsiteX2" fmla="*/ 1087316 w 1087316"/>
                <a:gd name="connsiteY2" fmla="*/ 0 h 54920"/>
                <a:gd name="connsiteX0" fmla="*/ 0 w 1091667"/>
                <a:gd name="connsiteY0" fmla="*/ 54528 h 56588"/>
                <a:gd name="connsiteX1" fmla="*/ 1042634 w 1091667"/>
                <a:gd name="connsiteY1" fmla="*/ 33944 h 56588"/>
                <a:gd name="connsiteX2" fmla="*/ 1091667 w 1091667"/>
                <a:gd name="connsiteY2" fmla="*/ 0 h 56588"/>
                <a:gd name="connsiteX0" fmla="*/ 0 w 1091667"/>
                <a:gd name="connsiteY0" fmla="*/ 54528 h 64459"/>
                <a:gd name="connsiteX1" fmla="*/ 1058743 w 1091667"/>
                <a:gd name="connsiteY1" fmla="*/ 52777 h 64459"/>
                <a:gd name="connsiteX2" fmla="*/ 1091667 w 1091667"/>
                <a:gd name="connsiteY2" fmla="*/ 0 h 64459"/>
                <a:gd name="connsiteX0" fmla="*/ 0 w 1091667"/>
                <a:gd name="connsiteY0" fmla="*/ 54528 h 55930"/>
                <a:gd name="connsiteX1" fmla="*/ 1051523 w 1091667"/>
                <a:gd name="connsiteY1" fmla="*/ 28573 h 55930"/>
                <a:gd name="connsiteX2" fmla="*/ 1091667 w 1091667"/>
                <a:gd name="connsiteY2" fmla="*/ 0 h 55930"/>
                <a:gd name="connsiteX0" fmla="*/ 0 w 1087877"/>
                <a:gd name="connsiteY0" fmla="*/ 58959 h 60361"/>
                <a:gd name="connsiteX1" fmla="*/ 1051523 w 1087877"/>
                <a:gd name="connsiteY1" fmla="*/ 33004 h 60361"/>
                <a:gd name="connsiteX2" fmla="*/ 1087877 w 1087877"/>
                <a:gd name="connsiteY2" fmla="*/ 0 h 60361"/>
                <a:gd name="connsiteX0" fmla="*/ 0 w 1095258"/>
                <a:gd name="connsiteY0" fmla="*/ 59337 h 60739"/>
                <a:gd name="connsiteX1" fmla="*/ 1051523 w 1095258"/>
                <a:gd name="connsiteY1" fmla="*/ 33382 h 60739"/>
                <a:gd name="connsiteX2" fmla="*/ 1095258 w 1095258"/>
                <a:gd name="connsiteY2" fmla="*/ 0 h 6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58" h="60739">
                  <a:moveTo>
                    <a:pt x="0" y="59337"/>
                  </a:moveTo>
                  <a:cubicBezTo>
                    <a:pt x="133153" y="64435"/>
                    <a:pt x="906967" y="55597"/>
                    <a:pt x="1051523" y="33382"/>
                  </a:cubicBezTo>
                  <a:lnTo>
                    <a:pt x="1095258" y="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5522178" y="1752600"/>
              <a:ext cx="2044099" cy="66034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6040448" y="1585913"/>
              <a:ext cx="1522308" cy="8270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6140867" y="5643739"/>
              <a:ext cx="87820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224757" y="4493419"/>
              <a:ext cx="1435099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" name="Freeform 35"/>
          <p:cNvSpPr/>
          <p:nvPr/>
        </p:nvSpPr>
        <p:spPr>
          <a:xfrm rot="13192210" flipH="1">
            <a:off x="5707716" y="5538971"/>
            <a:ext cx="1097257" cy="1101884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41190 h 1041190"/>
              <a:gd name="connsiteX1" fmla="*/ 141873 w 301067"/>
              <a:gd name="connsiteY1" fmla="*/ 0 h 1041190"/>
              <a:gd name="connsiteX2" fmla="*/ 301067 w 301067"/>
              <a:gd name="connsiteY2" fmla="*/ 20108 h 1041190"/>
              <a:gd name="connsiteX0" fmla="*/ 0 w 307390"/>
              <a:gd name="connsiteY0" fmla="*/ 1143686 h 1143686"/>
              <a:gd name="connsiteX1" fmla="*/ 141873 w 307390"/>
              <a:gd name="connsiteY1" fmla="*/ 102496 h 1143686"/>
              <a:gd name="connsiteX2" fmla="*/ 307390 w 307390"/>
              <a:gd name="connsiteY2" fmla="*/ 0 h 1143686"/>
              <a:gd name="connsiteX0" fmla="*/ 0 w 280748"/>
              <a:gd name="connsiteY0" fmla="*/ 1146123 h 1146123"/>
              <a:gd name="connsiteX1" fmla="*/ 141873 w 280748"/>
              <a:gd name="connsiteY1" fmla="*/ 104933 h 1146123"/>
              <a:gd name="connsiteX2" fmla="*/ 280748 w 280748"/>
              <a:gd name="connsiteY2" fmla="*/ 0 h 1146123"/>
              <a:gd name="connsiteX0" fmla="*/ 0 w 206271"/>
              <a:gd name="connsiteY0" fmla="*/ 605460 h 605460"/>
              <a:gd name="connsiteX1" fmla="*/ 67396 w 206271"/>
              <a:gd name="connsiteY1" fmla="*/ 104933 h 605460"/>
              <a:gd name="connsiteX2" fmla="*/ 206271 w 206271"/>
              <a:gd name="connsiteY2" fmla="*/ 0 h 605460"/>
              <a:gd name="connsiteX0" fmla="*/ 0 w 223234"/>
              <a:gd name="connsiteY0" fmla="*/ 594784 h 594784"/>
              <a:gd name="connsiteX1" fmla="*/ 84359 w 223234"/>
              <a:gd name="connsiteY1" fmla="*/ 104933 h 594784"/>
              <a:gd name="connsiteX2" fmla="*/ 223234 w 223234"/>
              <a:gd name="connsiteY2" fmla="*/ 0 h 594784"/>
              <a:gd name="connsiteX0" fmla="*/ 0 w 223234"/>
              <a:gd name="connsiteY0" fmla="*/ 594784 h 594784"/>
              <a:gd name="connsiteX1" fmla="*/ 149879 w 223234"/>
              <a:gd name="connsiteY1" fmla="*/ 224987 h 594784"/>
              <a:gd name="connsiteX2" fmla="*/ 223234 w 223234"/>
              <a:gd name="connsiteY2" fmla="*/ 0 h 594784"/>
              <a:gd name="connsiteX0" fmla="*/ 0 w 284655"/>
              <a:gd name="connsiteY0" fmla="*/ 529853 h 529853"/>
              <a:gd name="connsiteX1" fmla="*/ 149879 w 284655"/>
              <a:gd name="connsiteY1" fmla="*/ 160056 h 529853"/>
              <a:gd name="connsiteX2" fmla="*/ 284655 w 284655"/>
              <a:gd name="connsiteY2" fmla="*/ 0 h 529853"/>
              <a:gd name="connsiteX0" fmla="*/ 100259 w 134776"/>
              <a:gd name="connsiteY0" fmla="*/ 434123 h 434123"/>
              <a:gd name="connsiteX1" fmla="*/ 0 w 134776"/>
              <a:gd name="connsiteY1" fmla="*/ 160056 h 434123"/>
              <a:gd name="connsiteX2" fmla="*/ 134776 w 134776"/>
              <a:gd name="connsiteY2" fmla="*/ 0 h 434123"/>
              <a:gd name="connsiteX0" fmla="*/ 100259 w 160619"/>
              <a:gd name="connsiteY0" fmla="*/ 422633 h 422633"/>
              <a:gd name="connsiteX1" fmla="*/ 0 w 160619"/>
              <a:gd name="connsiteY1" fmla="*/ 148566 h 422633"/>
              <a:gd name="connsiteX2" fmla="*/ 160619 w 160619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1407 w 630045"/>
              <a:gd name="connsiteY0" fmla="*/ 316727 h 316727"/>
              <a:gd name="connsiteX1" fmla="*/ 476526 w 630045"/>
              <a:gd name="connsiteY1" fmla="*/ 129906 h 316727"/>
              <a:gd name="connsiteX2" fmla="*/ 630045 w 630045"/>
              <a:gd name="connsiteY2" fmla="*/ 0 h 316727"/>
              <a:gd name="connsiteX0" fmla="*/ 1358 w 650064"/>
              <a:gd name="connsiteY0" fmla="*/ 320226 h 320226"/>
              <a:gd name="connsiteX1" fmla="*/ 496545 w 650064"/>
              <a:gd name="connsiteY1" fmla="*/ 129906 h 320226"/>
              <a:gd name="connsiteX2" fmla="*/ 650064 w 650064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945474"/>
              <a:gd name="connsiteY0" fmla="*/ 404639 h 404639"/>
              <a:gd name="connsiteX1" fmla="*/ 495187 w 945474"/>
              <a:gd name="connsiteY1" fmla="*/ 214319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55519"/>
              <a:gd name="connsiteY0" fmla="*/ 396747 h 396747"/>
              <a:gd name="connsiteX1" fmla="*/ 863437 w 955519"/>
              <a:gd name="connsiteY1" fmla="*/ 66931 h 396747"/>
              <a:gd name="connsiteX2" fmla="*/ 955519 w 955519"/>
              <a:gd name="connsiteY2" fmla="*/ 0 h 396747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83891 w 950657"/>
              <a:gd name="connsiteY1" fmla="*/ 123491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70239 w 950657"/>
              <a:gd name="connsiteY1" fmla="*/ 76722 h 402434"/>
              <a:gd name="connsiteX2" fmla="*/ 950657 w 950657"/>
              <a:gd name="connsiteY2" fmla="*/ 0 h 402434"/>
              <a:gd name="connsiteX0" fmla="*/ 0 w 1049485"/>
              <a:gd name="connsiteY0" fmla="*/ 341380 h 341380"/>
              <a:gd name="connsiteX1" fmla="*/ 870239 w 1049485"/>
              <a:gd name="connsiteY1" fmla="*/ 15668 h 341380"/>
              <a:gd name="connsiteX2" fmla="*/ 1049485 w 1049485"/>
              <a:gd name="connsiteY2" fmla="*/ 15970 h 341380"/>
              <a:gd name="connsiteX0" fmla="*/ 0 w 963281"/>
              <a:gd name="connsiteY0" fmla="*/ 403079 h 403079"/>
              <a:gd name="connsiteX1" fmla="*/ 870239 w 963281"/>
              <a:gd name="connsiteY1" fmla="*/ 77367 h 403079"/>
              <a:gd name="connsiteX2" fmla="*/ 963281 w 963281"/>
              <a:gd name="connsiteY2" fmla="*/ 0 h 403079"/>
              <a:gd name="connsiteX0" fmla="*/ 0 w 1096556"/>
              <a:gd name="connsiteY0" fmla="*/ 333040 h 333040"/>
              <a:gd name="connsiteX1" fmla="*/ 870239 w 1096556"/>
              <a:gd name="connsiteY1" fmla="*/ 7328 h 333040"/>
              <a:gd name="connsiteX2" fmla="*/ 1096556 w 1096556"/>
              <a:gd name="connsiteY2" fmla="*/ 120433 h 333040"/>
              <a:gd name="connsiteX0" fmla="*/ 0 w 1096556"/>
              <a:gd name="connsiteY0" fmla="*/ 333733 h 333733"/>
              <a:gd name="connsiteX1" fmla="*/ 870239 w 1096556"/>
              <a:gd name="connsiteY1" fmla="*/ 8021 h 333733"/>
              <a:gd name="connsiteX2" fmla="*/ 1096556 w 1096556"/>
              <a:gd name="connsiteY2" fmla="*/ 121126 h 333733"/>
              <a:gd name="connsiteX0" fmla="*/ 0 w 957459"/>
              <a:gd name="connsiteY0" fmla="*/ 398329 h 398329"/>
              <a:gd name="connsiteX1" fmla="*/ 870239 w 957459"/>
              <a:gd name="connsiteY1" fmla="*/ 72617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2379 w 957459"/>
              <a:gd name="connsiteY1" fmla="*/ 42641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8625 w 957459"/>
              <a:gd name="connsiteY1" fmla="*/ 43189 h 398329"/>
              <a:gd name="connsiteX2" fmla="*/ 957459 w 957459"/>
              <a:gd name="connsiteY2" fmla="*/ 0 h 398329"/>
              <a:gd name="connsiteX0" fmla="*/ 0 w 960302"/>
              <a:gd name="connsiteY0" fmla="*/ 395005 h 395005"/>
              <a:gd name="connsiteX1" fmla="*/ 908625 w 960302"/>
              <a:gd name="connsiteY1" fmla="*/ 39865 h 395005"/>
              <a:gd name="connsiteX2" fmla="*/ 960302 w 960302"/>
              <a:gd name="connsiteY2" fmla="*/ 0 h 395005"/>
              <a:gd name="connsiteX0" fmla="*/ 0 w 949065"/>
              <a:gd name="connsiteY0" fmla="*/ 355630 h 3123911"/>
              <a:gd name="connsiteX1" fmla="*/ 908625 w 949065"/>
              <a:gd name="connsiteY1" fmla="*/ 490 h 3123911"/>
              <a:gd name="connsiteX2" fmla="*/ 949065 w 949065"/>
              <a:gd name="connsiteY2" fmla="*/ 3123903 h 3123911"/>
              <a:gd name="connsiteX0" fmla="*/ 0 w 949512"/>
              <a:gd name="connsiteY0" fmla="*/ 156 h 2768644"/>
              <a:gd name="connsiteX1" fmla="*/ 913415 w 949512"/>
              <a:gd name="connsiteY1" fmla="*/ 2690940 h 2768644"/>
              <a:gd name="connsiteX2" fmla="*/ 949065 w 949512"/>
              <a:gd name="connsiteY2" fmla="*/ 2768429 h 2768644"/>
              <a:gd name="connsiteX0" fmla="*/ 0 w 949512"/>
              <a:gd name="connsiteY0" fmla="*/ 201 h 2768689"/>
              <a:gd name="connsiteX1" fmla="*/ 913415 w 949512"/>
              <a:gd name="connsiteY1" fmla="*/ 2690985 h 2768689"/>
              <a:gd name="connsiteX2" fmla="*/ 949065 w 949512"/>
              <a:gd name="connsiteY2" fmla="*/ 2768474 h 2768689"/>
              <a:gd name="connsiteX0" fmla="*/ 0 w 949512"/>
              <a:gd name="connsiteY0" fmla="*/ 0 h 2768488"/>
              <a:gd name="connsiteX1" fmla="*/ 913415 w 949512"/>
              <a:gd name="connsiteY1" fmla="*/ 2690784 h 2768488"/>
              <a:gd name="connsiteX2" fmla="*/ 949065 w 949512"/>
              <a:gd name="connsiteY2" fmla="*/ 2768273 h 2768488"/>
              <a:gd name="connsiteX0" fmla="*/ 0 w 949512"/>
              <a:gd name="connsiteY0" fmla="*/ 0 h 2768488"/>
              <a:gd name="connsiteX1" fmla="*/ 913415 w 949512"/>
              <a:gd name="connsiteY1" fmla="*/ 2690784 h 2768488"/>
              <a:gd name="connsiteX2" fmla="*/ 949065 w 949512"/>
              <a:gd name="connsiteY2" fmla="*/ 2768273 h 2768488"/>
              <a:gd name="connsiteX0" fmla="*/ 0 w 939338"/>
              <a:gd name="connsiteY0" fmla="*/ 0 h 2794688"/>
              <a:gd name="connsiteX1" fmla="*/ 903241 w 939338"/>
              <a:gd name="connsiteY1" fmla="*/ 2716984 h 2794688"/>
              <a:gd name="connsiteX2" fmla="*/ 938891 w 939338"/>
              <a:gd name="connsiteY2" fmla="*/ 2794473 h 2794688"/>
              <a:gd name="connsiteX0" fmla="*/ 0 w 946319"/>
              <a:gd name="connsiteY0" fmla="*/ -1 h 2769104"/>
              <a:gd name="connsiteX1" fmla="*/ 910222 w 946319"/>
              <a:gd name="connsiteY1" fmla="*/ 2691400 h 2769104"/>
              <a:gd name="connsiteX2" fmla="*/ 945872 w 946319"/>
              <a:gd name="connsiteY2" fmla="*/ 2768889 h 2769104"/>
              <a:gd name="connsiteX0" fmla="*/ 0 w 943698"/>
              <a:gd name="connsiteY0" fmla="*/ 0 h 2783461"/>
              <a:gd name="connsiteX1" fmla="*/ 907601 w 943698"/>
              <a:gd name="connsiteY1" fmla="*/ 2705757 h 2783461"/>
              <a:gd name="connsiteX2" fmla="*/ 943251 w 943698"/>
              <a:gd name="connsiteY2" fmla="*/ 2783246 h 2783461"/>
              <a:gd name="connsiteX0" fmla="*/ 0 w 943698"/>
              <a:gd name="connsiteY0" fmla="*/ 0 h 2783461"/>
              <a:gd name="connsiteX1" fmla="*/ 907601 w 943698"/>
              <a:gd name="connsiteY1" fmla="*/ 2705757 h 2783461"/>
              <a:gd name="connsiteX2" fmla="*/ 943251 w 943698"/>
              <a:gd name="connsiteY2" fmla="*/ 2783246 h 2783461"/>
              <a:gd name="connsiteX0" fmla="*/ 0 w 943251"/>
              <a:gd name="connsiteY0" fmla="*/ 0 h 2783246"/>
              <a:gd name="connsiteX1" fmla="*/ 907601 w 943251"/>
              <a:gd name="connsiteY1" fmla="*/ 2705757 h 2783246"/>
              <a:gd name="connsiteX2" fmla="*/ 943251 w 943251"/>
              <a:gd name="connsiteY2" fmla="*/ 2783246 h 2783246"/>
              <a:gd name="connsiteX0" fmla="*/ 0 w 943251"/>
              <a:gd name="connsiteY0" fmla="*/ 0 h 2783246"/>
              <a:gd name="connsiteX1" fmla="*/ 788943 w 943251"/>
              <a:gd name="connsiteY1" fmla="*/ 2562474 h 2783246"/>
              <a:gd name="connsiteX2" fmla="*/ 943251 w 943251"/>
              <a:gd name="connsiteY2" fmla="*/ 2783246 h 2783246"/>
              <a:gd name="connsiteX0" fmla="*/ 0 w 943251"/>
              <a:gd name="connsiteY0" fmla="*/ 0 h 2783246"/>
              <a:gd name="connsiteX1" fmla="*/ 788943 w 943251"/>
              <a:gd name="connsiteY1" fmla="*/ 2562474 h 2783246"/>
              <a:gd name="connsiteX2" fmla="*/ 943251 w 943251"/>
              <a:gd name="connsiteY2" fmla="*/ 2783246 h 2783246"/>
              <a:gd name="connsiteX0" fmla="*/ 0 w 943251"/>
              <a:gd name="connsiteY0" fmla="*/ 0 h 2783246"/>
              <a:gd name="connsiteX1" fmla="*/ 788943 w 943251"/>
              <a:gd name="connsiteY1" fmla="*/ 2562474 h 2783246"/>
              <a:gd name="connsiteX2" fmla="*/ 943251 w 943251"/>
              <a:gd name="connsiteY2" fmla="*/ 2783246 h 2783246"/>
              <a:gd name="connsiteX0" fmla="*/ 0 w 943251"/>
              <a:gd name="connsiteY0" fmla="*/ 0 h 2792747"/>
              <a:gd name="connsiteX1" fmla="*/ 788943 w 943251"/>
              <a:gd name="connsiteY1" fmla="*/ 2562474 h 2792747"/>
              <a:gd name="connsiteX2" fmla="*/ 943251 w 943251"/>
              <a:gd name="connsiteY2" fmla="*/ 2783246 h 2792747"/>
              <a:gd name="connsiteX0" fmla="*/ 0 w 943251"/>
              <a:gd name="connsiteY0" fmla="*/ 0 h 2796413"/>
              <a:gd name="connsiteX1" fmla="*/ 895419 w 943251"/>
              <a:gd name="connsiteY1" fmla="*/ 2683871 h 2796413"/>
              <a:gd name="connsiteX2" fmla="*/ 943251 w 943251"/>
              <a:gd name="connsiteY2" fmla="*/ 2783246 h 2796413"/>
              <a:gd name="connsiteX0" fmla="*/ 0 w 943251"/>
              <a:gd name="connsiteY0" fmla="*/ 0 h 2797042"/>
              <a:gd name="connsiteX1" fmla="*/ 895419 w 943251"/>
              <a:gd name="connsiteY1" fmla="*/ 2683871 h 2797042"/>
              <a:gd name="connsiteX2" fmla="*/ 943251 w 943251"/>
              <a:gd name="connsiteY2" fmla="*/ 2783246 h 2797042"/>
              <a:gd name="connsiteX0" fmla="*/ 0 w 943251"/>
              <a:gd name="connsiteY0" fmla="*/ 0 h 2783246"/>
              <a:gd name="connsiteX1" fmla="*/ 895419 w 943251"/>
              <a:gd name="connsiteY1" fmla="*/ 2683871 h 2783246"/>
              <a:gd name="connsiteX2" fmla="*/ 943251 w 943251"/>
              <a:gd name="connsiteY2" fmla="*/ 2783246 h 2783246"/>
              <a:gd name="connsiteX0" fmla="*/ 0 w 943251"/>
              <a:gd name="connsiteY0" fmla="*/ 0 h 2783246"/>
              <a:gd name="connsiteX1" fmla="*/ 895419 w 943251"/>
              <a:gd name="connsiteY1" fmla="*/ 2683871 h 2783246"/>
              <a:gd name="connsiteX2" fmla="*/ 943251 w 943251"/>
              <a:gd name="connsiteY2" fmla="*/ 2783246 h 2783246"/>
              <a:gd name="connsiteX0" fmla="*/ 0 w 943251"/>
              <a:gd name="connsiteY0" fmla="*/ 0 h 2783246"/>
              <a:gd name="connsiteX1" fmla="*/ 895419 w 943251"/>
              <a:gd name="connsiteY1" fmla="*/ 2683871 h 2783246"/>
              <a:gd name="connsiteX2" fmla="*/ 943251 w 943251"/>
              <a:gd name="connsiteY2" fmla="*/ 2783246 h 2783246"/>
              <a:gd name="connsiteX0" fmla="*/ 0 w 943251"/>
              <a:gd name="connsiteY0" fmla="*/ 0 h 2783246"/>
              <a:gd name="connsiteX1" fmla="*/ 895419 w 943251"/>
              <a:gd name="connsiteY1" fmla="*/ 2683871 h 2783246"/>
              <a:gd name="connsiteX2" fmla="*/ 943251 w 943251"/>
              <a:gd name="connsiteY2" fmla="*/ 2783246 h 2783246"/>
              <a:gd name="connsiteX0" fmla="*/ 0 w 943251"/>
              <a:gd name="connsiteY0" fmla="*/ 0 h 2783246"/>
              <a:gd name="connsiteX1" fmla="*/ 895419 w 943251"/>
              <a:gd name="connsiteY1" fmla="*/ 2683871 h 2783246"/>
              <a:gd name="connsiteX2" fmla="*/ 943251 w 943251"/>
              <a:gd name="connsiteY2" fmla="*/ 2783246 h 2783246"/>
              <a:gd name="connsiteX0" fmla="*/ 0 w 939484"/>
              <a:gd name="connsiteY0" fmla="*/ 0 h 2770124"/>
              <a:gd name="connsiteX1" fmla="*/ 895419 w 939484"/>
              <a:gd name="connsiteY1" fmla="*/ 2683871 h 2770124"/>
              <a:gd name="connsiteX2" fmla="*/ 939484 w 939484"/>
              <a:gd name="connsiteY2" fmla="*/ 2770124 h 2770124"/>
              <a:gd name="connsiteX0" fmla="*/ 0 w 939484"/>
              <a:gd name="connsiteY0" fmla="*/ 0 h 2770124"/>
              <a:gd name="connsiteX1" fmla="*/ 895419 w 939484"/>
              <a:gd name="connsiteY1" fmla="*/ 2683871 h 2770124"/>
              <a:gd name="connsiteX2" fmla="*/ 939484 w 939484"/>
              <a:gd name="connsiteY2" fmla="*/ 2770124 h 2770124"/>
              <a:gd name="connsiteX0" fmla="*/ 0 w 939484"/>
              <a:gd name="connsiteY0" fmla="*/ 0 h 2770124"/>
              <a:gd name="connsiteX1" fmla="*/ 888458 w 939484"/>
              <a:gd name="connsiteY1" fmla="*/ 2671365 h 2770124"/>
              <a:gd name="connsiteX2" fmla="*/ 939484 w 939484"/>
              <a:gd name="connsiteY2" fmla="*/ 2770124 h 2770124"/>
              <a:gd name="connsiteX0" fmla="*/ 0 w 939484"/>
              <a:gd name="connsiteY0" fmla="*/ 0 h 2770124"/>
              <a:gd name="connsiteX1" fmla="*/ 830152 w 939484"/>
              <a:gd name="connsiteY1" fmla="*/ 2585681 h 2770124"/>
              <a:gd name="connsiteX2" fmla="*/ 939484 w 939484"/>
              <a:gd name="connsiteY2" fmla="*/ 2770124 h 2770124"/>
              <a:gd name="connsiteX0" fmla="*/ 0 w 939484"/>
              <a:gd name="connsiteY0" fmla="*/ 0 h 2770124"/>
              <a:gd name="connsiteX1" fmla="*/ 857134 w 939484"/>
              <a:gd name="connsiteY1" fmla="*/ 2615094 h 2770124"/>
              <a:gd name="connsiteX2" fmla="*/ 939484 w 939484"/>
              <a:gd name="connsiteY2" fmla="*/ 2770124 h 2770124"/>
              <a:gd name="connsiteX0" fmla="*/ 0 w 944378"/>
              <a:gd name="connsiteY0" fmla="*/ 0 h 2848809"/>
              <a:gd name="connsiteX1" fmla="*/ 857134 w 944378"/>
              <a:gd name="connsiteY1" fmla="*/ 2615094 h 2848809"/>
              <a:gd name="connsiteX2" fmla="*/ 944378 w 944378"/>
              <a:gd name="connsiteY2" fmla="*/ 2848810 h 2848809"/>
              <a:gd name="connsiteX0" fmla="*/ 0 w 944378"/>
              <a:gd name="connsiteY0" fmla="*/ 0 h 2848809"/>
              <a:gd name="connsiteX1" fmla="*/ 857134 w 944378"/>
              <a:gd name="connsiteY1" fmla="*/ 2615094 h 2848809"/>
              <a:gd name="connsiteX2" fmla="*/ 944378 w 944378"/>
              <a:gd name="connsiteY2" fmla="*/ 2848810 h 2848809"/>
              <a:gd name="connsiteX0" fmla="*/ 0 w 944378"/>
              <a:gd name="connsiteY0" fmla="*/ 0 h 2848809"/>
              <a:gd name="connsiteX1" fmla="*/ 826631 w 944378"/>
              <a:gd name="connsiteY1" fmla="*/ 2655608 h 2848809"/>
              <a:gd name="connsiteX2" fmla="*/ 944378 w 944378"/>
              <a:gd name="connsiteY2" fmla="*/ 2848810 h 2848809"/>
              <a:gd name="connsiteX0" fmla="*/ 0 w 948185"/>
              <a:gd name="connsiteY0" fmla="*/ 0 h 2785756"/>
              <a:gd name="connsiteX1" fmla="*/ 826631 w 948185"/>
              <a:gd name="connsiteY1" fmla="*/ 2655608 h 2785756"/>
              <a:gd name="connsiteX2" fmla="*/ 948185 w 948185"/>
              <a:gd name="connsiteY2" fmla="*/ 2785756 h 2785756"/>
              <a:gd name="connsiteX0" fmla="*/ 0 w 948185"/>
              <a:gd name="connsiteY0" fmla="*/ 0 h 2785756"/>
              <a:gd name="connsiteX1" fmla="*/ 886432 w 948185"/>
              <a:gd name="connsiteY1" fmla="*/ 2661376 h 2785756"/>
              <a:gd name="connsiteX2" fmla="*/ 948185 w 948185"/>
              <a:gd name="connsiteY2" fmla="*/ 2785756 h 2785756"/>
              <a:gd name="connsiteX0" fmla="*/ 0 w 948185"/>
              <a:gd name="connsiteY0" fmla="*/ 0 h 2859941"/>
              <a:gd name="connsiteX1" fmla="*/ 617656 w 948185"/>
              <a:gd name="connsiteY1" fmla="*/ 2852859 h 2859941"/>
              <a:gd name="connsiteX2" fmla="*/ 948185 w 948185"/>
              <a:gd name="connsiteY2" fmla="*/ 2785756 h 2859941"/>
              <a:gd name="connsiteX0" fmla="*/ 0 w 948185"/>
              <a:gd name="connsiteY0" fmla="*/ 0 h 2859941"/>
              <a:gd name="connsiteX1" fmla="*/ 617656 w 948185"/>
              <a:gd name="connsiteY1" fmla="*/ 2852859 h 2859941"/>
              <a:gd name="connsiteX2" fmla="*/ 948185 w 948185"/>
              <a:gd name="connsiteY2" fmla="*/ 2785756 h 2859941"/>
              <a:gd name="connsiteX0" fmla="*/ 0 w 718069"/>
              <a:gd name="connsiteY0" fmla="*/ 0 h 3260654"/>
              <a:gd name="connsiteX1" fmla="*/ 617656 w 718069"/>
              <a:gd name="connsiteY1" fmla="*/ 2852859 h 3260654"/>
              <a:gd name="connsiteX2" fmla="*/ 718069 w 718069"/>
              <a:gd name="connsiteY2" fmla="*/ 3260653 h 3260654"/>
              <a:gd name="connsiteX0" fmla="*/ 0 w 709749"/>
              <a:gd name="connsiteY0" fmla="*/ 0 h 3174296"/>
              <a:gd name="connsiteX1" fmla="*/ 617656 w 709749"/>
              <a:gd name="connsiteY1" fmla="*/ 2852859 h 3174296"/>
              <a:gd name="connsiteX2" fmla="*/ 709749 w 709749"/>
              <a:gd name="connsiteY2" fmla="*/ 3174296 h 3174296"/>
              <a:gd name="connsiteX0" fmla="*/ 0 w 709749"/>
              <a:gd name="connsiteY0" fmla="*/ 0 h 3174296"/>
              <a:gd name="connsiteX1" fmla="*/ 607530 w 709749"/>
              <a:gd name="connsiteY1" fmla="*/ 2842020 h 3174296"/>
              <a:gd name="connsiteX2" fmla="*/ 709749 w 709749"/>
              <a:gd name="connsiteY2" fmla="*/ 3174296 h 3174296"/>
              <a:gd name="connsiteX0" fmla="*/ 0 w 715988"/>
              <a:gd name="connsiteY0" fmla="*/ 0 h 3239064"/>
              <a:gd name="connsiteX1" fmla="*/ 607530 w 715988"/>
              <a:gd name="connsiteY1" fmla="*/ 2842020 h 3239064"/>
              <a:gd name="connsiteX2" fmla="*/ 715988 w 715988"/>
              <a:gd name="connsiteY2" fmla="*/ 3239062 h 3239064"/>
              <a:gd name="connsiteX0" fmla="*/ 0 w 715988"/>
              <a:gd name="connsiteY0" fmla="*/ 0 h 3239064"/>
              <a:gd name="connsiteX1" fmla="*/ 629905 w 715988"/>
              <a:gd name="connsiteY1" fmla="*/ 2720753 h 3239064"/>
              <a:gd name="connsiteX2" fmla="*/ 715988 w 715988"/>
              <a:gd name="connsiteY2" fmla="*/ 3239062 h 3239064"/>
              <a:gd name="connsiteX0" fmla="*/ 0 w 715085"/>
              <a:gd name="connsiteY0" fmla="*/ 0 h 3276818"/>
              <a:gd name="connsiteX1" fmla="*/ 629905 w 715085"/>
              <a:gd name="connsiteY1" fmla="*/ 2720753 h 3276818"/>
              <a:gd name="connsiteX2" fmla="*/ 715085 w 715085"/>
              <a:gd name="connsiteY2" fmla="*/ 3276819 h 3276818"/>
              <a:gd name="connsiteX0" fmla="*/ 0 w 715085"/>
              <a:gd name="connsiteY0" fmla="*/ 0 h 3276818"/>
              <a:gd name="connsiteX1" fmla="*/ 595323 w 715085"/>
              <a:gd name="connsiteY1" fmla="*/ 2809586 h 3276818"/>
              <a:gd name="connsiteX2" fmla="*/ 715085 w 715085"/>
              <a:gd name="connsiteY2" fmla="*/ 3276819 h 3276818"/>
              <a:gd name="connsiteX0" fmla="*/ 0 w 715085"/>
              <a:gd name="connsiteY0" fmla="*/ 0 h 3276818"/>
              <a:gd name="connsiteX1" fmla="*/ 595323 w 715085"/>
              <a:gd name="connsiteY1" fmla="*/ 2809586 h 3276818"/>
              <a:gd name="connsiteX2" fmla="*/ 715085 w 715085"/>
              <a:gd name="connsiteY2" fmla="*/ 3276819 h 3276818"/>
              <a:gd name="connsiteX0" fmla="*/ 0 w 715085"/>
              <a:gd name="connsiteY0" fmla="*/ 0 h 3276818"/>
              <a:gd name="connsiteX1" fmla="*/ 595323 w 715085"/>
              <a:gd name="connsiteY1" fmla="*/ 2809586 h 3276818"/>
              <a:gd name="connsiteX2" fmla="*/ 715085 w 715085"/>
              <a:gd name="connsiteY2" fmla="*/ 3276819 h 3276818"/>
              <a:gd name="connsiteX0" fmla="*/ 0 w 715085"/>
              <a:gd name="connsiteY0" fmla="*/ 0 h 3276818"/>
              <a:gd name="connsiteX1" fmla="*/ 595323 w 715085"/>
              <a:gd name="connsiteY1" fmla="*/ 2809586 h 3276818"/>
              <a:gd name="connsiteX2" fmla="*/ 715085 w 715085"/>
              <a:gd name="connsiteY2" fmla="*/ 3276819 h 3276818"/>
              <a:gd name="connsiteX0" fmla="*/ 0 w 715085"/>
              <a:gd name="connsiteY0" fmla="*/ 0 h 3276818"/>
              <a:gd name="connsiteX1" fmla="*/ 595323 w 715085"/>
              <a:gd name="connsiteY1" fmla="*/ 2809586 h 3276818"/>
              <a:gd name="connsiteX2" fmla="*/ 715085 w 715085"/>
              <a:gd name="connsiteY2" fmla="*/ 3276819 h 3276818"/>
              <a:gd name="connsiteX0" fmla="*/ 0 w 1072196"/>
              <a:gd name="connsiteY0" fmla="*/ 1 h 4874091"/>
              <a:gd name="connsiteX1" fmla="*/ 952434 w 1072196"/>
              <a:gd name="connsiteY1" fmla="*/ 4406859 h 4874091"/>
              <a:gd name="connsiteX2" fmla="*/ 1072196 w 1072196"/>
              <a:gd name="connsiteY2" fmla="*/ 4874092 h 4874091"/>
              <a:gd name="connsiteX0" fmla="*/ 0 w 1072196"/>
              <a:gd name="connsiteY0" fmla="*/ 1 h 4874091"/>
              <a:gd name="connsiteX1" fmla="*/ 874404 w 1072196"/>
              <a:gd name="connsiteY1" fmla="*/ 4303961 h 4874091"/>
              <a:gd name="connsiteX2" fmla="*/ 1072196 w 1072196"/>
              <a:gd name="connsiteY2" fmla="*/ 4874092 h 4874091"/>
              <a:gd name="connsiteX0" fmla="*/ 0 w 1072196"/>
              <a:gd name="connsiteY0" fmla="*/ 1 h 4874091"/>
              <a:gd name="connsiteX1" fmla="*/ 893502 w 1072196"/>
              <a:gd name="connsiteY1" fmla="*/ 4184028 h 4874091"/>
              <a:gd name="connsiteX2" fmla="*/ 1072196 w 1072196"/>
              <a:gd name="connsiteY2" fmla="*/ 4874092 h 487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2196" h="4874091">
                <a:moveTo>
                  <a:pt x="0" y="1"/>
                </a:moveTo>
                <a:cubicBezTo>
                  <a:pt x="42156" y="181056"/>
                  <a:pt x="727739" y="3408528"/>
                  <a:pt x="893502" y="4184028"/>
                </a:cubicBezTo>
                <a:cubicBezTo>
                  <a:pt x="907949" y="4276511"/>
                  <a:pt x="1064519" y="4855911"/>
                  <a:pt x="1072196" y="4874092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000000"/>
                </a:solidFill>
              </a:rPr>
              <a:t> 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 flipH="1">
            <a:off x="2238375" y="2271309"/>
            <a:ext cx="105590" cy="957666"/>
          </a:xfrm>
          <a:custGeom>
            <a:avLst/>
            <a:gdLst>
              <a:gd name="connsiteX0" fmla="*/ 9525 w 183832"/>
              <a:gd name="connsiteY0" fmla="*/ 9525 h 1201508"/>
              <a:gd name="connsiteX1" fmla="*/ 174307 w 183832"/>
              <a:gd name="connsiteY1" fmla="*/ 9525 h 1201508"/>
              <a:gd name="connsiteX2" fmla="*/ 174307 w 183832"/>
              <a:gd name="connsiteY2" fmla="*/ 1191983 h 1201508"/>
              <a:gd name="connsiteX3" fmla="*/ 9525 w 183832"/>
              <a:gd name="connsiteY3" fmla="*/ 1191983 h 1201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3832" h="1201508">
                <a:moveTo>
                  <a:pt x="9525" y="9525"/>
                </a:moveTo>
                <a:lnTo>
                  <a:pt x="174307" y="9525"/>
                </a:lnTo>
                <a:lnTo>
                  <a:pt x="174307" y="1191983"/>
                </a:lnTo>
                <a:lnTo>
                  <a:pt x="9525" y="1191983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 baseline="-25000">
              <a:solidFill>
                <a:srgbClr val="00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923948" y="2750142"/>
            <a:ext cx="13239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 flipV="1">
            <a:off x="1464268" y="4493419"/>
            <a:ext cx="335958" cy="10239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H="1" flipV="1">
            <a:off x="1476171" y="4493419"/>
            <a:ext cx="771729" cy="4976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5850410" y="4462877"/>
            <a:ext cx="1180032" cy="81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5165305" y="4798541"/>
            <a:ext cx="15807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5166525" y="4803622"/>
            <a:ext cx="15795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5867879" y="5123282"/>
            <a:ext cx="87820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5555482" y="4187144"/>
            <a:ext cx="14749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Freeform 45"/>
          <p:cNvSpPr/>
          <p:nvPr/>
        </p:nvSpPr>
        <p:spPr>
          <a:xfrm rot="13192210" flipH="1" flipV="1">
            <a:off x="4902278" y="2790546"/>
            <a:ext cx="2153350" cy="419678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41190 h 1041190"/>
              <a:gd name="connsiteX1" fmla="*/ 141873 w 301067"/>
              <a:gd name="connsiteY1" fmla="*/ 0 h 1041190"/>
              <a:gd name="connsiteX2" fmla="*/ 301067 w 301067"/>
              <a:gd name="connsiteY2" fmla="*/ 20108 h 1041190"/>
              <a:gd name="connsiteX0" fmla="*/ 0 w 307390"/>
              <a:gd name="connsiteY0" fmla="*/ 1143686 h 1143686"/>
              <a:gd name="connsiteX1" fmla="*/ 141873 w 307390"/>
              <a:gd name="connsiteY1" fmla="*/ 102496 h 1143686"/>
              <a:gd name="connsiteX2" fmla="*/ 307390 w 307390"/>
              <a:gd name="connsiteY2" fmla="*/ 0 h 1143686"/>
              <a:gd name="connsiteX0" fmla="*/ 0 w 280748"/>
              <a:gd name="connsiteY0" fmla="*/ 1146123 h 1146123"/>
              <a:gd name="connsiteX1" fmla="*/ 141873 w 280748"/>
              <a:gd name="connsiteY1" fmla="*/ 104933 h 1146123"/>
              <a:gd name="connsiteX2" fmla="*/ 280748 w 280748"/>
              <a:gd name="connsiteY2" fmla="*/ 0 h 1146123"/>
              <a:gd name="connsiteX0" fmla="*/ 0 w 206271"/>
              <a:gd name="connsiteY0" fmla="*/ 605460 h 605460"/>
              <a:gd name="connsiteX1" fmla="*/ 67396 w 206271"/>
              <a:gd name="connsiteY1" fmla="*/ 104933 h 605460"/>
              <a:gd name="connsiteX2" fmla="*/ 206271 w 206271"/>
              <a:gd name="connsiteY2" fmla="*/ 0 h 605460"/>
              <a:gd name="connsiteX0" fmla="*/ 0 w 223234"/>
              <a:gd name="connsiteY0" fmla="*/ 594784 h 594784"/>
              <a:gd name="connsiteX1" fmla="*/ 84359 w 223234"/>
              <a:gd name="connsiteY1" fmla="*/ 104933 h 594784"/>
              <a:gd name="connsiteX2" fmla="*/ 223234 w 223234"/>
              <a:gd name="connsiteY2" fmla="*/ 0 h 594784"/>
              <a:gd name="connsiteX0" fmla="*/ 0 w 223234"/>
              <a:gd name="connsiteY0" fmla="*/ 594784 h 594784"/>
              <a:gd name="connsiteX1" fmla="*/ 149879 w 223234"/>
              <a:gd name="connsiteY1" fmla="*/ 224987 h 594784"/>
              <a:gd name="connsiteX2" fmla="*/ 223234 w 223234"/>
              <a:gd name="connsiteY2" fmla="*/ 0 h 594784"/>
              <a:gd name="connsiteX0" fmla="*/ 0 w 284655"/>
              <a:gd name="connsiteY0" fmla="*/ 529853 h 529853"/>
              <a:gd name="connsiteX1" fmla="*/ 149879 w 284655"/>
              <a:gd name="connsiteY1" fmla="*/ 160056 h 529853"/>
              <a:gd name="connsiteX2" fmla="*/ 284655 w 284655"/>
              <a:gd name="connsiteY2" fmla="*/ 0 h 529853"/>
              <a:gd name="connsiteX0" fmla="*/ 100259 w 134776"/>
              <a:gd name="connsiteY0" fmla="*/ 434123 h 434123"/>
              <a:gd name="connsiteX1" fmla="*/ 0 w 134776"/>
              <a:gd name="connsiteY1" fmla="*/ 160056 h 434123"/>
              <a:gd name="connsiteX2" fmla="*/ 134776 w 134776"/>
              <a:gd name="connsiteY2" fmla="*/ 0 h 434123"/>
              <a:gd name="connsiteX0" fmla="*/ 100259 w 160619"/>
              <a:gd name="connsiteY0" fmla="*/ 422633 h 422633"/>
              <a:gd name="connsiteX1" fmla="*/ 0 w 160619"/>
              <a:gd name="connsiteY1" fmla="*/ 148566 h 422633"/>
              <a:gd name="connsiteX2" fmla="*/ 160619 w 160619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1407 w 630045"/>
              <a:gd name="connsiteY0" fmla="*/ 316727 h 316727"/>
              <a:gd name="connsiteX1" fmla="*/ 476526 w 630045"/>
              <a:gd name="connsiteY1" fmla="*/ 129906 h 316727"/>
              <a:gd name="connsiteX2" fmla="*/ 630045 w 630045"/>
              <a:gd name="connsiteY2" fmla="*/ 0 h 316727"/>
              <a:gd name="connsiteX0" fmla="*/ 1358 w 650064"/>
              <a:gd name="connsiteY0" fmla="*/ 320226 h 320226"/>
              <a:gd name="connsiteX1" fmla="*/ 496545 w 650064"/>
              <a:gd name="connsiteY1" fmla="*/ 129906 h 320226"/>
              <a:gd name="connsiteX2" fmla="*/ 650064 w 650064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945474"/>
              <a:gd name="connsiteY0" fmla="*/ 404639 h 404639"/>
              <a:gd name="connsiteX1" fmla="*/ 495187 w 945474"/>
              <a:gd name="connsiteY1" fmla="*/ 214319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55519"/>
              <a:gd name="connsiteY0" fmla="*/ 396747 h 396747"/>
              <a:gd name="connsiteX1" fmla="*/ 863437 w 955519"/>
              <a:gd name="connsiteY1" fmla="*/ 66931 h 396747"/>
              <a:gd name="connsiteX2" fmla="*/ 955519 w 955519"/>
              <a:gd name="connsiteY2" fmla="*/ 0 h 396747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83891 w 950657"/>
              <a:gd name="connsiteY1" fmla="*/ 123491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70239 w 950657"/>
              <a:gd name="connsiteY1" fmla="*/ 76722 h 402434"/>
              <a:gd name="connsiteX2" fmla="*/ 950657 w 950657"/>
              <a:gd name="connsiteY2" fmla="*/ 0 h 402434"/>
              <a:gd name="connsiteX0" fmla="*/ 0 w 1049485"/>
              <a:gd name="connsiteY0" fmla="*/ 341380 h 341380"/>
              <a:gd name="connsiteX1" fmla="*/ 870239 w 1049485"/>
              <a:gd name="connsiteY1" fmla="*/ 15668 h 341380"/>
              <a:gd name="connsiteX2" fmla="*/ 1049485 w 1049485"/>
              <a:gd name="connsiteY2" fmla="*/ 15970 h 341380"/>
              <a:gd name="connsiteX0" fmla="*/ 0 w 963281"/>
              <a:gd name="connsiteY0" fmla="*/ 403079 h 403079"/>
              <a:gd name="connsiteX1" fmla="*/ 870239 w 963281"/>
              <a:gd name="connsiteY1" fmla="*/ 77367 h 403079"/>
              <a:gd name="connsiteX2" fmla="*/ 963281 w 963281"/>
              <a:gd name="connsiteY2" fmla="*/ 0 h 403079"/>
              <a:gd name="connsiteX0" fmla="*/ 0 w 1096556"/>
              <a:gd name="connsiteY0" fmla="*/ 333040 h 333040"/>
              <a:gd name="connsiteX1" fmla="*/ 870239 w 1096556"/>
              <a:gd name="connsiteY1" fmla="*/ 7328 h 333040"/>
              <a:gd name="connsiteX2" fmla="*/ 1096556 w 1096556"/>
              <a:gd name="connsiteY2" fmla="*/ 120433 h 333040"/>
              <a:gd name="connsiteX0" fmla="*/ 0 w 1096556"/>
              <a:gd name="connsiteY0" fmla="*/ 333733 h 333733"/>
              <a:gd name="connsiteX1" fmla="*/ 870239 w 1096556"/>
              <a:gd name="connsiteY1" fmla="*/ 8021 h 333733"/>
              <a:gd name="connsiteX2" fmla="*/ 1096556 w 1096556"/>
              <a:gd name="connsiteY2" fmla="*/ 121126 h 333733"/>
              <a:gd name="connsiteX0" fmla="*/ 0 w 957459"/>
              <a:gd name="connsiteY0" fmla="*/ 398329 h 398329"/>
              <a:gd name="connsiteX1" fmla="*/ 870239 w 957459"/>
              <a:gd name="connsiteY1" fmla="*/ 72617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2379 w 957459"/>
              <a:gd name="connsiteY1" fmla="*/ 42641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8625 w 957459"/>
              <a:gd name="connsiteY1" fmla="*/ 43189 h 398329"/>
              <a:gd name="connsiteX2" fmla="*/ 957459 w 957459"/>
              <a:gd name="connsiteY2" fmla="*/ 0 h 398329"/>
              <a:gd name="connsiteX0" fmla="*/ 0 w 960302"/>
              <a:gd name="connsiteY0" fmla="*/ 395005 h 395005"/>
              <a:gd name="connsiteX1" fmla="*/ 908625 w 960302"/>
              <a:gd name="connsiteY1" fmla="*/ 39865 h 395005"/>
              <a:gd name="connsiteX2" fmla="*/ 960302 w 960302"/>
              <a:gd name="connsiteY2" fmla="*/ 0 h 395005"/>
              <a:gd name="connsiteX0" fmla="*/ 0 w 864733"/>
              <a:gd name="connsiteY0" fmla="*/ 223020 h 223020"/>
              <a:gd name="connsiteX1" fmla="*/ 813056 w 864733"/>
              <a:gd name="connsiteY1" fmla="*/ 39865 h 223020"/>
              <a:gd name="connsiteX2" fmla="*/ 864733 w 864733"/>
              <a:gd name="connsiteY2" fmla="*/ 0 h 223020"/>
              <a:gd name="connsiteX0" fmla="*/ 0 w 864733"/>
              <a:gd name="connsiteY0" fmla="*/ 223020 h 223020"/>
              <a:gd name="connsiteX1" fmla="*/ 813056 w 864733"/>
              <a:gd name="connsiteY1" fmla="*/ 39865 h 223020"/>
              <a:gd name="connsiteX2" fmla="*/ 864733 w 864733"/>
              <a:gd name="connsiteY2" fmla="*/ 0 h 223020"/>
              <a:gd name="connsiteX0" fmla="*/ 0 w 864733"/>
              <a:gd name="connsiteY0" fmla="*/ 223020 h 223020"/>
              <a:gd name="connsiteX1" fmla="*/ 813056 w 864733"/>
              <a:gd name="connsiteY1" fmla="*/ 39865 h 223020"/>
              <a:gd name="connsiteX2" fmla="*/ 864733 w 864733"/>
              <a:gd name="connsiteY2" fmla="*/ 0 h 223020"/>
              <a:gd name="connsiteX0" fmla="*/ 0 w 864733"/>
              <a:gd name="connsiteY0" fmla="*/ 223020 h 223020"/>
              <a:gd name="connsiteX1" fmla="*/ 813056 w 864733"/>
              <a:gd name="connsiteY1" fmla="*/ 39865 h 223020"/>
              <a:gd name="connsiteX2" fmla="*/ 864733 w 864733"/>
              <a:gd name="connsiteY2" fmla="*/ 0 h 223020"/>
              <a:gd name="connsiteX0" fmla="*/ 0 w 864733"/>
              <a:gd name="connsiteY0" fmla="*/ 223020 h 223020"/>
              <a:gd name="connsiteX1" fmla="*/ 815899 w 864733"/>
              <a:gd name="connsiteY1" fmla="*/ 43189 h 223020"/>
              <a:gd name="connsiteX2" fmla="*/ 864733 w 864733"/>
              <a:gd name="connsiteY2" fmla="*/ 0 h 223020"/>
              <a:gd name="connsiteX0" fmla="*/ 0 w 864733"/>
              <a:gd name="connsiteY0" fmla="*/ 223020 h 223020"/>
              <a:gd name="connsiteX1" fmla="*/ 815899 w 864733"/>
              <a:gd name="connsiteY1" fmla="*/ 43189 h 223020"/>
              <a:gd name="connsiteX2" fmla="*/ 864733 w 864733"/>
              <a:gd name="connsiteY2" fmla="*/ 0 h 223020"/>
              <a:gd name="connsiteX0" fmla="*/ 0 w 869658"/>
              <a:gd name="connsiteY0" fmla="*/ 219514 h 219514"/>
              <a:gd name="connsiteX1" fmla="*/ 815899 w 869658"/>
              <a:gd name="connsiteY1" fmla="*/ 39683 h 219514"/>
              <a:gd name="connsiteX2" fmla="*/ 869658 w 869658"/>
              <a:gd name="connsiteY2" fmla="*/ 0 h 219514"/>
              <a:gd name="connsiteX0" fmla="*/ 0 w 862090"/>
              <a:gd name="connsiteY0" fmla="*/ 217102 h 217102"/>
              <a:gd name="connsiteX1" fmla="*/ 815899 w 862090"/>
              <a:gd name="connsiteY1" fmla="*/ 37271 h 217102"/>
              <a:gd name="connsiteX2" fmla="*/ 862090 w 862090"/>
              <a:gd name="connsiteY2" fmla="*/ 0 h 217102"/>
              <a:gd name="connsiteX0" fmla="*/ 0 w 862090"/>
              <a:gd name="connsiteY0" fmla="*/ 217102 h 217102"/>
              <a:gd name="connsiteX1" fmla="*/ 796425 w 862090"/>
              <a:gd name="connsiteY1" fmla="*/ 55035 h 217102"/>
              <a:gd name="connsiteX2" fmla="*/ 862090 w 862090"/>
              <a:gd name="connsiteY2" fmla="*/ 0 h 217102"/>
              <a:gd name="connsiteX0" fmla="*/ 0 w 862090"/>
              <a:gd name="connsiteY0" fmla="*/ 217102 h 217102"/>
              <a:gd name="connsiteX1" fmla="*/ 796425 w 862090"/>
              <a:gd name="connsiteY1" fmla="*/ 55035 h 217102"/>
              <a:gd name="connsiteX2" fmla="*/ 862090 w 862090"/>
              <a:gd name="connsiteY2" fmla="*/ 0 h 217102"/>
              <a:gd name="connsiteX0" fmla="*/ 0 w 860008"/>
              <a:gd name="connsiteY0" fmla="*/ 217284 h 217284"/>
              <a:gd name="connsiteX1" fmla="*/ 796425 w 860008"/>
              <a:gd name="connsiteY1" fmla="*/ 55217 h 217284"/>
              <a:gd name="connsiteX2" fmla="*/ 860008 w 860008"/>
              <a:gd name="connsiteY2" fmla="*/ 0 h 217284"/>
              <a:gd name="connsiteX0" fmla="*/ 0 w 860008"/>
              <a:gd name="connsiteY0" fmla="*/ 217284 h 217284"/>
              <a:gd name="connsiteX1" fmla="*/ 796425 w 860008"/>
              <a:gd name="connsiteY1" fmla="*/ 55217 h 217284"/>
              <a:gd name="connsiteX2" fmla="*/ 860008 w 860008"/>
              <a:gd name="connsiteY2" fmla="*/ 0 h 217284"/>
              <a:gd name="connsiteX0" fmla="*/ 0 w 1336718"/>
              <a:gd name="connsiteY0" fmla="*/ 254402 h 254402"/>
              <a:gd name="connsiteX1" fmla="*/ 1273135 w 1336718"/>
              <a:gd name="connsiteY1" fmla="*/ 55217 h 254402"/>
              <a:gd name="connsiteX2" fmla="*/ 1336718 w 1336718"/>
              <a:gd name="connsiteY2" fmla="*/ 0 h 254402"/>
              <a:gd name="connsiteX0" fmla="*/ 0 w 1336718"/>
              <a:gd name="connsiteY0" fmla="*/ 254402 h 254402"/>
              <a:gd name="connsiteX1" fmla="*/ 1273135 w 1336718"/>
              <a:gd name="connsiteY1" fmla="*/ 55217 h 254402"/>
              <a:gd name="connsiteX2" fmla="*/ 1336718 w 1336718"/>
              <a:gd name="connsiteY2" fmla="*/ 0 h 254402"/>
              <a:gd name="connsiteX0" fmla="*/ 0 w 1336718"/>
              <a:gd name="connsiteY0" fmla="*/ 254402 h 254402"/>
              <a:gd name="connsiteX1" fmla="*/ 1273135 w 1336718"/>
              <a:gd name="connsiteY1" fmla="*/ 55217 h 254402"/>
              <a:gd name="connsiteX2" fmla="*/ 1336718 w 1336718"/>
              <a:gd name="connsiteY2" fmla="*/ 0 h 254402"/>
              <a:gd name="connsiteX0" fmla="*/ 0 w 1336718"/>
              <a:gd name="connsiteY0" fmla="*/ 254402 h 254402"/>
              <a:gd name="connsiteX1" fmla="*/ 1273135 w 1336718"/>
              <a:gd name="connsiteY1" fmla="*/ 55217 h 254402"/>
              <a:gd name="connsiteX2" fmla="*/ 1336718 w 1336718"/>
              <a:gd name="connsiteY2" fmla="*/ 0 h 2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6718" h="254402">
                <a:moveTo>
                  <a:pt x="0" y="254402"/>
                </a:moveTo>
                <a:cubicBezTo>
                  <a:pt x="95663" y="244941"/>
                  <a:pt x="1134077" y="86114"/>
                  <a:pt x="1273135" y="55217"/>
                </a:cubicBezTo>
                <a:cubicBezTo>
                  <a:pt x="1333880" y="610"/>
                  <a:pt x="1326940" y="11157"/>
                  <a:pt x="1336718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 rot="13192210" flipH="1" flipV="1">
            <a:off x="6065836" y="2341630"/>
            <a:ext cx="1573590" cy="571473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41190 h 1041190"/>
              <a:gd name="connsiteX1" fmla="*/ 141873 w 301067"/>
              <a:gd name="connsiteY1" fmla="*/ 0 h 1041190"/>
              <a:gd name="connsiteX2" fmla="*/ 301067 w 301067"/>
              <a:gd name="connsiteY2" fmla="*/ 20108 h 1041190"/>
              <a:gd name="connsiteX0" fmla="*/ 0 w 307390"/>
              <a:gd name="connsiteY0" fmla="*/ 1143686 h 1143686"/>
              <a:gd name="connsiteX1" fmla="*/ 141873 w 307390"/>
              <a:gd name="connsiteY1" fmla="*/ 102496 h 1143686"/>
              <a:gd name="connsiteX2" fmla="*/ 307390 w 307390"/>
              <a:gd name="connsiteY2" fmla="*/ 0 h 1143686"/>
              <a:gd name="connsiteX0" fmla="*/ 0 w 280748"/>
              <a:gd name="connsiteY0" fmla="*/ 1146123 h 1146123"/>
              <a:gd name="connsiteX1" fmla="*/ 141873 w 280748"/>
              <a:gd name="connsiteY1" fmla="*/ 104933 h 1146123"/>
              <a:gd name="connsiteX2" fmla="*/ 280748 w 280748"/>
              <a:gd name="connsiteY2" fmla="*/ 0 h 1146123"/>
              <a:gd name="connsiteX0" fmla="*/ 0 w 206271"/>
              <a:gd name="connsiteY0" fmla="*/ 605460 h 605460"/>
              <a:gd name="connsiteX1" fmla="*/ 67396 w 206271"/>
              <a:gd name="connsiteY1" fmla="*/ 104933 h 605460"/>
              <a:gd name="connsiteX2" fmla="*/ 206271 w 206271"/>
              <a:gd name="connsiteY2" fmla="*/ 0 h 605460"/>
              <a:gd name="connsiteX0" fmla="*/ 0 w 223234"/>
              <a:gd name="connsiteY0" fmla="*/ 594784 h 594784"/>
              <a:gd name="connsiteX1" fmla="*/ 84359 w 223234"/>
              <a:gd name="connsiteY1" fmla="*/ 104933 h 594784"/>
              <a:gd name="connsiteX2" fmla="*/ 223234 w 223234"/>
              <a:gd name="connsiteY2" fmla="*/ 0 h 594784"/>
              <a:gd name="connsiteX0" fmla="*/ 0 w 223234"/>
              <a:gd name="connsiteY0" fmla="*/ 594784 h 594784"/>
              <a:gd name="connsiteX1" fmla="*/ 149879 w 223234"/>
              <a:gd name="connsiteY1" fmla="*/ 224987 h 594784"/>
              <a:gd name="connsiteX2" fmla="*/ 223234 w 223234"/>
              <a:gd name="connsiteY2" fmla="*/ 0 h 594784"/>
              <a:gd name="connsiteX0" fmla="*/ 0 w 284655"/>
              <a:gd name="connsiteY0" fmla="*/ 529853 h 529853"/>
              <a:gd name="connsiteX1" fmla="*/ 149879 w 284655"/>
              <a:gd name="connsiteY1" fmla="*/ 160056 h 529853"/>
              <a:gd name="connsiteX2" fmla="*/ 284655 w 284655"/>
              <a:gd name="connsiteY2" fmla="*/ 0 h 529853"/>
              <a:gd name="connsiteX0" fmla="*/ 100259 w 134776"/>
              <a:gd name="connsiteY0" fmla="*/ 434123 h 434123"/>
              <a:gd name="connsiteX1" fmla="*/ 0 w 134776"/>
              <a:gd name="connsiteY1" fmla="*/ 160056 h 434123"/>
              <a:gd name="connsiteX2" fmla="*/ 134776 w 134776"/>
              <a:gd name="connsiteY2" fmla="*/ 0 h 434123"/>
              <a:gd name="connsiteX0" fmla="*/ 100259 w 160619"/>
              <a:gd name="connsiteY0" fmla="*/ 422633 h 422633"/>
              <a:gd name="connsiteX1" fmla="*/ 0 w 160619"/>
              <a:gd name="connsiteY1" fmla="*/ 148566 h 422633"/>
              <a:gd name="connsiteX2" fmla="*/ 160619 w 160619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1407 w 630045"/>
              <a:gd name="connsiteY0" fmla="*/ 316727 h 316727"/>
              <a:gd name="connsiteX1" fmla="*/ 476526 w 630045"/>
              <a:gd name="connsiteY1" fmla="*/ 129906 h 316727"/>
              <a:gd name="connsiteX2" fmla="*/ 630045 w 630045"/>
              <a:gd name="connsiteY2" fmla="*/ 0 h 316727"/>
              <a:gd name="connsiteX0" fmla="*/ 1358 w 650064"/>
              <a:gd name="connsiteY0" fmla="*/ 320226 h 320226"/>
              <a:gd name="connsiteX1" fmla="*/ 496545 w 650064"/>
              <a:gd name="connsiteY1" fmla="*/ 129906 h 320226"/>
              <a:gd name="connsiteX2" fmla="*/ 650064 w 650064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945474"/>
              <a:gd name="connsiteY0" fmla="*/ 404639 h 404639"/>
              <a:gd name="connsiteX1" fmla="*/ 495187 w 945474"/>
              <a:gd name="connsiteY1" fmla="*/ 214319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55519"/>
              <a:gd name="connsiteY0" fmla="*/ 396747 h 396747"/>
              <a:gd name="connsiteX1" fmla="*/ 863437 w 955519"/>
              <a:gd name="connsiteY1" fmla="*/ 66931 h 396747"/>
              <a:gd name="connsiteX2" fmla="*/ 955519 w 955519"/>
              <a:gd name="connsiteY2" fmla="*/ 0 h 396747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83891 w 950657"/>
              <a:gd name="connsiteY1" fmla="*/ 123491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70239 w 950657"/>
              <a:gd name="connsiteY1" fmla="*/ 76722 h 402434"/>
              <a:gd name="connsiteX2" fmla="*/ 950657 w 950657"/>
              <a:gd name="connsiteY2" fmla="*/ 0 h 402434"/>
              <a:gd name="connsiteX0" fmla="*/ 0 w 1049485"/>
              <a:gd name="connsiteY0" fmla="*/ 341380 h 341380"/>
              <a:gd name="connsiteX1" fmla="*/ 870239 w 1049485"/>
              <a:gd name="connsiteY1" fmla="*/ 15668 h 341380"/>
              <a:gd name="connsiteX2" fmla="*/ 1049485 w 1049485"/>
              <a:gd name="connsiteY2" fmla="*/ 15970 h 341380"/>
              <a:gd name="connsiteX0" fmla="*/ 0 w 963281"/>
              <a:gd name="connsiteY0" fmla="*/ 403079 h 403079"/>
              <a:gd name="connsiteX1" fmla="*/ 870239 w 963281"/>
              <a:gd name="connsiteY1" fmla="*/ 77367 h 403079"/>
              <a:gd name="connsiteX2" fmla="*/ 963281 w 963281"/>
              <a:gd name="connsiteY2" fmla="*/ 0 h 403079"/>
              <a:gd name="connsiteX0" fmla="*/ 0 w 1096556"/>
              <a:gd name="connsiteY0" fmla="*/ 333040 h 333040"/>
              <a:gd name="connsiteX1" fmla="*/ 870239 w 1096556"/>
              <a:gd name="connsiteY1" fmla="*/ 7328 h 333040"/>
              <a:gd name="connsiteX2" fmla="*/ 1096556 w 1096556"/>
              <a:gd name="connsiteY2" fmla="*/ 120433 h 333040"/>
              <a:gd name="connsiteX0" fmla="*/ 0 w 1096556"/>
              <a:gd name="connsiteY0" fmla="*/ 333733 h 333733"/>
              <a:gd name="connsiteX1" fmla="*/ 870239 w 1096556"/>
              <a:gd name="connsiteY1" fmla="*/ 8021 h 333733"/>
              <a:gd name="connsiteX2" fmla="*/ 1096556 w 1096556"/>
              <a:gd name="connsiteY2" fmla="*/ 121126 h 333733"/>
              <a:gd name="connsiteX0" fmla="*/ 0 w 957459"/>
              <a:gd name="connsiteY0" fmla="*/ 398329 h 398329"/>
              <a:gd name="connsiteX1" fmla="*/ 870239 w 957459"/>
              <a:gd name="connsiteY1" fmla="*/ 72617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2379 w 957459"/>
              <a:gd name="connsiteY1" fmla="*/ 42641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8625 w 957459"/>
              <a:gd name="connsiteY1" fmla="*/ 43189 h 398329"/>
              <a:gd name="connsiteX2" fmla="*/ 957459 w 957459"/>
              <a:gd name="connsiteY2" fmla="*/ 0 h 398329"/>
              <a:gd name="connsiteX0" fmla="*/ 0 w 960302"/>
              <a:gd name="connsiteY0" fmla="*/ 395005 h 395005"/>
              <a:gd name="connsiteX1" fmla="*/ 908625 w 960302"/>
              <a:gd name="connsiteY1" fmla="*/ 39865 h 395005"/>
              <a:gd name="connsiteX2" fmla="*/ 960302 w 960302"/>
              <a:gd name="connsiteY2" fmla="*/ 0 h 395005"/>
              <a:gd name="connsiteX0" fmla="*/ 0 w 864733"/>
              <a:gd name="connsiteY0" fmla="*/ 223020 h 223020"/>
              <a:gd name="connsiteX1" fmla="*/ 813056 w 864733"/>
              <a:gd name="connsiteY1" fmla="*/ 39865 h 223020"/>
              <a:gd name="connsiteX2" fmla="*/ 864733 w 864733"/>
              <a:gd name="connsiteY2" fmla="*/ 0 h 223020"/>
              <a:gd name="connsiteX0" fmla="*/ 0 w 864733"/>
              <a:gd name="connsiteY0" fmla="*/ 223020 h 223020"/>
              <a:gd name="connsiteX1" fmla="*/ 813056 w 864733"/>
              <a:gd name="connsiteY1" fmla="*/ 39865 h 223020"/>
              <a:gd name="connsiteX2" fmla="*/ 864733 w 864733"/>
              <a:gd name="connsiteY2" fmla="*/ 0 h 223020"/>
              <a:gd name="connsiteX0" fmla="*/ 0 w 864733"/>
              <a:gd name="connsiteY0" fmla="*/ 223020 h 223020"/>
              <a:gd name="connsiteX1" fmla="*/ 813056 w 864733"/>
              <a:gd name="connsiteY1" fmla="*/ 39865 h 223020"/>
              <a:gd name="connsiteX2" fmla="*/ 864733 w 864733"/>
              <a:gd name="connsiteY2" fmla="*/ 0 h 223020"/>
              <a:gd name="connsiteX0" fmla="*/ 0 w 864733"/>
              <a:gd name="connsiteY0" fmla="*/ 223020 h 223020"/>
              <a:gd name="connsiteX1" fmla="*/ 813056 w 864733"/>
              <a:gd name="connsiteY1" fmla="*/ 39865 h 223020"/>
              <a:gd name="connsiteX2" fmla="*/ 864733 w 864733"/>
              <a:gd name="connsiteY2" fmla="*/ 0 h 223020"/>
              <a:gd name="connsiteX0" fmla="*/ 0 w 864733"/>
              <a:gd name="connsiteY0" fmla="*/ 223020 h 223020"/>
              <a:gd name="connsiteX1" fmla="*/ 815899 w 864733"/>
              <a:gd name="connsiteY1" fmla="*/ 43189 h 223020"/>
              <a:gd name="connsiteX2" fmla="*/ 864733 w 864733"/>
              <a:gd name="connsiteY2" fmla="*/ 0 h 223020"/>
              <a:gd name="connsiteX0" fmla="*/ 0 w 864733"/>
              <a:gd name="connsiteY0" fmla="*/ 223020 h 223020"/>
              <a:gd name="connsiteX1" fmla="*/ 815899 w 864733"/>
              <a:gd name="connsiteY1" fmla="*/ 43189 h 223020"/>
              <a:gd name="connsiteX2" fmla="*/ 864733 w 864733"/>
              <a:gd name="connsiteY2" fmla="*/ 0 h 223020"/>
              <a:gd name="connsiteX0" fmla="*/ 0 w 869658"/>
              <a:gd name="connsiteY0" fmla="*/ 219514 h 219514"/>
              <a:gd name="connsiteX1" fmla="*/ 815899 w 869658"/>
              <a:gd name="connsiteY1" fmla="*/ 39683 h 219514"/>
              <a:gd name="connsiteX2" fmla="*/ 869658 w 869658"/>
              <a:gd name="connsiteY2" fmla="*/ 0 h 219514"/>
              <a:gd name="connsiteX0" fmla="*/ 0 w 862090"/>
              <a:gd name="connsiteY0" fmla="*/ 217102 h 217102"/>
              <a:gd name="connsiteX1" fmla="*/ 815899 w 862090"/>
              <a:gd name="connsiteY1" fmla="*/ 37271 h 217102"/>
              <a:gd name="connsiteX2" fmla="*/ 862090 w 862090"/>
              <a:gd name="connsiteY2" fmla="*/ 0 h 217102"/>
              <a:gd name="connsiteX0" fmla="*/ 0 w 624104"/>
              <a:gd name="connsiteY0" fmla="*/ 288180 h 288180"/>
              <a:gd name="connsiteX1" fmla="*/ 577913 w 624104"/>
              <a:gd name="connsiteY1" fmla="*/ 37271 h 288180"/>
              <a:gd name="connsiteX2" fmla="*/ 624104 w 624104"/>
              <a:gd name="connsiteY2" fmla="*/ 0 h 288180"/>
              <a:gd name="connsiteX0" fmla="*/ 0 w 622597"/>
              <a:gd name="connsiteY0" fmla="*/ 283189 h 283189"/>
              <a:gd name="connsiteX1" fmla="*/ 576406 w 622597"/>
              <a:gd name="connsiteY1" fmla="*/ 37271 h 283189"/>
              <a:gd name="connsiteX2" fmla="*/ 622597 w 622597"/>
              <a:gd name="connsiteY2" fmla="*/ 0 h 283189"/>
              <a:gd name="connsiteX0" fmla="*/ 0 w 622597"/>
              <a:gd name="connsiteY0" fmla="*/ 283189 h 283189"/>
              <a:gd name="connsiteX1" fmla="*/ 576406 w 622597"/>
              <a:gd name="connsiteY1" fmla="*/ 37271 h 283189"/>
              <a:gd name="connsiteX2" fmla="*/ 622597 w 622597"/>
              <a:gd name="connsiteY2" fmla="*/ 0 h 283189"/>
              <a:gd name="connsiteX0" fmla="*/ 0 w 622597"/>
              <a:gd name="connsiteY0" fmla="*/ 283189 h 283189"/>
              <a:gd name="connsiteX1" fmla="*/ 572816 w 622597"/>
              <a:gd name="connsiteY1" fmla="*/ 42080 h 283189"/>
              <a:gd name="connsiteX2" fmla="*/ 622597 w 622597"/>
              <a:gd name="connsiteY2" fmla="*/ 0 h 283189"/>
              <a:gd name="connsiteX0" fmla="*/ 0 w 622597"/>
              <a:gd name="connsiteY0" fmla="*/ 283189 h 283189"/>
              <a:gd name="connsiteX1" fmla="*/ 572816 w 622597"/>
              <a:gd name="connsiteY1" fmla="*/ 42080 h 283189"/>
              <a:gd name="connsiteX2" fmla="*/ 622597 w 622597"/>
              <a:gd name="connsiteY2" fmla="*/ 0 h 283189"/>
              <a:gd name="connsiteX0" fmla="*/ 0 w 665761"/>
              <a:gd name="connsiteY0" fmla="*/ 273257 h 273257"/>
              <a:gd name="connsiteX1" fmla="*/ 572816 w 665761"/>
              <a:gd name="connsiteY1" fmla="*/ 32148 h 273257"/>
              <a:gd name="connsiteX2" fmla="*/ 665761 w 665761"/>
              <a:gd name="connsiteY2" fmla="*/ 0 h 273257"/>
              <a:gd name="connsiteX0" fmla="*/ 0 w 665761"/>
              <a:gd name="connsiteY0" fmla="*/ 273257 h 273257"/>
              <a:gd name="connsiteX1" fmla="*/ 589125 w 665761"/>
              <a:gd name="connsiteY1" fmla="*/ 60222 h 273257"/>
              <a:gd name="connsiteX2" fmla="*/ 665761 w 665761"/>
              <a:gd name="connsiteY2" fmla="*/ 0 h 273257"/>
              <a:gd name="connsiteX0" fmla="*/ 0 w 663106"/>
              <a:gd name="connsiteY0" fmla="*/ 278613 h 278613"/>
              <a:gd name="connsiteX1" fmla="*/ 589125 w 663106"/>
              <a:gd name="connsiteY1" fmla="*/ 65578 h 278613"/>
              <a:gd name="connsiteX2" fmla="*/ 663106 w 663106"/>
              <a:gd name="connsiteY2" fmla="*/ 0 h 278613"/>
              <a:gd name="connsiteX0" fmla="*/ 0 w 984954"/>
              <a:gd name="connsiteY0" fmla="*/ 354928 h 354928"/>
              <a:gd name="connsiteX1" fmla="*/ 910973 w 984954"/>
              <a:gd name="connsiteY1" fmla="*/ 65578 h 354928"/>
              <a:gd name="connsiteX2" fmla="*/ 984954 w 984954"/>
              <a:gd name="connsiteY2" fmla="*/ 0 h 354928"/>
              <a:gd name="connsiteX0" fmla="*/ 0 w 984954"/>
              <a:gd name="connsiteY0" fmla="*/ 354928 h 354928"/>
              <a:gd name="connsiteX1" fmla="*/ 910973 w 984954"/>
              <a:gd name="connsiteY1" fmla="*/ 65578 h 354928"/>
              <a:gd name="connsiteX2" fmla="*/ 984954 w 984954"/>
              <a:gd name="connsiteY2" fmla="*/ 0 h 354928"/>
              <a:gd name="connsiteX0" fmla="*/ 0 w 1014890"/>
              <a:gd name="connsiteY0" fmla="*/ 326683 h 326683"/>
              <a:gd name="connsiteX1" fmla="*/ 910973 w 1014890"/>
              <a:gd name="connsiteY1" fmla="*/ 37333 h 326683"/>
              <a:gd name="connsiteX2" fmla="*/ 1014890 w 1014890"/>
              <a:gd name="connsiteY2" fmla="*/ 0 h 326683"/>
              <a:gd name="connsiteX0" fmla="*/ 0 w 1014890"/>
              <a:gd name="connsiteY0" fmla="*/ 326683 h 326683"/>
              <a:gd name="connsiteX1" fmla="*/ 927856 w 1014890"/>
              <a:gd name="connsiteY1" fmla="*/ 70582 h 326683"/>
              <a:gd name="connsiteX2" fmla="*/ 1014890 w 1014890"/>
              <a:gd name="connsiteY2" fmla="*/ 0 h 326683"/>
              <a:gd name="connsiteX0" fmla="*/ 0 w 1014890"/>
              <a:gd name="connsiteY0" fmla="*/ 326683 h 326683"/>
              <a:gd name="connsiteX1" fmla="*/ 910026 w 1014890"/>
              <a:gd name="connsiteY1" fmla="*/ 36226 h 326683"/>
              <a:gd name="connsiteX2" fmla="*/ 1014890 w 1014890"/>
              <a:gd name="connsiteY2" fmla="*/ 0 h 326683"/>
              <a:gd name="connsiteX0" fmla="*/ 0 w 976825"/>
              <a:gd name="connsiteY0" fmla="*/ 346417 h 346417"/>
              <a:gd name="connsiteX1" fmla="*/ 910026 w 976825"/>
              <a:gd name="connsiteY1" fmla="*/ 55960 h 346417"/>
              <a:gd name="connsiteX2" fmla="*/ 976825 w 976825"/>
              <a:gd name="connsiteY2" fmla="*/ 0 h 34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6825" h="346417">
                <a:moveTo>
                  <a:pt x="0" y="346417"/>
                </a:moveTo>
                <a:cubicBezTo>
                  <a:pt x="101123" y="311815"/>
                  <a:pt x="778749" y="104960"/>
                  <a:pt x="910026" y="55960"/>
                </a:cubicBezTo>
                <a:lnTo>
                  <a:pt x="976825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 rot="13192210" flipH="1" flipV="1">
            <a:off x="6060011" y="1837942"/>
            <a:ext cx="1764377" cy="100199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41190 h 1041190"/>
              <a:gd name="connsiteX1" fmla="*/ 141873 w 301067"/>
              <a:gd name="connsiteY1" fmla="*/ 0 h 1041190"/>
              <a:gd name="connsiteX2" fmla="*/ 301067 w 301067"/>
              <a:gd name="connsiteY2" fmla="*/ 20108 h 1041190"/>
              <a:gd name="connsiteX0" fmla="*/ 0 w 307390"/>
              <a:gd name="connsiteY0" fmla="*/ 1143686 h 1143686"/>
              <a:gd name="connsiteX1" fmla="*/ 141873 w 307390"/>
              <a:gd name="connsiteY1" fmla="*/ 102496 h 1143686"/>
              <a:gd name="connsiteX2" fmla="*/ 307390 w 307390"/>
              <a:gd name="connsiteY2" fmla="*/ 0 h 1143686"/>
              <a:gd name="connsiteX0" fmla="*/ 0 w 280748"/>
              <a:gd name="connsiteY0" fmla="*/ 1146123 h 1146123"/>
              <a:gd name="connsiteX1" fmla="*/ 141873 w 280748"/>
              <a:gd name="connsiteY1" fmla="*/ 104933 h 1146123"/>
              <a:gd name="connsiteX2" fmla="*/ 280748 w 280748"/>
              <a:gd name="connsiteY2" fmla="*/ 0 h 1146123"/>
              <a:gd name="connsiteX0" fmla="*/ 0 w 206271"/>
              <a:gd name="connsiteY0" fmla="*/ 605460 h 605460"/>
              <a:gd name="connsiteX1" fmla="*/ 67396 w 206271"/>
              <a:gd name="connsiteY1" fmla="*/ 104933 h 605460"/>
              <a:gd name="connsiteX2" fmla="*/ 206271 w 206271"/>
              <a:gd name="connsiteY2" fmla="*/ 0 h 605460"/>
              <a:gd name="connsiteX0" fmla="*/ 0 w 223234"/>
              <a:gd name="connsiteY0" fmla="*/ 594784 h 594784"/>
              <a:gd name="connsiteX1" fmla="*/ 84359 w 223234"/>
              <a:gd name="connsiteY1" fmla="*/ 104933 h 594784"/>
              <a:gd name="connsiteX2" fmla="*/ 223234 w 223234"/>
              <a:gd name="connsiteY2" fmla="*/ 0 h 594784"/>
              <a:gd name="connsiteX0" fmla="*/ 0 w 223234"/>
              <a:gd name="connsiteY0" fmla="*/ 594784 h 594784"/>
              <a:gd name="connsiteX1" fmla="*/ 149879 w 223234"/>
              <a:gd name="connsiteY1" fmla="*/ 224987 h 594784"/>
              <a:gd name="connsiteX2" fmla="*/ 223234 w 223234"/>
              <a:gd name="connsiteY2" fmla="*/ 0 h 594784"/>
              <a:gd name="connsiteX0" fmla="*/ 0 w 284655"/>
              <a:gd name="connsiteY0" fmla="*/ 529853 h 529853"/>
              <a:gd name="connsiteX1" fmla="*/ 149879 w 284655"/>
              <a:gd name="connsiteY1" fmla="*/ 160056 h 529853"/>
              <a:gd name="connsiteX2" fmla="*/ 284655 w 284655"/>
              <a:gd name="connsiteY2" fmla="*/ 0 h 529853"/>
              <a:gd name="connsiteX0" fmla="*/ 100259 w 134776"/>
              <a:gd name="connsiteY0" fmla="*/ 434123 h 434123"/>
              <a:gd name="connsiteX1" fmla="*/ 0 w 134776"/>
              <a:gd name="connsiteY1" fmla="*/ 160056 h 434123"/>
              <a:gd name="connsiteX2" fmla="*/ 134776 w 134776"/>
              <a:gd name="connsiteY2" fmla="*/ 0 h 434123"/>
              <a:gd name="connsiteX0" fmla="*/ 100259 w 160619"/>
              <a:gd name="connsiteY0" fmla="*/ 422633 h 422633"/>
              <a:gd name="connsiteX1" fmla="*/ 0 w 160619"/>
              <a:gd name="connsiteY1" fmla="*/ 148566 h 422633"/>
              <a:gd name="connsiteX2" fmla="*/ 160619 w 160619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1407 w 630045"/>
              <a:gd name="connsiteY0" fmla="*/ 316727 h 316727"/>
              <a:gd name="connsiteX1" fmla="*/ 476526 w 630045"/>
              <a:gd name="connsiteY1" fmla="*/ 129906 h 316727"/>
              <a:gd name="connsiteX2" fmla="*/ 630045 w 630045"/>
              <a:gd name="connsiteY2" fmla="*/ 0 h 316727"/>
              <a:gd name="connsiteX0" fmla="*/ 1358 w 650064"/>
              <a:gd name="connsiteY0" fmla="*/ 320226 h 320226"/>
              <a:gd name="connsiteX1" fmla="*/ 496545 w 650064"/>
              <a:gd name="connsiteY1" fmla="*/ 129906 h 320226"/>
              <a:gd name="connsiteX2" fmla="*/ 650064 w 650064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945474"/>
              <a:gd name="connsiteY0" fmla="*/ 404639 h 404639"/>
              <a:gd name="connsiteX1" fmla="*/ 495187 w 945474"/>
              <a:gd name="connsiteY1" fmla="*/ 214319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55519"/>
              <a:gd name="connsiteY0" fmla="*/ 396747 h 396747"/>
              <a:gd name="connsiteX1" fmla="*/ 863437 w 955519"/>
              <a:gd name="connsiteY1" fmla="*/ 66931 h 396747"/>
              <a:gd name="connsiteX2" fmla="*/ 955519 w 955519"/>
              <a:gd name="connsiteY2" fmla="*/ 0 h 396747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83891 w 950657"/>
              <a:gd name="connsiteY1" fmla="*/ 123491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70239 w 950657"/>
              <a:gd name="connsiteY1" fmla="*/ 76722 h 402434"/>
              <a:gd name="connsiteX2" fmla="*/ 950657 w 950657"/>
              <a:gd name="connsiteY2" fmla="*/ 0 h 402434"/>
              <a:gd name="connsiteX0" fmla="*/ 0 w 1049485"/>
              <a:gd name="connsiteY0" fmla="*/ 341380 h 341380"/>
              <a:gd name="connsiteX1" fmla="*/ 870239 w 1049485"/>
              <a:gd name="connsiteY1" fmla="*/ 15668 h 341380"/>
              <a:gd name="connsiteX2" fmla="*/ 1049485 w 1049485"/>
              <a:gd name="connsiteY2" fmla="*/ 15970 h 341380"/>
              <a:gd name="connsiteX0" fmla="*/ 0 w 963281"/>
              <a:gd name="connsiteY0" fmla="*/ 403079 h 403079"/>
              <a:gd name="connsiteX1" fmla="*/ 870239 w 963281"/>
              <a:gd name="connsiteY1" fmla="*/ 77367 h 403079"/>
              <a:gd name="connsiteX2" fmla="*/ 963281 w 963281"/>
              <a:gd name="connsiteY2" fmla="*/ 0 h 403079"/>
              <a:gd name="connsiteX0" fmla="*/ 0 w 1096556"/>
              <a:gd name="connsiteY0" fmla="*/ 333040 h 333040"/>
              <a:gd name="connsiteX1" fmla="*/ 870239 w 1096556"/>
              <a:gd name="connsiteY1" fmla="*/ 7328 h 333040"/>
              <a:gd name="connsiteX2" fmla="*/ 1096556 w 1096556"/>
              <a:gd name="connsiteY2" fmla="*/ 120433 h 333040"/>
              <a:gd name="connsiteX0" fmla="*/ 0 w 1096556"/>
              <a:gd name="connsiteY0" fmla="*/ 333733 h 333733"/>
              <a:gd name="connsiteX1" fmla="*/ 870239 w 1096556"/>
              <a:gd name="connsiteY1" fmla="*/ 8021 h 333733"/>
              <a:gd name="connsiteX2" fmla="*/ 1096556 w 1096556"/>
              <a:gd name="connsiteY2" fmla="*/ 121126 h 333733"/>
              <a:gd name="connsiteX0" fmla="*/ 0 w 957459"/>
              <a:gd name="connsiteY0" fmla="*/ 398329 h 398329"/>
              <a:gd name="connsiteX1" fmla="*/ 870239 w 957459"/>
              <a:gd name="connsiteY1" fmla="*/ 72617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2379 w 957459"/>
              <a:gd name="connsiteY1" fmla="*/ 42641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8625 w 957459"/>
              <a:gd name="connsiteY1" fmla="*/ 43189 h 398329"/>
              <a:gd name="connsiteX2" fmla="*/ 957459 w 957459"/>
              <a:gd name="connsiteY2" fmla="*/ 0 h 398329"/>
              <a:gd name="connsiteX0" fmla="*/ 0 w 960302"/>
              <a:gd name="connsiteY0" fmla="*/ 395005 h 395005"/>
              <a:gd name="connsiteX1" fmla="*/ 908625 w 960302"/>
              <a:gd name="connsiteY1" fmla="*/ 39865 h 395005"/>
              <a:gd name="connsiteX2" fmla="*/ 960302 w 960302"/>
              <a:gd name="connsiteY2" fmla="*/ 0 h 395005"/>
              <a:gd name="connsiteX0" fmla="*/ 0 w 864733"/>
              <a:gd name="connsiteY0" fmla="*/ 223020 h 223020"/>
              <a:gd name="connsiteX1" fmla="*/ 813056 w 864733"/>
              <a:gd name="connsiteY1" fmla="*/ 39865 h 223020"/>
              <a:gd name="connsiteX2" fmla="*/ 864733 w 864733"/>
              <a:gd name="connsiteY2" fmla="*/ 0 h 223020"/>
              <a:gd name="connsiteX0" fmla="*/ 0 w 864733"/>
              <a:gd name="connsiteY0" fmla="*/ 223020 h 223020"/>
              <a:gd name="connsiteX1" fmla="*/ 813056 w 864733"/>
              <a:gd name="connsiteY1" fmla="*/ 39865 h 223020"/>
              <a:gd name="connsiteX2" fmla="*/ 864733 w 864733"/>
              <a:gd name="connsiteY2" fmla="*/ 0 h 223020"/>
              <a:gd name="connsiteX0" fmla="*/ 0 w 864733"/>
              <a:gd name="connsiteY0" fmla="*/ 223020 h 223020"/>
              <a:gd name="connsiteX1" fmla="*/ 813056 w 864733"/>
              <a:gd name="connsiteY1" fmla="*/ 39865 h 223020"/>
              <a:gd name="connsiteX2" fmla="*/ 864733 w 864733"/>
              <a:gd name="connsiteY2" fmla="*/ 0 h 223020"/>
              <a:gd name="connsiteX0" fmla="*/ 0 w 864733"/>
              <a:gd name="connsiteY0" fmla="*/ 223020 h 223020"/>
              <a:gd name="connsiteX1" fmla="*/ 813056 w 864733"/>
              <a:gd name="connsiteY1" fmla="*/ 39865 h 223020"/>
              <a:gd name="connsiteX2" fmla="*/ 864733 w 864733"/>
              <a:gd name="connsiteY2" fmla="*/ 0 h 223020"/>
              <a:gd name="connsiteX0" fmla="*/ 0 w 864733"/>
              <a:gd name="connsiteY0" fmla="*/ 223020 h 223020"/>
              <a:gd name="connsiteX1" fmla="*/ 815899 w 864733"/>
              <a:gd name="connsiteY1" fmla="*/ 43189 h 223020"/>
              <a:gd name="connsiteX2" fmla="*/ 864733 w 864733"/>
              <a:gd name="connsiteY2" fmla="*/ 0 h 223020"/>
              <a:gd name="connsiteX0" fmla="*/ 0 w 864733"/>
              <a:gd name="connsiteY0" fmla="*/ 223020 h 223020"/>
              <a:gd name="connsiteX1" fmla="*/ 815899 w 864733"/>
              <a:gd name="connsiteY1" fmla="*/ 43189 h 223020"/>
              <a:gd name="connsiteX2" fmla="*/ 864733 w 864733"/>
              <a:gd name="connsiteY2" fmla="*/ 0 h 223020"/>
              <a:gd name="connsiteX0" fmla="*/ 0 w 869658"/>
              <a:gd name="connsiteY0" fmla="*/ 219514 h 219514"/>
              <a:gd name="connsiteX1" fmla="*/ 815899 w 869658"/>
              <a:gd name="connsiteY1" fmla="*/ 39683 h 219514"/>
              <a:gd name="connsiteX2" fmla="*/ 869658 w 869658"/>
              <a:gd name="connsiteY2" fmla="*/ 0 h 219514"/>
              <a:gd name="connsiteX0" fmla="*/ 0 w 862090"/>
              <a:gd name="connsiteY0" fmla="*/ 217102 h 217102"/>
              <a:gd name="connsiteX1" fmla="*/ 815899 w 862090"/>
              <a:gd name="connsiteY1" fmla="*/ 37271 h 217102"/>
              <a:gd name="connsiteX2" fmla="*/ 862090 w 862090"/>
              <a:gd name="connsiteY2" fmla="*/ 0 h 217102"/>
              <a:gd name="connsiteX0" fmla="*/ 0 w 624104"/>
              <a:gd name="connsiteY0" fmla="*/ 288180 h 288180"/>
              <a:gd name="connsiteX1" fmla="*/ 577913 w 624104"/>
              <a:gd name="connsiteY1" fmla="*/ 37271 h 288180"/>
              <a:gd name="connsiteX2" fmla="*/ 624104 w 624104"/>
              <a:gd name="connsiteY2" fmla="*/ 0 h 288180"/>
              <a:gd name="connsiteX0" fmla="*/ 0 w 622597"/>
              <a:gd name="connsiteY0" fmla="*/ 283189 h 283189"/>
              <a:gd name="connsiteX1" fmla="*/ 576406 w 622597"/>
              <a:gd name="connsiteY1" fmla="*/ 37271 h 283189"/>
              <a:gd name="connsiteX2" fmla="*/ 622597 w 622597"/>
              <a:gd name="connsiteY2" fmla="*/ 0 h 283189"/>
              <a:gd name="connsiteX0" fmla="*/ 0 w 622597"/>
              <a:gd name="connsiteY0" fmla="*/ 283189 h 283189"/>
              <a:gd name="connsiteX1" fmla="*/ 576406 w 622597"/>
              <a:gd name="connsiteY1" fmla="*/ 37271 h 283189"/>
              <a:gd name="connsiteX2" fmla="*/ 622597 w 622597"/>
              <a:gd name="connsiteY2" fmla="*/ 0 h 283189"/>
              <a:gd name="connsiteX0" fmla="*/ 0 w 622597"/>
              <a:gd name="connsiteY0" fmla="*/ 283189 h 283189"/>
              <a:gd name="connsiteX1" fmla="*/ 572816 w 622597"/>
              <a:gd name="connsiteY1" fmla="*/ 42080 h 283189"/>
              <a:gd name="connsiteX2" fmla="*/ 622597 w 622597"/>
              <a:gd name="connsiteY2" fmla="*/ 0 h 283189"/>
              <a:gd name="connsiteX0" fmla="*/ 0 w 622597"/>
              <a:gd name="connsiteY0" fmla="*/ 283189 h 283189"/>
              <a:gd name="connsiteX1" fmla="*/ 572816 w 622597"/>
              <a:gd name="connsiteY1" fmla="*/ 42080 h 283189"/>
              <a:gd name="connsiteX2" fmla="*/ 622597 w 622597"/>
              <a:gd name="connsiteY2" fmla="*/ 0 h 283189"/>
              <a:gd name="connsiteX0" fmla="*/ 0 w 662933"/>
              <a:gd name="connsiteY0" fmla="*/ 283189 h 283189"/>
              <a:gd name="connsiteX1" fmla="*/ 643390 w 662933"/>
              <a:gd name="connsiteY1" fmla="*/ 187639 h 283189"/>
              <a:gd name="connsiteX2" fmla="*/ 622597 w 662933"/>
              <a:gd name="connsiteY2" fmla="*/ 0 h 283189"/>
              <a:gd name="connsiteX0" fmla="*/ 0 w 662933"/>
              <a:gd name="connsiteY0" fmla="*/ 283189 h 283189"/>
              <a:gd name="connsiteX1" fmla="*/ 643390 w 662933"/>
              <a:gd name="connsiteY1" fmla="*/ 187639 h 283189"/>
              <a:gd name="connsiteX2" fmla="*/ 622597 w 662933"/>
              <a:gd name="connsiteY2" fmla="*/ 0 h 283189"/>
              <a:gd name="connsiteX0" fmla="*/ 0 w 662933"/>
              <a:gd name="connsiteY0" fmla="*/ 283189 h 283189"/>
              <a:gd name="connsiteX1" fmla="*/ 643390 w 662933"/>
              <a:gd name="connsiteY1" fmla="*/ 187639 h 283189"/>
              <a:gd name="connsiteX2" fmla="*/ 622597 w 662933"/>
              <a:gd name="connsiteY2" fmla="*/ 0 h 283189"/>
              <a:gd name="connsiteX0" fmla="*/ 0 w 711136"/>
              <a:gd name="connsiteY0" fmla="*/ 150402 h 150402"/>
              <a:gd name="connsiteX1" fmla="*/ 643390 w 711136"/>
              <a:gd name="connsiteY1" fmla="*/ 54852 h 150402"/>
              <a:gd name="connsiteX2" fmla="*/ 711136 w 711136"/>
              <a:gd name="connsiteY2" fmla="*/ 0 h 150402"/>
              <a:gd name="connsiteX0" fmla="*/ 0 w 711136"/>
              <a:gd name="connsiteY0" fmla="*/ 150402 h 150402"/>
              <a:gd name="connsiteX1" fmla="*/ 576641 w 711136"/>
              <a:gd name="connsiteY1" fmla="*/ 107414 h 150402"/>
              <a:gd name="connsiteX2" fmla="*/ 711136 w 711136"/>
              <a:gd name="connsiteY2" fmla="*/ 0 h 150402"/>
              <a:gd name="connsiteX0" fmla="*/ 0 w 690768"/>
              <a:gd name="connsiteY0" fmla="*/ 88650 h 88650"/>
              <a:gd name="connsiteX1" fmla="*/ 576641 w 690768"/>
              <a:gd name="connsiteY1" fmla="*/ 45662 h 88650"/>
              <a:gd name="connsiteX2" fmla="*/ 690768 w 690768"/>
              <a:gd name="connsiteY2" fmla="*/ 0 h 88650"/>
              <a:gd name="connsiteX0" fmla="*/ 0 w 667078"/>
              <a:gd name="connsiteY0" fmla="*/ 116346 h 116346"/>
              <a:gd name="connsiteX1" fmla="*/ 576641 w 667078"/>
              <a:gd name="connsiteY1" fmla="*/ 73358 h 116346"/>
              <a:gd name="connsiteX2" fmla="*/ 667078 w 667078"/>
              <a:gd name="connsiteY2" fmla="*/ 0 h 116346"/>
              <a:gd name="connsiteX0" fmla="*/ 0 w 667078"/>
              <a:gd name="connsiteY0" fmla="*/ 116346 h 116346"/>
              <a:gd name="connsiteX1" fmla="*/ 632980 w 667078"/>
              <a:gd name="connsiteY1" fmla="*/ 19884 h 116346"/>
              <a:gd name="connsiteX2" fmla="*/ 667078 w 667078"/>
              <a:gd name="connsiteY2" fmla="*/ 0 h 116346"/>
              <a:gd name="connsiteX0" fmla="*/ 0 w 667078"/>
              <a:gd name="connsiteY0" fmla="*/ 116346 h 116346"/>
              <a:gd name="connsiteX1" fmla="*/ 632045 w 667078"/>
              <a:gd name="connsiteY1" fmla="*/ 30050 h 116346"/>
              <a:gd name="connsiteX2" fmla="*/ 667078 w 667078"/>
              <a:gd name="connsiteY2" fmla="*/ 0 h 116346"/>
              <a:gd name="connsiteX0" fmla="*/ 0 w 667078"/>
              <a:gd name="connsiteY0" fmla="*/ 116346 h 116346"/>
              <a:gd name="connsiteX1" fmla="*/ 636583 w 667078"/>
              <a:gd name="connsiteY1" fmla="*/ 26348 h 116346"/>
              <a:gd name="connsiteX2" fmla="*/ 667078 w 667078"/>
              <a:gd name="connsiteY2" fmla="*/ 0 h 116346"/>
              <a:gd name="connsiteX0" fmla="*/ 0 w 667078"/>
              <a:gd name="connsiteY0" fmla="*/ 116346 h 116346"/>
              <a:gd name="connsiteX1" fmla="*/ 638279 w 667078"/>
              <a:gd name="connsiteY1" fmla="*/ 19323 h 116346"/>
              <a:gd name="connsiteX2" fmla="*/ 667078 w 667078"/>
              <a:gd name="connsiteY2" fmla="*/ 0 h 116346"/>
              <a:gd name="connsiteX0" fmla="*/ 0 w 667078"/>
              <a:gd name="connsiteY0" fmla="*/ 116346 h 116346"/>
              <a:gd name="connsiteX1" fmla="*/ 638279 w 667078"/>
              <a:gd name="connsiteY1" fmla="*/ 19323 h 116346"/>
              <a:gd name="connsiteX2" fmla="*/ 667078 w 667078"/>
              <a:gd name="connsiteY2" fmla="*/ 0 h 116346"/>
              <a:gd name="connsiteX0" fmla="*/ 0 w 667078"/>
              <a:gd name="connsiteY0" fmla="*/ 116346 h 116346"/>
              <a:gd name="connsiteX1" fmla="*/ 638279 w 667078"/>
              <a:gd name="connsiteY1" fmla="*/ 19323 h 116346"/>
              <a:gd name="connsiteX2" fmla="*/ 667078 w 667078"/>
              <a:gd name="connsiteY2" fmla="*/ 0 h 116346"/>
              <a:gd name="connsiteX0" fmla="*/ 0 w 663301"/>
              <a:gd name="connsiteY0" fmla="*/ 109503 h 109503"/>
              <a:gd name="connsiteX1" fmla="*/ 634502 w 663301"/>
              <a:gd name="connsiteY1" fmla="*/ 19323 h 109503"/>
              <a:gd name="connsiteX2" fmla="*/ 663301 w 663301"/>
              <a:gd name="connsiteY2" fmla="*/ 0 h 109503"/>
              <a:gd name="connsiteX0" fmla="*/ 0 w 663301"/>
              <a:gd name="connsiteY0" fmla="*/ 109503 h 109503"/>
              <a:gd name="connsiteX1" fmla="*/ 615028 w 663301"/>
              <a:gd name="connsiteY1" fmla="*/ 37086 h 109503"/>
              <a:gd name="connsiteX2" fmla="*/ 663301 w 663301"/>
              <a:gd name="connsiteY2" fmla="*/ 0 h 109503"/>
              <a:gd name="connsiteX0" fmla="*/ 0 w 662166"/>
              <a:gd name="connsiteY0" fmla="*/ 108577 h 108577"/>
              <a:gd name="connsiteX1" fmla="*/ 615028 w 662166"/>
              <a:gd name="connsiteY1" fmla="*/ 36160 h 108577"/>
              <a:gd name="connsiteX2" fmla="*/ 662166 w 662166"/>
              <a:gd name="connsiteY2" fmla="*/ 0 h 108577"/>
              <a:gd name="connsiteX0" fmla="*/ 0 w 1094696"/>
              <a:gd name="connsiteY0" fmla="*/ 53238 h 53238"/>
              <a:gd name="connsiteX1" fmla="*/ 1047558 w 1094696"/>
              <a:gd name="connsiteY1" fmla="*/ 36160 h 53238"/>
              <a:gd name="connsiteX2" fmla="*/ 1094696 w 1094696"/>
              <a:gd name="connsiteY2" fmla="*/ 0 h 53238"/>
              <a:gd name="connsiteX0" fmla="*/ 0 w 1094696"/>
              <a:gd name="connsiteY0" fmla="*/ 53238 h 56015"/>
              <a:gd name="connsiteX1" fmla="*/ 1047558 w 1094696"/>
              <a:gd name="connsiteY1" fmla="*/ 36160 h 56015"/>
              <a:gd name="connsiteX2" fmla="*/ 1094696 w 1094696"/>
              <a:gd name="connsiteY2" fmla="*/ 0 h 56015"/>
              <a:gd name="connsiteX0" fmla="*/ 0 w 1094696"/>
              <a:gd name="connsiteY0" fmla="*/ 53238 h 55298"/>
              <a:gd name="connsiteX1" fmla="*/ 1042634 w 1094696"/>
              <a:gd name="connsiteY1" fmla="*/ 32654 h 55298"/>
              <a:gd name="connsiteX2" fmla="*/ 1094696 w 1094696"/>
              <a:gd name="connsiteY2" fmla="*/ 0 h 55298"/>
              <a:gd name="connsiteX0" fmla="*/ 0 w 1087316"/>
              <a:gd name="connsiteY0" fmla="*/ 52860 h 54920"/>
              <a:gd name="connsiteX1" fmla="*/ 1042634 w 1087316"/>
              <a:gd name="connsiteY1" fmla="*/ 32276 h 54920"/>
              <a:gd name="connsiteX2" fmla="*/ 1087316 w 1087316"/>
              <a:gd name="connsiteY2" fmla="*/ 0 h 54920"/>
              <a:gd name="connsiteX0" fmla="*/ 0 w 1091667"/>
              <a:gd name="connsiteY0" fmla="*/ 54528 h 56588"/>
              <a:gd name="connsiteX1" fmla="*/ 1042634 w 1091667"/>
              <a:gd name="connsiteY1" fmla="*/ 33944 h 56588"/>
              <a:gd name="connsiteX2" fmla="*/ 1091667 w 1091667"/>
              <a:gd name="connsiteY2" fmla="*/ 0 h 56588"/>
              <a:gd name="connsiteX0" fmla="*/ 0 w 1091667"/>
              <a:gd name="connsiteY0" fmla="*/ 54528 h 64459"/>
              <a:gd name="connsiteX1" fmla="*/ 1058743 w 1091667"/>
              <a:gd name="connsiteY1" fmla="*/ 52777 h 64459"/>
              <a:gd name="connsiteX2" fmla="*/ 1091667 w 1091667"/>
              <a:gd name="connsiteY2" fmla="*/ 0 h 64459"/>
              <a:gd name="connsiteX0" fmla="*/ 0 w 1091667"/>
              <a:gd name="connsiteY0" fmla="*/ 54528 h 55930"/>
              <a:gd name="connsiteX1" fmla="*/ 1051523 w 1091667"/>
              <a:gd name="connsiteY1" fmla="*/ 28573 h 55930"/>
              <a:gd name="connsiteX2" fmla="*/ 1091667 w 1091667"/>
              <a:gd name="connsiteY2" fmla="*/ 0 h 55930"/>
              <a:gd name="connsiteX0" fmla="*/ 0 w 1087877"/>
              <a:gd name="connsiteY0" fmla="*/ 58959 h 60361"/>
              <a:gd name="connsiteX1" fmla="*/ 1051523 w 1087877"/>
              <a:gd name="connsiteY1" fmla="*/ 33004 h 60361"/>
              <a:gd name="connsiteX2" fmla="*/ 1087877 w 1087877"/>
              <a:gd name="connsiteY2" fmla="*/ 0 h 60361"/>
              <a:gd name="connsiteX0" fmla="*/ 0 w 1095258"/>
              <a:gd name="connsiteY0" fmla="*/ 59337 h 60739"/>
              <a:gd name="connsiteX1" fmla="*/ 1051523 w 1095258"/>
              <a:gd name="connsiteY1" fmla="*/ 33382 h 60739"/>
              <a:gd name="connsiteX2" fmla="*/ 1095258 w 1095258"/>
              <a:gd name="connsiteY2" fmla="*/ 0 h 6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258" h="60739">
                <a:moveTo>
                  <a:pt x="0" y="59337"/>
                </a:moveTo>
                <a:cubicBezTo>
                  <a:pt x="133153" y="64435"/>
                  <a:pt x="906967" y="55597"/>
                  <a:pt x="1051523" y="33382"/>
                </a:cubicBezTo>
                <a:lnTo>
                  <a:pt x="1095258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5522178" y="1752600"/>
            <a:ext cx="2044099" cy="6603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endCxn id="48" idx="1"/>
          </p:cNvCxnSpPr>
          <p:nvPr/>
        </p:nvCxnSpPr>
        <p:spPr bwMode="auto">
          <a:xfrm>
            <a:off x="6040448" y="1585913"/>
            <a:ext cx="1521571" cy="8263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6140867" y="5643739"/>
            <a:ext cx="87820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1224757" y="4493419"/>
            <a:ext cx="14350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3DB2A6-62BB-CA48-87FB-88044F93A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0818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953768" y="213360"/>
            <a:ext cx="5236464" cy="6431280"/>
          </a:xfrm>
          <a:prstGeom prst="rect">
            <a:avLst/>
          </a:prstGeom>
        </p:spPr>
      </p:pic>
      <p:sp>
        <p:nvSpPr>
          <p:cNvPr id="36" name="Freeform 3"/>
          <p:cNvSpPr/>
          <p:nvPr/>
        </p:nvSpPr>
        <p:spPr>
          <a:xfrm rot="14902134" flipH="1" flipV="1">
            <a:off x="3161112" y="4004841"/>
            <a:ext cx="49757" cy="457728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598558 w 1598558"/>
              <a:gd name="connsiteY0" fmla="*/ 245656 h 294080"/>
              <a:gd name="connsiteX1" fmla="*/ 12340 w 1598558"/>
              <a:gd name="connsiteY1" fmla="*/ 294080 h 294080"/>
              <a:gd name="connsiteX2" fmla="*/ 105133 w 1598558"/>
              <a:gd name="connsiteY2" fmla="*/ 0 h 294080"/>
              <a:gd name="connsiteX0" fmla="*/ 1604123 w 1604123"/>
              <a:gd name="connsiteY0" fmla="*/ 245656 h 294080"/>
              <a:gd name="connsiteX1" fmla="*/ 17905 w 1604123"/>
              <a:gd name="connsiteY1" fmla="*/ 294080 h 294080"/>
              <a:gd name="connsiteX2" fmla="*/ 110698 w 1604123"/>
              <a:gd name="connsiteY2" fmla="*/ 0 h 294080"/>
              <a:gd name="connsiteX0" fmla="*/ 1586505 w 1586505"/>
              <a:gd name="connsiteY0" fmla="*/ 245656 h 294080"/>
              <a:gd name="connsiteX1" fmla="*/ 287 w 1586505"/>
              <a:gd name="connsiteY1" fmla="*/ 294080 h 294080"/>
              <a:gd name="connsiteX2" fmla="*/ 93080 w 1586505"/>
              <a:gd name="connsiteY2" fmla="*/ 0 h 294080"/>
              <a:gd name="connsiteX0" fmla="*/ 49838 w 93079"/>
              <a:gd name="connsiteY0" fmla="*/ 336569 h 336569"/>
              <a:gd name="connsiteX1" fmla="*/ 286 w 93079"/>
              <a:gd name="connsiteY1" fmla="*/ 294080 h 336569"/>
              <a:gd name="connsiteX2" fmla="*/ 93079 w 93079"/>
              <a:gd name="connsiteY2" fmla="*/ 0 h 336569"/>
              <a:gd name="connsiteX0" fmla="*/ 59942 w 103183"/>
              <a:gd name="connsiteY0" fmla="*/ 336569 h 336569"/>
              <a:gd name="connsiteX1" fmla="*/ 255 w 103183"/>
              <a:gd name="connsiteY1" fmla="*/ 288368 h 336569"/>
              <a:gd name="connsiteX2" fmla="*/ 103183 w 103183"/>
              <a:gd name="connsiteY2" fmla="*/ 0 h 336569"/>
              <a:gd name="connsiteX0" fmla="*/ 59687 w 102928"/>
              <a:gd name="connsiteY0" fmla="*/ 336569 h 336569"/>
              <a:gd name="connsiteX1" fmla="*/ 0 w 102928"/>
              <a:gd name="connsiteY1" fmla="*/ 288368 h 336569"/>
              <a:gd name="connsiteX2" fmla="*/ 102928 w 102928"/>
              <a:gd name="connsiteY2" fmla="*/ 0 h 336569"/>
              <a:gd name="connsiteX0" fmla="*/ 55940 w 102928"/>
              <a:gd name="connsiteY0" fmla="*/ 336047 h 336047"/>
              <a:gd name="connsiteX1" fmla="*/ 0 w 102928"/>
              <a:gd name="connsiteY1" fmla="*/ 288368 h 336047"/>
              <a:gd name="connsiteX2" fmla="*/ 102928 w 102928"/>
              <a:gd name="connsiteY2" fmla="*/ 0 h 336047"/>
              <a:gd name="connsiteX0" fmla="*/ 61772 w 102928"/>
              <a:gd name="connsiteY0" fmla="*/ 343310 h 343310"/>
              <a:gd name="connsiteX1" fmla="*/ 0 w 102928"/>
              <a:gd name="connsiteY1" fmla="*/ 288368 h 343310"/>
              <a:gd name="connsiteX2" fmla="*/ 102928 w 102928"/>
              <a:gd name="connsiteY2" fmla="*/ 0 h 343310"/>
              <a:gd name="connsiteX0" fmla="*/ 2934 w 102928"/>
              <a:gd name="connsiteY0" fmla="*/ 310886 h 310886"/>
              <a:gd name="connsiteX1" fmla="*/ 0 w 102928"/>
              <a:gd name="connsiteY1" fmla="*/ 288368 h 310886"/>
              <a:gd name="connsiteX2" fmla="*/ 102928 w 102928"/>
              <a:gd name="connsiteY2" fmla="*/ 0 h 310886"/>
              <a:gd name="connsiteX0" fmla="*/ 10 w 100004"/>
              <a:gd name="connsiteY0" fmla="*/ 310886 h 310886"/>
              <a:gd name="connsiteX1" fmla="*/ 87040 w 100004"/>
              <a:gd name="connsiteY1" fmla="*/ 226001 h 310886"/>
              <a:gd name="connsiteX2" fmla="*/ 100004 w 100004"/>
              <a:gd name="connsiteY2" fmla="*/ 0 h 310886"/>
              <a:gd name="connsiteX0" fmla="*/ 4 w 131876"/>
              <a:gd name="connsiteY0" fmla="*/ 308867 h 308867"/>
              <a:gd name="connsiteX1" fmla="*/ 118912 w 131876"/>
              <a:gd name="connsiteY1" fmla="*/ 226001 h 308867"/>
              <a:gd name="connsiteX2" fmla="*/ 131876 w 131876"/>
              <a:gd name="connsiteY2" fmla="*/ 0 h 308867"/>
              <a:gd name="connsiteX0" fmla="*/ -1 w 131871"/>
              <a:gd name="connsiteY0" fmla="*/ 308867 h 308867"/>
              <a:gd name="connsiteX1" fmla="*/ 118907 w 131871"/>
              <a:gd name="connsiteY1" fmla="*/ 226001 h 308867"/>
              <a:gd name="connsiteX2" fmla="*/ 131871 w 131871"/>
              <a:gd name="connsiteY2" fmla="*/ 0 h 308867"/>
              <a:gd name="connsiteX0" fmla="*/ -1 w 95181"/>
              <a:gd name="connsiteY0" fmla="*/ 294506 h 294506"/>
              <a:gd name="connsiteX1" fmla="*/ 82217 w 95181"/>
              <a:gd name="connsiteY1" fmla="*/ 226001 h 294506"/>
              <a:gd name="connsiteX2" fmla="*/ 95181 w 95181"/>
              <a:gd name="connsiteY2" fmla="*/ 0 h 294506"/>
              <a:gd name="connsiteX0" fmla="*/ 1 w 126884"/>
              <a:gd name="connsiteY0" fmla="*/ 309448 h 309448"/>
              <a:gd name="connsiteX1" fmla="*/ 113920 w 126884"/>
              <a:gd name="connsiteY1" fmla="*/ 226001 h 309448"/>
              <a:gd name="connsiteX2" fmla="*/ 126884 w 126884"/>
              <a:gd name="connsiteY2" fmla="*/ 0 h 309448"/>
              <a:gd name="connsiteX0" fmla="*/ 0 w 112019"/>
              <a:gd name="connsiteY0" fmla="*/ 302709 h 302709"/>
              <a:gd name="connsiteX1" fmla="*/ 99055 w 112019"/>
              <a:gd name="connsiteY1" fmla="*/ 226001 h 302709"/>
              <a:gd name="connsiteX2" fmla="*/ 112019 w 112019"/>
              <a:gd name="connsiteY2" fmla="*/ 0 h 302709"/>
              <a:gd name="connsiteX0" fmla="*/ 0 w 112019"/>
              <a:gd name="connsiteY0" fmla="*/ 302709 h 302709"/>
              <a:gd name="connsiteX1" fmla="*/ 99055 w 112019"/>
              <a:gd name="connsiteY1" fmla="*/ 226001 h 302709"/>
              <a:gd name="connsiteX2" fmla="*/ 112019 w 112019"/>
              <a:gd name="connsiteY2" fmla="*/ 0 h 302709"/>
              <a:gd name="connsiteX0" fmla="*/ 0 w 112019"/>
              <a:gd name="connsiteY0" fmla="*/ 302709 h 302709"/>
              <a:gd name="connsiteX1" fmla="*/ 99055 w 112019"/>
              <a:gd name="connsiteY1" fmla="*/ 226001 h 302709"/>
              <a:gd name="connsiteX2" fmla="*/ 112019 w 112019"/>
              <a:gd name="connsiteY2" fmla="*/ 0 h 30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19" h="302709">
                <a:moveTo>
                  <a:pt x="0" y="302709"/>
                </a:moveTo>
                <a:cubicBezTo>
                  <a:pt x="45593" y="273522"/>
                  <a:pt x="70304" y="246984"/>
                  <a:pt x="99055" y="226001"/>
                </a:cubicBezTo>
                <a:cubicBezTo>
                  <a:pt x="110336" y="189886"/>
                  <a:pt x="96581" y="60914"/>
                  <a:pt x="112019" y="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 rot="14902134">
            <a:off x="2744651" y="2972787"/>
            <a:ext cx="699025" cy="662254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598558 w 1598558"/>
              <a:gd name="connsiteY0" fmla="*/ 245656 h 294080"/>
              <a:gd name="connsiteX1" fmla="*/ 12340 w 1598558"/>
              <a:gd name="connsiteY1" fmla="*/ 294080 h 294080"/>
              <a:gd name="connsiteX2" fmla="*/ 105133 w 1598558"/>
              <a:gd name="connsiteY2" fmla="*/ 0 h 294080"/>
              <a:gd name="connsiteX0" fmla="*/ 1604123 w 1604123"/>
              <a:gd name="connsiteY0" fmla="*/ 245656 h 294080"/>
              <a:gd name="connsiteX1" fmla="*/ 17905 w 1604123"/>
              <a:gd name="connsiteY1" fmla="*/ 294080 h 294080"/>
              <a:gd name="connsiteX2" fmla="*/ 110698 w 1604123"/>
              <a:gd name="connsiteY2" fmla="*/ 0 h 294080"/>
              <a:gd name="connsiteX0" fmla="*/ 1586505 w 1586505"/>
              <a:gd name="connsiteY0" fmla="*/ 245656 h 294080"/>
              <a:gd name="connsiteX1" fmla="*/ 287 w 1586505"/>
              <a:gd name="connsiteY1" fmla="*/ 294080 h 294080"/>
              <a:gd name="connsiteX2" fmla="*/ 93080 w 1586505"/>
              <a:gd name="connsiteY2" fmla="*/ 0 h 294080"/>
              <a:gd name="connsiteX0" fmla="*/ 49838 w 93079"/>
              <a:gd name="connsiteY0" fmla="*/ 336569 h 336569"/>
              <a:gd name="connsiteX1" fmla="*/ 286 w 93079"/>
              <a:gd name="connsiteY1" fmla="*/ 294080 h 336569"/>
              <a:gd name="connsiteX2" fmla="*/ 93079 w 93079"/>
              <a:gd name="connsiteY2" fmla="*/ 0 h 336569"/>
              <a:gd name="connsiteX0" fmla="*/ 59942 w 103183"/>
              <a:gd name="connsiteY0" fmla="*/ 336569 h 336569"/>
              <a:gd name="connsiteX1" fmla="*/ 255 w 103183"/>
              <a:gd name="connsiteY1" fmla="*/ 288368 h 336569"/>
              <a:gd name="connsiteX2" fmla="*/ 103183 w 103183"/>
              <a:gd name="connsiteY2" fmla="*/ 0 h 336569"/>
              <a:gd name="connsiteX0" fmla="*/ 59687 w 102928"/>
              <a:gd name="connsiteY0" fmla="*/ 336569 h 336569"/>
              <a:gd name="connsiteX1" fmla="*/ 0 w 102928"/>
              <a:gd name="connsiteY1" fmla="*/ 288368 h 336569"/>
              <a:gd name="connsiteX2" fmla="*/ 102928 w 102928"/>
              <a:gd name="connsiteY2" fmla="*/ 0 h 336569"/>
              <a:gd name="connsiteX0" fmla="*/ 55940 w 102928"/>
              <a:gd name="connsiteY0" fmla="*/ 336047 h 336047"/>
              <a:gd name="connsiteX1" fmla="*/ 0 w 102928"/>
              <a:gd name="connsiteY1" fmla="*/ 288368 h 336047"/>
              <a:gd name="connsiteX2" fmla="*/ 102928 w 102928"/>
              <a:gd name="connsiteY2" fmla="*/ 0 h 336047"/>
              <a:gd name="connsiteX0" fmla="*/ 61772 w 102928"/>
              <a:gd name="connsiteY0" fmla="*/ 343310 h 343310"/>
              <a:gd name="connsiteX1" fmla="*/ 0 w 102928"/>
              <a:gd name="connsiteY1" fmla="*/ 288368 h 343310"/>
              <a:gd name="connsiteX2" fmla="*/ 102928 w 102928"/>
              <a:gd name="connsiteY2" fmla="*/ 0 h 343310"/>
              <a:gd name="connsiteX0" fmla="*/ 2934 w 102928"/>
              <a:gd name="connsiteY0" fmla="*/ 310886 h 310886"/>
              <a:gd name="connsiteX1" fmla="*/ 0 w 102928"/>
              <a:gd name="connsiteY1" fmla="*/ 288368 h 310886"/>
              <a:gd name="connsiteX2" fmla="*/ 102928 w 102928"/>
              <a:gd name="connsiteY2" fmla="*/ 0 h 310886"/>
              <a:gd name="connsiteX0" fmla="*/ 10 w 100004"/>
              <a:gd name="connsiteY0" fmla="*/ 310886 h 310886"/>
              <a:gd name="connsiteX1" fmla="*/ 87040 w 100004"/>
              <a:gd name="connsiteY1" fmla="*/ 226001 h 310886"/>
              <a:gd name="connsiteX2" fmla="*/ 100004 w 100004"/>
              <a:gd name="connsiteY2" fmla="*/ 0 h 310886"/>
              <a:gd name="connsiteX0" fmla="*/ 4 w 131876"/>
              <a:gd name="connsiteY0" fmla="*/ 308867 h 308867"/>
              <a:gd name="connsiteX1" fmla="*/ 118912 w 131876"/>
              <a:gd name="connsiteY1" fmla="*/ 226001 h 308867"/>
              <a:gd name="connsiteX2" fmla="*/ 131876 w 131876"/>
              <a:gd name="connsiteY2" fmla="*/ 0 h 308867"/>
              <a:gd name="connsiteX0" fmla="*/ -1 w 131871"/>
              <a:gd name="connsiteY0" fmla="*/ 308867 h 308867"/>
              <a:gd name="connsiteX1" fmla="*/ 118907 w 131871"/>
              <a:gd name="connsiteY1" fmla="*/ 226001 h 308867"/>
              <a:gd name="connsiteX2" fmla="*/ 131871 w 131871"/>
              <a:gd name="connsiteY2" fmla="*/ 0 h 308867"/>
              <a:gd name="connsiteX0" fmla="*/ -1 w 95181"/>
              <a:gd name="connsiteY0" fmla="*/ 294506 h 294506"/>
              <a:gd name="connsiteX1" fmla="*/ 82217 w 95181"/>
              <a:gd name="connsiteY1" fmla="*/ 226001 h 294506"/>
              <a:gd name="connsiteX2" fmla="*/ 95181 w 95181"/>
              <a:gd name="connsiteY2" fmla="*/ 0 h 294506"/>
              <a:gd name="connsiteX0" fmla="*/ 1 w 126884"/>
              <a:gd name="connsiteY0" fmla="*/ 309448 h 309448"/>
              <a:gd name="connsiteX1" fmla="*/ 113920 w 126884"/>
              <a:gd name="connsiteY1" fmla="*/ 226001 h 309448"/>
              <a:gd name="connsiteX2" fmla="*/ 126884 w 126884"/>
              <a:gd name="connsiteY2" fmla="*/ 0 h 309448"/>
              <a:gd name="connsiteX0" fmla="*/ 0 w 112019"/>
              <a:gd name="connsiteY0" fmla="*/ 302709 h 302709"/>
              <a:gd name="connsiteX1" fmla="*/ 99055 w 112019"/>
              <a:gd name="connsiteY1" fmla="*/ 226001 h 302709"/>
              <a:gd name="connsiteX2" fmla="*/ 112019 w 112019"/>
              <a:gd name="connsiteY2" fmla="*/ 0 h 302709"/>
              <a:gd name="connsiteX0" fmla="*/ 0 w 112019"/>
              <a:gd name="connsiteY0" fmla="*/ 302709 h 302709"/>
              <a:gd name="connsiteX1" fmla="*/ 99055 w 112019"/>
              <a:gd name="connsiteY1" fmla="*/ 226001 h 302709"/>
              <a:gd name="connsiteX2" fmla="*/ 112019 w 112019"/>
              <a:gd name="connsiteY2" fmla="*/ 0 h 302709"/>
              <a:gd name="connsiteX0" fmla="*/ 0 w 112019"/>
              <a:gd name="connsiteY0" fmla="*/ 302709 h 302709"/>
              <a:gd name="connsiteX1" fmla="*/ 99055 w 112019"/>
              <a:gd name="connsiteY1" fmla="*/ 226001 h 302709"/>
              <a:gd name="connsiteX2" fmla="*/ 112019 w 112019"/>
              <a:gd name="connsiteY2" fmla="*/ 0 h 302709"/>
              <a:gd name="connsiteX0" fmla="*/ 0 w 246437"/>
              <a:gd name="connsiteY0" fmla="*/ 479540 h 479540"/>
              <a:gd name="connsiteX1" fmla="*/ 245870 w 246437"/>
              <a:gd name="connsiteY1" fmla="*/ 3334 h 479540"/>
              <a:gd name="connsiteX2" fmla="*/ 112019 w 246437"/>
              <a:gd name="connsiteY2" fmla="*/ 176831 h 479540"/>
              <a:gd name="connsiteX0" fmla="*/ 0 w 490363"/>
              <a:gd name="connsiteY0" fmla="*/ 750158 h 750158"/>
              <a:gd name="connsiteX1" fmla="*/ 245870 w 490363"/>
              <a:gd name="connsiteY1" fmla="*/ 273952 h 750158"/>
              <a:gd name="connsiteX2" fmla="*/ 490362 w 490363"/>
              <a:gd name="connsiteY2" fmla="*/ 0 h 750158"/>
              <a:gd name="connsiteX0" fmla="*/ 0 w 1712724"/>
              <a:gd name="connsiteY0" fmla="*/ 713637 h 713637"/>
              <a:gd name="connsiteX1" fmla="*/ 1468231 w 1712724"/>
              <a:gd name="connsiteY1" fmla="*/ 273952 h 713637"/>
              <a:gd name="connsiteX2" fmla="*/ 1712723 w 1712724"/>
              <a:gd name="connsiteY2" fmla="*/ 0 h 713637"/>
              <a:gd name="connsiteX0" fmla="*/ 0 w 1712724"/>
              <a:gd name="connsiteY0" fmla="*/ 713637 h 713637"/>
              <a:gd name="connsiteX1" fmla="*/ 1468231 w 1712724"/>
              <a:gd name="connsiteY1" fmla="*/ 273952 h 713637"/>
              <a:gd name="connsiteX2" fmla="*/ 1712723 w 1712724"/>
              <a:gd name="connsiteY2" fmla="*/ 0 h 71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724" h="713637">
                <a:moveTo>
                  <a:pt x="0" y="713637"/>
                </a:moveTo>
                <a:cubicBezTo>
                  <a:pt x="45593" y="684450"/>
                  <a:pt x="1439480" y="294935"/>
                  <a:pt x="1468231" y="273952"/>
                </a:cubicBezTo>
                <a:cubicBezTo>
                  <a:pt x="1479512" y="237837"/>
                  <a:pt x="1649687" y="71936"/>
                  <a:pt x="1712723" y="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3238498" y="3725068"/>
            <a:ext cx="59769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4331491" y="3894136"/>
            <a:ext cx="146447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560092" y="4459286"/>
            <a:ext cx="123586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5226842" y="3141661"/>
            <a:ext cx="56911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5474492" y="2100261"/>
            <a:ext cx="32146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5537992" y="1811336"/>
            <a:ext cx="25796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5553867" y="1576386"/>
            <a:ext cx="24209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4795042" y="3134518"/>
            <a:ext cx="809625" cy="1722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3528217" y="2128837"/>
            <a:ext cx="2073275" cy="10152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4563267" y="2794793"/>
            <a:ext cx="1031875" cy="3460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4160042" y="2880518"/>
            <a:ext cx="1412875" cy="257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2585559" y="5316221"/>
            <a:ext cx="122920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4361972" y="6202046"/>
            <a:ext cx="143637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reeform 3"/>
          <p:cNvSpPr/>
          <p:nvPr/>
        </p:nvSpPr>
        <p:spPr>
          <a:xfrm rot="14902134" flipH="1" flipV="1">
            <a:off x="3163495" y="4004048"/>
            <a:ext cx="49757" cy="457728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598558 w 1598558"/>
              <a:gd name="connsiteY0" fmla="*/ 245656 h 294080"/>
              <a:gd name="connsiteX1" fmla="*/ 12340 w 1598558"/>
              <a:gd name="connsiteY1" fmla="*/ 294080 h 294080"/>
              <a:gd name="connsiteX2" fmla="*/ 105133 w 1598558"/>
              <a:gd name="connsiteY2" fmla="*/ 0 h 294080"/>
              <a:gd name="connsiteX0" fmla="*/ 1604123 w 1604123"/>
              <a:gd name="connsiteY0" fmla="*/ 245656 h 294080"/>
              <a:gd name="connsiteX1" fmla="*/ 17905 w 1604123"/>
              <a:gd name="connsiteY1" fmla="*/ 294080 h 294080"/>
              <a:gd name="connsiteX2" fmla="*/ 110698 w 1604123"/>
              <a:gd name="connsiteY2" fmla="*/ 0 h 294080"/>
              <a:gd name="connsiteX0" fmla="*/ 1586505 w 1586505"/>
              <a:gd name="connsiteY0" fmla="*/ 245656 h 294080"/>
              <a:gd name="connsiteX1" fmla="*/ 287 w 1586505"/>
              <a:gd name="connsiteY1" fmla="*/ 294080 h 294080"/>
              <a:gd name="connsiteX2" fmla="*/ 93080 w 1586505"/>
              <a:gd name="connsiteY2" fmla="*/ 0 h 294080"/>
              <a:gd name="connsiteX0" fmla="*/ 49838 w 93079"/>
              <a:gd name="connsiteY0" fmla="*/ 336569 h 336569"/>
              <a:gd name="connsiteX1" fmla="*/ 286 w 93079"/>
              <a:gd name="connsiteY1" fmla="*/ 294080 h 336569"/>
              <a:gd name="connsiteX2" fmla="*/ 93079 w 93079"/>
              <a:gd name="connsiteY2" fmla="*/ 0 h 336569"/>
              <a:gd name="connsiteX0" fmla="*/ 59942 w 103183"/>
              <a:gd name="connsiteY0" fmla="*/ 336569 h 336569"/>
              <a:gd name="connsiteX1" fmla="*/ 255 w 103183"/>
              <a:gd name="connsiteY1" fmla="*/ 288368 h 336569"/>
              <a:gd name="connsiteX2" fmla="*/ 103183 w 103183"/>
              <a:gd name="connsiteY2" fmla="*/ 0 h 336569"/>
              <a:gd name="connsiteX0" fmla="*/ 59687 w 102928"/>
              <a:gd name="connsiteY0" fmla="*/ 336569 h 336569"/>
              <a:gd name="connsiteX1" fmla="*/ 0 w 102928"/>
              <a:gd name="connsiteY1" fmla="*/ 288368 h 336569"/>
              <a:gd name="connsiteX2" fmla="*/ 102928 w 102928"/>
              <a:gd name="connsiteY2" fmla="*/ 0 h 336569"/>
              <a:gd name="connsiteX0" fmla="*/ 55940 w 102928"/>
              <a:gd name="connsiteY0" fmla="*/ 336047 h 336047"/>
              <a:gd name="connsiteX1" fmla="*/ 0 w 102928"/>
              <a:gd name="connsiteY1" fmla="*/ 288368 h 336047"/>
              <a:gd name="connsiteX2" fmla="*/ 102928 w 102928"/>
              <a:gd name="connsiteY2" fmla="*/ 0 h 336047"/>
              <a:gd name="connsiteX0" fmla="*/ 61772 w 102928"/>
              <a:gd name="connsiteY0" fmla="*/ 343310 h 343310"/>
              <a:gd name="connsiteX1" fmla="*/ 0 w 102928"/>
              <a:gd name="connsiteY1" fmla="*/ 288368 h 343310"/>
              <a:gd name="connsiteX2" fmla="*/ 102928 w 102928"/>
              <a:gd name="connsiteY2" fmla="*/ 0 h 343310"/>
              <a:gd name="connsiteX0" fmla="*/ 2934 w 102928"/>
              <a:gd name="connsiteY0" fmla="*/ 310886 h 310886"/>
              <a:gd name="connsiteX1" fmla="*/ 0 w 102928"/>
              <a:gd name="connsiteY1" fmla="*/ 288368 h 310886"/>
              <a:gd name="connsiteX2" fmla="*/ 102928 w 102928"/>
              <a:gd name="connsiteY2" fmla="*/ 0 h 310886"/>
              <a:gd name="connsiteX0" fmla="*/ 10 w 100004"/>
              <a:gd name="connsiteY0" fmla="*/ 310886 h 310886"/>
              <a:gd name="connsiteX1" fmla="*/ 87040 w 100004"/>
              <a:gd name="connsiteY1" fmla="*/ 226001 h 310886"/>
              <a:gd name="connsiteX2" fmla="*/ 100004 w 100004"/>
              <a:gd name="connsiteY2" fmla="*/ 0 h 310886"/>
              <a:gd name="connsiteX0" fmla="*/ 4 w 131876"/>
              <a:gd name="connsiteY0" fmla="*/ 308867 h 308867"/>
              <a:gd name="connsiteX1" fmla="*/ 118912 w 131876"/>
              <a:gd name="connsiteY1" fmla="*/ 226001 h 308867"/>
              <a:gd name="connsiteX2" fmla="*/ 131876 w 131876"/>
              <a:gd name="connsiteY2" fmla="*/ 0 h 308867"/>
              <a:gd name="connsiteX0" fmla="*/ -1 w 131871"/>
              <a:gd name="connsiteY0" fmla="*/ 308867 h 308867"/>
              <a:gd name="connsiteX1" fmla="*/ 118907 w 131871"/>
              <a:gd name="connsiteY1" fmla="*/ 226001 h 308867"/>
              <a:gd name="connsiteX2" fmla="*/ 131871 w 131871"/>
              <a:gd name="connsiteY2" fmla="*/ 0 h 308867"/>
              <a:gd name="connsiteX0" fmla="*/ -1 w 95181"/>
              <a:gd name="connsiteY0" fmla="*/ 294506 h 294506"/>
              <a:gd name="connsiteX1" fmla="*/ 82217 w 95181"/>
              <a:gd name="connsiteY1" fmla="*/ 226001 h 294506"/>
              <a:gd name="connsiteX2" fmla="*/ 95181 w 95181"/>
              <a:gd name="connsiteY2" fmla="*/ 0 h 294506"/>
              <a:gd name="connsiteX0" fmla="*/ 1 w 126884"/>
              <a:gd name="connsiteY0" fmla="*/ 309448 h 309448"/>
              <a:gd name="connsiteX1" fmla="*/ 113920 w 126884"/>
              <a:gd name="connsiteY1" fmla="*/ 226001 h 309448"/>
              <a:gd name="connsiteX2" fmla="*/ 126884 w 126884"/>
              <a:gd name="connsiteY2" fmla="*/ 0 h 309448"/>
              <a:gd name="connsiteX0" fmla="*/ 0 w 112019"/>
              <a:gd name="connsiteY0" fmla="*/ 302709 h 302709"/>
              <a:gd name="connsiteX1" fmla="*/ 99055 w 112019"/>
              <a:gd name="connsiteY1" fmla="*/ 226001 h 302709"/>
              <a:gd name="connsiteX2" fmla="*/ 112019 w 112019"/>
              <a:gd name="connsiteY2" fmla="*/ 0 h 302709"/>
              <a:gd name="connsiteX0" fmla="*/ 0 w 112019"/>
              <a:gd name="connsiteY0" fmla="*/ 302709 h 302709"/>
              <a:gd name="connsiteX1" fmla="*/ 99055 w 112019"/>
              <a:gd name="connsiteY1" fmla="*/ 226001 h 302709"/>
              <a:gd name="connsiteX2" fmla="*/ 112019 w 112019"/>
              <a:gd name="connsiteY2" fmla="*/ 0 h 302709"/>
              <a:gd name="connsiteX0" fmla="*/ 0 w 112019"/>
              <a:gd name="connsiteY0" fmla="*/ 302709 h 302709"/>
              <a:gd name="connsiteX1" fmla="*/ 99055 w 112019"/>
              <a:gd name="connsiteY1" fmla="*/ 226001 h 302709"/>
              <a:gd name="connsiteX2" fmla="*/ 112019 w 112019"/>
              <a:gd name="connsiteY2" fmla="*/ 0 h 30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19" h="302709">
                <a:moveTo>
                  <a:pt x="0" y="302709"/>
                </a:moveTo>
                <a:cubicBezTo>
                  <a:pt x="45593" y="273522"/>
                  <a:pt x="70304" y="246984"/>
                  <a:pt x="99055" y="226001"/>
                </a:cubicBezTo>
                <a:cubicBezTo>
                  <a:pt x="110336" y="189886"/>
                  <a:pt x="96581" y="60914"/>
                  <a:pt x="112019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824469" y="1162592"/>
            <a:ext cx="1227900" cy="2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Phalanges: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824469" y="1490252"/>
            <a:ext cx="559449" cy="1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Distal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827644" y="1731552"/>
            <a:ext cx="650819" cy="1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Middle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824469" y="2026827"/>
            <a:ext cx="867225" cy="1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Proximal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5839709" y="3059972"/>
            <a:ext cx="1333698" cy="2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Metatarsals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5839709" y="3517172"/>
            <a:ext cx="893963" cy="2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Tarsals: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5832089" y="3787047"/>
            <a:ext cx="992259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Lateral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cuneiform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5824469" y="4350927"/>
            <a:ext cx="705321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Cuboid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5839709" y="6095907"/>
            <a:ext cx="1024319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Calcaneus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999229" y="5196747"/>
            <a:ext cx="520142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Talus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991609" y="4175667"/>
            <a:ext cx="92333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Navicular</a:t>
            </a:r>
            <a:endParaRPr lang="en-US" altLang="en-US" sz="16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976369" y="3611787"/>
            <a:ext cx="12214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Intermediate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cuneiform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976369" y="2986947"/>
            <a:ext cx="992259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Medial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cuneiform</a:t>
            </a: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976369" y="2689767"/>
            <a:ext cx="893963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Tarsals:</a:t>
            </a:r>
            <a:endParaRPr lang="en-US" altLang="en-US" sz="1600" dirty="0">
              <a:solidFill>
                <a:srgbClr val="000000"/>
              </a:solidFill>
              <a:latin typeface="Arial Black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2" name="Freeform 3"/>
          <p:cNvSpPr/>
          <p:nvPr/>
        </p:nvSpPr>
        <p:spPr>
          <a:xfrm rot="14902134">
            <a:off x="2747034" y="2971994"/>
            <a:ext cx="699025" cy="662254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381710 w 1381711"/>
              <a:gd name="connsiteY0" fmla="*/ 258433 h 266502"/>
              <a:gd name="connsiteX1" fmla="*/ 152058 w 1381711"/>
              <a:gd name="connsiteY1" fmla="*/ 266503 h 266502"/>
              <a:gd name="connsiteX2" fmla="*/ 1 w 1381711"/>
              <a:gd name="connsiteY2" fmla="*/ 1 h 266502"/>
              <a:gd name="connsiteX0" fmla="*/ 1438938 w 1438937"/>
              <a:gd name="connsiteY0" fmla="*/ 288945 h 297016"/>
              <a:gd name="connsiteX1" fmla="*/ 209286 w 1438937"/>
              <a:gd name="connsiteY1" fmla="*/ 297015 h 297016"/>
              <a:gd name="connsiteX2" fmla="*/ -1 w 1438937"/>
              <a:gd name="connsiteY2" fmla="*/ 0 h 297016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7"/>
              <a:gd name="connsiteY0" fmla="*/ 288945 h 288945"/>
              <a:gd name="connsiteX1" fmla="*/ 149393 w 1438937"/>
              <a:gd name="connsiteY1" fmla="*/ 96207 h 288945"/>
              <a:gd name="connsiteX2" fmla="*/ -1 w 1438937"/>
              <a:gd name="connsiteY2" fmla="*/ 0 h 288945"/>
              <a:gd name="connsiteX0" fmla="*/ 1438940 w 1438941"/>
              <a:gd name="connsiteY0" fmla="*/ 288945 h 288945"/>
              <a:gd name="connsiteX1" fmla="*/ 149395 w 1438941"/>
              <a:gd name="connsiteY1" fmla="*/ 96207 h 288945"/>
              <a:gd name="connsiteX2" fmla="*/ 1 w 1438941"/>
              <a:gd name="connsiteY2" fmla="*/ 0 h 288945"/>
              <a:gd name="connsiteX0" fmla="*/ 1438938 w 1438938"/>
              <a:gd name="connsiteY0" fmla="*/ 288945 h 288945"/>
              <a:gd name="connsiteX1" fmla="*/ 220313 w 1438938"/>
              <a:gd name="connsiteY1" fmla="*/ 194931 h 288945"/>
              <a:gd name="connsiteX2" fmla="*/ -1 w 1438938"/>
              <a:gd name="connsiteY2" fmla="*/ 0 h 288945"/>
              <a:gd name="connsiteX0" fmla="*/ 1438940 w 1438940"/>
              <a:gd name="connsiteY0" fmla="*/ 288945 h 288945"/>
              <a:gd name="connsiteX1" fmla="*/ 220315 w 1438940"/>
              <a:gd name="connsiteY1" fmla="*/ 194931 h 288945"/>
              <a:gd name="connsiteX2" fmla="*/ 1 w 1438940"/>
              <a:gd name="connsiteY2" fmla="*/ 0 h 288945"/>
              <a:gd name="connsiteX0" fmla="*/ 1445303 w 1445303"/>
              <a:gd name="connsiteY0" fmla="*/ 283631 h 283631"/>
              <a:gd name="connsiteX1" fmla="*/ 226678 w 1445303"/>
              <a:gd name="connsiteY1" fmla="*/ 189617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45303 w 1445303"/>
              <a:gd name="connsiteY0" fmla="*/ 283631 h 283631"/>
              <a:gd name="connsiteX1" fmla="*/ 125317 w 1445303"/>
              <a:gd name="connsiteY1" fmla="*/ 153154 h 283631"/>
              <a:gd name="connsiteX2" fmla="*/ 1 w 1445303"/>
              <a:gd name="connsiteY2" fmla="*/ 0 h 283631"/>
              <a:gd name="connsiteX0" fmla="*/ 1484123 w 1484123"/>
              <a:gd name="connsiteY0" fmla="*/ 253103 h 253103"/>
              <a:gd name="connsiteX1" fmla="*/ 164137 w 1484123"/>
              <a:gd name="connsiteY1" fmla="*/ 122626 h 253103"/>
              <a:gd name="connsiteX2" fmla="*/ 1 w 1484123"/>
              <a:gd name="connsiteY2" fmla="*/ 0 h 253103"/>
              <a:gd name="connsiteX0" fmla="*/ 1415630 w 1415630"/>
              <a:gd name="connsiteY0" fmla="*/ 247575 h 247575"/>
              <a:gd name="connsiteX1" fmla="*/ 95644 w 1415630"/>
              <a:gd name="connsiteY1" fmla="*/ 117098 h 247575"/>
              <a:gd name="connsiteX2" fmla="*/ 0 w 1415630"/>
              <a:gd name="connsiteY2" fmla="*/ 0 h 247575"/>
              <a:gd name="connsiteX0" fmla="*/ 1438093 w 1438093"/>
              <a:gd name="connsiteY0" fmla="*/ 250873 h 250873"/>
              <a:gd name="connsiteX1" fmla="*/ 118107 w 1438093"/>
              <a:gd name="connsiteY1" fmla="*/ 120396 h 250873"/>
              <a:gd name="connsiteX2" fmla="*/ 1 w 1438093"/>
              <a:gd name="connsiteY2" fmla="*/ 0 h 250873"/>
              <a:gd name="connsiteX0" fmla="*/ 1471275 w 1471275"/>
              <a:gd name="connsiteY0" fmla="*/ 252726 h 252726"/>
              <a:gd name="connsiteX1" fmla="*/ 151289 w 1471275"/>
              <a:gd name="connsiteY1" fmla="*/ 122249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1275 w 1471275"/>
              <a:gd name="connsiteY0" fmla="*/ 252726 h 252726"/>
              <a:gd name="connsiteX1" fmla="*/ 122360 w 1471275"/>
              <a:gd name="connsiteY1" fmla="*/ 124038 h 252726"/>
              <a:gd name="connsiteX2" fmla="*/ 1 w 1471275"/>
              <a:gd name="connsiteY2" fmla="*/ 0 h 252726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76635 w 1476635"/>
              <a:gd name="connsiteY0" fmla="*/ 252003 h 252003"/>
              <a:gd name="connsiteX1" fmla="*/ 127720 w 1476635"/>
              <a:gd name="connsiteY1" fmla="*/ 123315 h 252003"/>
              <a:gd name="connsiteX2" fmla="*/ 1 w 1476635"/>
              <a:gd name="connsiteY2" fmla="*/ 0 h 252003"/>
              <a:gd name="connsiteX0" fmla="*/ 1493424 w 1493424"/>
              <a:gd name="connsiteY0" fmla="*/ 245656 h 245656"/>
              <a:gd name="connsiteX1" fmla="*/ 144509 w 1493424"/>
              <a:gd name="connsiteY1" fmla="*/ 116968 h 245656"/>
              <a:gd name="connsiteX2" fmla="*/ -1 w 1493424"/>
              <a:gd name="connsiteY2" fmla="*/ 0 h 245656"/>
              <a:gd name="connsiteX0" fmla="*/ 1493425 w 1493425"/>
              <a:gd name="connsiteY0" fmla="*/ 245656 h 245656"/>
              <a:gd name="connsiteX1" fmla="*/ 133377 w 1493425"/>
              <a:gd name="connsiteY1" fmla="*/ 114364 h 245656"/>
              <a:gd name="connsiteX2" fmla="*/ 0 w 1493425"/>
              <a:gd name="connsiteY2" fmla="*/ 0 h 245656"/>
              <a:gd name="connsiteX0" fmla="*/ 1598558 w 1598558"/>
              <a:gd name="connsiteY0" fmla="*/ 245656 h 294080"/>
              <a:gd name="connsiteX1" fmla="*/ 12340 w 1598558"/>
              <a:gd name="connsiteY1" fmla="*/ 294080 h 294080"/>
              <a:gd name="connsiteX2" fmla="*/ 105133 w 1598558"/>
              <a:gd name="connsiteY2" fmla="*/ 0 h 294080"/>
              <a:gd name="connsiteX0" fmla="*/ 1604123 w 1604123"/>
              <a:gd name="connsiteY0" fmla="*/ 245656 h 294080"/>
              <a:gd name="connsiteX1" fmla="*/ 17905 w 1604123"/>
              <a:gd name="connsiteY1" fmla="*/ 294080 h 294080"/>
              <a:gd name="connsiteX2" fmla="*/ 110698 w 1604123"/>
              <a:gd name="connsiteY2" fmla="*/ 0 h 294080"/>
              <a:gd name="connsiteX0" fmla="*/ 1586505 w 1586505"/>
              <a:gd name="connsiteY0" fmla="*/ 245656 h 294080"/>
              <a:gd name="connsiteX1" fmla="*/ 287 w 1586505"/>
              <a:gd name="connsiteY1" fmla="*/ 294080 h 294080"/>
              <a:gd name="connsiteX2" fmla="*/ 93080 w 1586505"/>
              <a:gd name="connsiteY2" fmla="*/ 0 h 294080"/>
              <a:gd name="connsiteX0" fmla="*/ 49838 w 93079"/>
              <a:gd name="connsiteY0" fmla="*/ 336569 h 336569"/>
              <a:gd name="connsiteX1" fmla="*/ 286 w 93079"/>
              <a:gd name="connsiteY1" fmla="*/ 294080 h 336569"/>
              <a:gd name="connsiteX2" fmla="*/ 93079 w 93079"/>
              <a:gd name="connsiteY2" fmla="*/ 0 h 336569"/>
              <a:gd name="connsiteX0" fmla="*/ 59942 w 103183"/>
              <a:gd name="connsiteY0" fmla="*/ 336569 h 336569"/>
              <a:gd name="connsiteX1" fmla="*/ 255 w 103183"/>
              <a:gd name="connsiteY1" fmla="*/ 288368 h 336569"/>
              <a:gd name="connsiteX2" fmla="*/ 103183 w 103183"/>
              <a:gd name="connsiteY2" fmla="*/ 0 h 336569"/>
              <a:gd name="connsiteX0" fmla="*/ 59687 w 102928"/>
              <a:gd name="connsiteY0" fmla="*/ 336569 h 336569"/>
              <a:gd name="connsiteX1" fmla="*/ 0 w 102928"/>
              <a:gd name="connsiteY1" fmla="*/ 288368 h 336569"/>
              <a:gd name="connsiteX2" fmla="*/ 102928 w 102928"/>
              <a:gd name="connsiteY2" fmla="*/ 0 h 336569"/>
              <a:gd name="connsiteX0" fmla="*/ 55940 w 102928"/>
              <a:gd name="connsiteY0" fmla="*/ 336047 h 336047"/>
              <a:gd name="connsiteX1" fmla="*/ 0 w 102928"/>
              <a:gd name="connsiteY1" fmla="*/ 288368 h 336047"/>
              <a:gd name="connsiteX2" fmla="*/ 102928 w 102928"/>
              <a:gd name="connsiteY2" fmla="*/ 0 h 336047"/>
              <a:gd name="connsiteX0" fmla="*/ 61772 w 102928"/>
              <a:gd name="connsiteY0" fmla="*/ 343310 h 343310"/>
              <a:gd name="connsiteX1" fmla="*/ 0 w 102928"/>
              <a:gd name="connsiteY1" fmla="*/ 288368 h 343310"/>
              <a:gd name="connsiteX2" fmla="*/ 102928 w 102928"/>
              <a:gd name="connsiteY2" fmla="*/ 0 h 343310"/>
              <a:gd name="connsiteX0" fmla="*/ 2934 w 102928"/>
              <a:gd name="connsiteY0" fmla="*/ 310886 h 310886"/>
              <a:gd name="connsiteX1" fmla="*/ 0 w 102928"/>
              <a:gd name="connsiteY1" fmla="*/ 288368 h 310886"/>
              <a:gd name="connsiteX2" fmla="*/ 102928 w 102928"/>
              <a:gd name="connsiteY2" fmla="*/ 0 h 310886"/>
              <a:gd name="connsiteX0" fmla="*/ 10 w 100004"/>
              <a:gd name="connsiteY0" fmla="*/ 310886 h 310886"/>
              <a:gd name="connsiteX1" fmla="*/ 87040 w 100004"/>
              <a:gd name="connsiteY1" fmla="*/ 226001 h 310886"/>
              <a:gd name="connsiteX2" fmla="*/ 100004 w 100004"/>
              <a:gd name="connsiteY2" fmla="*/ 0 h 310886"/>
              <a:gd name="connsiteX0" fmla="*/ 4 w 131876"/>
              <a:gd name="connsiteY0" fmla="*/ 308867 h 308867"/>
              <a:gd name="connsiteX1" fmla="*/ 118912 w 131876"/>
              <a:gd name="connsiteY1" fmla="*/ 226001 h 308867"/>
              <a:gd name="connsiteX2" fmla="*/ 131876 w 131876"/>
              <a:gd name="connsiteY2" fmla="*/ 0 h 308867"/>
              <a:gd name="connsiteX0" fmla="*/ -1 w 131871"/>
              <a:gd name="connsiteY0" fmla="*/ 308867 h 308867"/>
              <a:gd name="connsiteX1" fmla="*/ 118907 w 131871"/>
              <a:gd name="connsiteY1" fmla="*/ 226001 h 308867"/>
              <a:gd name="connsiteX2" fmla="*/ 131871 w 131871"/>
              <a:gd name="connsiteY2" fmla="*/ 0 h 308867"/>
              <a:gd name="connsiteX0" fmla="*/ -1 w 95181"/>
              <a:gd name="connsiteY0" fmla="*/ 294506 h 294506"/>
              <a:gd name="connsiteX1" fmla="*/ 82217 w 95181"/>
              <a:gd name="connsiteY1" fmla="*/ 226001 h 294506"/>
              <a:gd name="connsiteX2" fmla="*/ 95181 w 95181"/>
              <a:gd name="connsiteY2" fmla="*/ 0 h 294506"/>
              <a:gd name="connsiteX0" fmla="*/ 1 w 126884"/>
              <a:gd name="connsiteY0" fmla="*/ 309448 h 309448"/>
              <a:gd name="connsiteX1" fmla="*/ 113920 w 126884"/>
              <a:gd name="connsiteY1" fmla="*/ 226001 h 309448"/>
              <a:gd name="connsiteX2" fmla="*/ 126884 w 126884"/>
              <a:gd name="connsiteY2" fmla="*/ 0 h 309448"/>
              <a:gd name="connsiteX0" fmla="*/ 0 w 112019"/>
              <a:gd name="connsiteY0" fmla="*/ 302709 h 302709"/>
              <a:gd name="connsiteX1" fmla="*/ 99055 w 112019"/>
              <a:gd name="connsiteY1" fmla="*/ 226001 h 302709"/>
              <a:gd name="connsiteX2" fmla="*/ 112019 w 112019"/>
              <a:gd name="connsiteY2" fmla="*/ 0 h 302709"/>
              <a:gd name="connsiteX0" fmla="*/ 0 w 112019"/>
              <a:gd name="connsiteY0" fmla="*/ 302709 h 302709"/>
              <a:gd name="connsiteX1" fmla="*/ 99055 w 112019"/>
              <a:gd name="connsiteY1" fmla="*/ 226001 h 302709"/>
              <a:gd name="connsiteX2" fmla="*/ 112019 w 112019"/>
              <a:gd name="connsiteY2" fmla="*/ 0 h 302709"/>
              <a:gd name="connsiteX0" fmla="*/ 0 w 112019"/>
              <a:gd name="connsiteY0" fmla="*/ 302709 h 302709"/>
              <a:gd name="connsiteX1" fmla="*/ 99055 w 112019"/>
              <a:gd name="connsiteY1" fmla="*/ 226001 h 302709"/>
              <a:gd name="connsiteX2" fmla="*/ 112019 w 112019"/>
              <a:gd name="connsiteY2" fmla="*/ 0 h 302709"/>
              <a:gd name="connsiteX0" fmla="*/ 0 w 246437"/>
              <a:gd name="connsiteY0" fmla="*/ 479540 h 479540"/>
              <a:gd name="connsiteX1" fmla="*/ 245870 w 246437"/>
              <a:gd name="connsiteY1" fmla="*/ 3334 h 479540"/>
              <a:gd name="connsiteX2" fmla="*/ 112019 w 246437"/>
              <a:gd name="connsiteY2" fmla="*/ 176831 h 479540"/>
              <a:gd name="connsiteX0" fmla="*/ 0 w 490363"/>
              <a:gd name="connsiteY0" fmla="*/ 750158 h 750158"/>
              <a:gd name="connsiteX1" fmla="*/ 245870 w 490363"/>
              <a:gd name="connsiteY1" fmla="*/ 273952 h 750158"/>
              <a:gd name="connsiteX2" fmla="*/ 490362 w 490363"/>
              <a:gd name="connsiteY2" fmla="*/ 0 h 750158"/>
              <a:gd name="connsiteX0" fmla="*/ 0 w 1712724"/>
              <a:gd name="connsiteY0" fmla="*/ 713637 h 713637"/>
              <a:gd name="connsiteX1" fmla="*/ 1468231 w 1712724"/>
              <a:gd name="connsiteY1" fmla="*/ 273952 h 713637"/>
              <a:gd name="connsiteX2" fmla="*/ 1712723 w 1712724"/>
              <a:gd name="connsiteY2" fmla="*/ 0 h 713637"/>
              <a:gd name="connsiteX0" fmla="*/ 0 w 1712724"/>
              <a:gd name="connsiteY0" fmla="*/ 713637 h 713637"/>
              <a:gd name="connsiteX1" fmla="*/ 1468231 w 1712724"/>
              <a:gd name="connsiteY1" fmla="*/ 273952 h 713637"/>
              <a:gd name="connsiteX2" fmla="*/ 1712723 w 1712724"/>
              <a:gd name="connsiteY2" fmla="*/ 0 h 71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724" h="713637">
                <a:moveTo>
                  <a:pt x="0" y="713637"/>
                </a:moveTo>
                <a:cubicBezTo>
                  <a:pt x="45593" y="684450"/>
                  <a:pt x="1439480" y="294935"/>
                  <a:pt x="1468231" y="273952"/>
                </a:cubicBezTo>
                <a:cubicBezTo>
                  <a:pt x="1479512" y="237837"/>
                  <a:pt x="1649687" y="71936"/>
                  <a:pt x="1712723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240881" y="3724275"/>
            <a:ext cx="5976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4562475" y="4458493"/>
            <a:ext cx="123586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5476875" y="2099468"/>
            <a:ext cx="32146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5540375" y="1810543"/>
            <a:ext cx="25796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5556250" y="1575593"/>
            <a:ext cx="2420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3530600" y="2128044"/>
            <a:ext cx="2267744" cy="1177924"/>
            <a:chOff x="3530600" y="2128044"/>
            <a:chExt cx="2267744" cy="1177924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5229225" y="3140868"/>
              <a:ext cx="56911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4797425" y="3133725"/>
              <a:ext cx="809625" cy="17224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530600" y="2128044"/>
              <a:ext cx="2073275" cy="101520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4565650" y="2794000"/>
              <a:ext cx="1031875" cy="3460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4162425" y="2879725"/>
              <a:ext cx="1412875" cy="2571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4" name="Straight Connector 33"/>
          <p:cNvCxnSpPr/>
          <p:nvPr/>
        </p:nvCxnSpPr>
        <p:spPr bwMode="auto">
          <a:xfrm>
            <a:off x="2587942" y="5315428"/>
            <a:ext cx="122920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4364355" y="6201253"/>
            <a:ext cx="14363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4333874" y="3893343"/>
            <a:ext cx="1464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018D37-1960-2E47-8FF1-0C29DB386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67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"/>
          <a:stretch>
            <a:fillRect/>
          </a:stretch>
        </p:blipFill>
        <p:spPr>
          <a:xfrm>
            <a:off x="1383792" y="1356360"/>
            <a:ext cx="6376416" cy="414528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759182" y="1664405"/>
            <a:ext cx="3821545" cy="3208008"/>
            <a:chOff x="1759182" y="1664405"/>
            <a:chExt cx="3821545" cy="3208008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3873903" y="2451560"/>
              <a:ext cx="1706824" cy="17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Freeform 24"/>
            <p:cNvSpPr/>
            <p:nvPr/>
          </p:nvSpPr>
          <p:spPr>
            <a:xfrm rot="13192210" flipH="1" flipV="1">
              <a:off x="1759182" y="3222604"/>
              <a:ext cx="3717788" cy="1649809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18914"/>
                <a:gd name="connsiteY0" fmla="*/ 411989 h 411989"/>
                <a:gd name="connsiteX1" fmla="*/ 876117 w 918914"/>
                <a:gd name="connsiteY1" fmla="*/ 36921 h 411989"/>
                <a:gd name="connsiteX2" fmla="*/ 918912 w 918914"/>
                <a:gd name="connsiteY2" fmla="*/ 2 h 41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914" h="411989">
                  <a:moveTo>
                    <a:pt x="0" y="411989"/>
                  </a:moveTo>
                  <a:lnTo>
                    <a:pt x="876117" y="36921"/>
                  </a:lnTo>
                  <a:cubicBezTo>
                    <a:pt x="883341" y="31277"/>
                    <a:pt x="919245" y="-274"/>
                    <a:pt x="918912" y="2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813276" y="1664405"/>
              <a:ext cx="380104" cy="419188"/>
              <a:chOff x="3813276" y="1664405"/>
              <a:chExt cx="380104" cy="419188"/>
            </a:xfrm>
          </p:grpSpPr>
          <p:sp>
            <p:nvSpPr>
              <p:cNvPr id="30" name="Freeform 29"/>
              <p:cNvSpPr/>
              <p:nvPr/>
            </p:nvSpPr>
            <p:spPr>
              <a:xfrm rot="5400000" flipH="1">
                <a:off x="3922149" y="1812363"/>
                <a:ext cx="162357" cy="380104"/>
              </a:xfrm>
              <a:custGeom>
                <a:avLst/>
                <a:gdLst>
                  <a:gd name="connsiteX0" fmla="*/ 9525 w 183832"/>
                  <a:gd name="connsiteY0" fmla="*/ 9525 h 1201508"/>
                  <a:gd name="connsiteX1" fmla="*/ 174307 w 183832"/>
                  <a:gd name="connsiteY1" fmla="*/ 9525 h 1201508"/>
                  <a:gd name="connsiteX2" fmla="*/ 174307 w 183832"/>
                  <a:gd name="connsiteY2" fmla="*/ 1191983 h 1201508"/>
                  <a:gd name="connsiteX3" fmla="*/ 9525 w 183832"/>
                  <a:gd name="connsiteY3" fmla="*/ 1191983 h 1201508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</a:cxnLst>
                <a:rect l="l" t="t" r="r" b="b"/>
                <a:pathLst>
                  <a:path w="183832" h="1201508">
                    <a:moveTo>
                      <a:pt x="9525" y="9525"/>
                    </a:moveTo>
                    <a:lnTo>
                      <a:pt x="174307" y="9525"/>
                    </a:lnTo>
                    <a:lnTo>
                      <a:pt x="174307" y="1191983"/>
                    </a:lnTo>
                    <a:lnTo>
                      <a:pt x="9525" y="1191983"/>
                    </a:lnTo>
                  </a:path>
                </a:pathLst>
              </a:custGeom>
              <a:ln w="254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baseline="-250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 bwMode="auto">
              <a:xfrm>
                <a:off x="4000260" y="1664405"/>
                <a:ext cx="0" cy="25683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7" name="Freeform 26"/>
            <p:cNvSpPr/>
            <p:nvPr/>
          </p:nvSpPr>
          <p:spPr>
            <a:xfrm rot="13192210" flipH="1" flipV="1">
              <a:off x="3562490" y="3419578"/>
              <a:ext cx="1911760" cy="1010668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190" h="398801">
                  <a:moveTo>
                    <a:pt x="0" y="398801"/>
                  </a:moveTo>
                  <a:lnTo>
                    <a:pt x="851066" y="55481"/>
                  </a:lnTo>
                  <a:lnTo>
                    <a:pt x="932190" y="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3192210" flipH="1" flipV="1">
              <a:off x="3247646" y="2816181"/>
              <a:ext cx="2260476" cy="1046365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932190"/>
                <a:gd name="connsiteY0" fmla="*/ 398801 h 398801"/>
                <a:gd name="connsiteX1" fmla="*/ 864283 w 932190"/>
                <a:gd name="connsiteY1" fmla="*/ 55936 h 398801"/>
                <a:gd name="connsiteX2" fmla="*/ 932190 w 932190"/>
                <a:gd name="connsiteY2" fmla="*/ 0 h 398801"/>
                <a:gd name="connsiteX0" fmla="*/ 0 w 934959"/>
                <a:gd name="connsiteY0" fmla="*/ 398570 h 398570"/>
                <a:gd name="connsiteX1" fmla="*/ 864283 w 934959"/>
                <a:gd name="connsiteY1" fmla="*/ 55705 h 398570"/>
                <a:gd name="connsiteX2" fmla="*/ 934959 w 934959"/>
                <a:gd name="connsiteY2" fmla="*/ 0 h 398570"/>
                <a:gd name="connsiteX0" fmla="*/ 0 w 931302"/>
                <a:gd name="connsiteY0" fmla="*/ 404071 h 404071"/>
                <a:gd name="connsiteX1" fmla="*/ 864283 w 931302"/>
                <a:gd name="connsiteY1" fmla="*/ 61206 h 404071"/>
                <a:gd name="connsiteX2" fmla="*/ 931302 w 931302"/>
                <a:gd name="connsiteY2" fmla="*/ 0 h 404071"/>
                <a:gd name="connsiteX0" fmla="*/ 0 w 931302"/>
                <a:gd name="connsiteY0" fmla="*/ 404071 h 404071"/>
                <a:gd name="connsiteX1" fmla="*/ 866920 w 931302"/>
                <a:gd name="connsiteY1" fmla="*/ 55582 h 404071"/>
                <a:gd name="connsiteX2" fmla="*/ 931302 w 931302"/>
                <a:gd name="connsiteY2" fmla="*/ 0 h 404071"/>
                <a:gd name="connsiteX0" fmla="*/ 0 w 933193"/>
                <a:gd name="connsiteY0" fmla="*/ 401965 h 401965"/>
                <a:gd name="connsiteX1" fmla="*/ 866920 w 933193"/>
                <a:gd name="connsiteY1" fmla="*/ 53476 h 401965"/>
                <a:gd name="connsiteX2" fmla="*/ 933193 w 933193"/>
                <a:gd name="connsiteY2" fmla="*/ 0 h 40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3193" h="401965">
                  <a:moveTo>
                    <a:pt x="0" y="401965"/>
                  </a:moveTo>
                  <a:lnTo>
                    <a:pt x="866920" y="53476"/>
                  </a:lnTo>
                  <a:lnTo>
                    <a:pt x="933193" y="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 rot="13192210" flipH="1" flipV="1">
              <a:off x="2972619" y="4655261"/>
              <a:ext cx="674674" cy="136493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932190"/>
                <a:gd name="connsiteY0" fmla="*/ 398801 h 785732"/>
                <a:gd name="connsiteX1" fmla="*/ 414300 w 932190"/>
                <a:gd name="connsiteY1" fmla="*/ 785733 h 785732"/>
                <a:gd name="connsiteX2" fmla="*/ 932190 w 932190"/>
                <a:gd name="connsiteY2" fmla="*/ 0 h 785732"/>
                <a:gd name="connsiteX0" fmla="*/ 0 w 540767"/>
                <a:gd name="connsiteY0" fmla="*/ 125472 h 512403"/>
                <a:gd name="connsiteX1" fmla="*/ 414300 w 540767"/>
                <a:gd name="connsiteY1" fmla="*/ 512404 h 512403"/>
                <a:gd name="connsiteX2" fmla="*/ 540767 w 540767"/>
                <a:gd name="connsiteY2" fmla="*/ 0 h 51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0767" h="512403">
                  <a:moveTo>
                    <a:pt x="0" y="125472"/>
                  </a:moveTo>
                  <a:lnTo>
                    <a:pt x="414300" y="512404"/>
                  </a:lnTo>
                  <a:lnTo>
                    <a:pt x="540767" y="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602006" y="1353364"/>
            <a:ext cx="96999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Lamella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9794" y="5170717"/>
            <a:ext cx="41982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3441" y="4722267"/>
            <a:ext cx="147298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Bone matrix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2523" y="4462564"/>
            <a:ext cx="2108592" cy="5642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lnSpc>
                <a:spcPts val="22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Central</a:t>
            </a:r>
          </a:p>
          <a:p>
            <a:pPr marL="301752" indent="-301752" eaLnBrk="0" hangingPunct="0">
              <a:lnSpc>
                <a:spcPts val="22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Haversian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) canal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2306" y="3981659"/>
            <a:ext cx="96321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Lacuna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7546" y="3496195"/>
            <a:ext cx="1428787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Canaliculus</a:t>
            </a:r>
            <a:endParaRPr lang="en-US" sz="20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7763" y="2297844"/>
            <a:ext cx="123575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Osteocyte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759182" y="1664405"/>
            <a:ext cx="3821545" cy="3208008"/>
            <a:chOff x="1759182" y="1664405"/>
            <a:chExt cx="3821545" cy="3208008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3873903" y="2451560"/>
              <a:ext cx="1706824" cy="1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Freeform 14"/>
            <p:cNvSpPr/>
            <p:nvPr/>
          </p:nvSpPr>
          <p:spPr>
            <a:xfrm rot="13192210" flipH="1" flipV="1">
              <a:off x="1759182" y="3222604"/>
              <a:ext cx="3717788" cy="1649809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18914"/>
                <a:gd name="connsiteY0" fmla="*/ 411989 h 411989"/>
                <a:gd name="connsiteX1" fmla="*/ 876117 w 918914"/>
                <a:gd name="connsiteY1" fmla="*/ 36921 h 411989"/>
                <a:gd name="connsiteX2" fmla="*/ 918912 w 918914"/>
                <a:gd name="connsiteY2" fmla="*/ 2 h 41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914" h="411989">
                  <a:moveTo>
                    <a:pt x="0" y="411989"/>
                  </a:moveTo>
                  <a:lnTo>
                    <a:pt x="876117" y="36921"/>
                  </a:lnTo>
                  <a:cubicBezTo>
                    <a:pt x="883341" y="31277"/>
                    <a:pt x="919245" y="-274"/>
                    <a:pt x="918912" y="2"/>
                  </a:cubicBez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813276" y="1664405"/>
              <a:ext cx="380104" cy="419188"/>
              <a:chOff x="3813276" y="1664405"/>
              <a:chExt cx="380104" cy="419188"/>
            </a:xfrm>
          </p:grpSpPr>
          <p:sp>
            <p:nvSpPr>
              <p:cNvPr id="17" name="Freeform 16"/>
              <p:cNvSpPr/>
              <p:nvPr/>
            </p:nvSpPr>
            <p:spPr>
              <a:xfrm rot="5400000" flipH="1">
                <a:off x="3922149" y="1812363"/>
                <a:ext cx="162357" cy="380104"/>
              </a:xfrm>
              <a:custGeom>
                <a:avLst/>
                <a:gdLst>
                  <a:gd name="connsiteX0" fmla="*/ 9525 w 183832"/>
                  <a:gd name="connsiteY0" fmla="*/ 9525 h 1201508"/>
                  <a:gd name="connsiteX1" fmla="*/ 174307 w 183832"/>
                  <a:gd name="connsiteY1" fmla="*/ 9525 h 1201508"/>
                  <a:gd name="connsiteX2" fmla="*/ 174307 w 183832"/>
                  <a:gd name="connsiteY2" fmla="*/ 1191983 h 1201508"/>
                  <a:gd name="connsiteX3" fmla="*/ 9525 w 183832"/>
                  <a:gd name="connsiteY3" fmla="*/ 1191983 h 1201508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</a:cxnLst>
                <a:rect l="l" t="t" r="r" b="b"/>
                <a:pathLst>
                  <a:path w="183832" h="1201508">
                    <a:moveTo>
                      <a:pt x="9525" y="9525"/>
                    </a:moveTo>
                    <a:lnTo>
                      <a:pt x="174307" y="9525"/>
                    </a:lnTo>
                    <a:lnTo>
                      <a:pt x="174307" y="1191983"/>
                    </a:lnTo>
                    <a:lnTo>
                      <a:pt x="9525" y="1191983"/>
                    </a:lnTo>
                  </a:path>
                </a:pathLst>
              </a:cu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baseline="-250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>
                <a:off x="4000260" y="1664405"/>
                <a:ext cx="0" cy="25683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9" name="Freeform 18"/>
            <p:cNvSpPr/>
            <p:nvPr/>
          </p:nvSpPr>
          <p:spPr>
            <a:xfrm rot="13192210" flipH="1" flipV="1">
              <a:off x="3562490" y="3419578"/>
              <a:ext cx="1911760" cy="1010668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190" h="398801">
                  <a:moveTo>
                    <a:pt x="0" y="398801"/>
                  </a:moveTo>
                  <a:lnTo>
                    <a:pt x="851066" y="55481"/>
                  </a:lnTo>
                  <a:lnTo>
                    <a:pt x="932190" y="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3192210" flipH="1" flipV="1">
              <a:off x="3247646" y="2816181"/>
              <a:ext cx="2260476" cy="1046365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932190"/>
                <a:gd name="connsiteY0" fmla="*/ 398801 h 398801"/>
                <a:gd name="connsiteX1" fmla="*/ 864283 w 932190"/>
                <a:gd name="connsiteY1" fmla="*/ 55936 h 398801"/>
                <a:gd name="connsiteX2" fmla="*/ 932190 w 932190"/>
                <a:gd name="connsiteY2" fmla="*/ 0 h 398801"/>
                <a:gd name="connsiteX0" fmla="*/ 0 w 934959"/>
                <a:gd name="connsiteY0" fmla="*/ 398570 h 398570"/>
                <a:gd name="connsiteX1" fmla="*/ 864283 w 934959"/>
                <a:gd name="connsiteY1" fmla="*/ 55705 h 398570"/>
                <a:gd name="connsiteX2" fmla="*/ 934959 w 934959"/>
                <a:gd name="connsiteY2" fmla="*/ 0 h 398570"/>
                <a:gd name="connsiteX0" fmla="*/ 0 w 931302"/>
                <a:gd name="connsiteY0" fmla="*/ 404071 h 404071"/>
                <a:gd name="connsiteX1" fmla="*/ 864283 w 931302"/>
                <a:gd name="connsiteY1" fmla="*/ 61206 h 404071"/>
                <a:gd name="connsiteX2" fmla="*/ 931302 w 931302"/>
                <a:gd name="connsiteY2" fmla="*/ 0 h 404071"/>
                <a:gd name="connsiteX0" fmla="*/ 0 w 931302"/>
                <a:gd name="connsiteY0" fmla="*/ 404071 h 404071"/>
                <a:gd name="connsiteX1" fmla="*/ 866920 w 931302"/>
                <a:gd name="connsiteY1" fmla="*/ 55582 h 404071"/>
                <a:gd name="connsiteX2" fmla="*/ 931302 w 931302"/>
                <a:gd name="connsiteY2" fmla="*/ 0 h 404071"/>
                <a:gd name="connsiteX0" fmla="*/ 0 w 933193"/>
                <a:gd name="connsiteY0" fmla="*/ 401965 h 401965"/>
                <a:gd name="connsiteX1" fmla="*/ 866920 w 933193"/>
                <a:gd name="connsiteY1" fmla="*/ 53476 h 401965"/>
                <a:gd name="connsiteX2" fmla="*/ 933193 w 933193"/>
                <a:gd name="connsiteY2" fmla="*/ 0 h 40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3193" h="401965">
                  <a:moveTo>
                    <a:pt x="0" y="401965"/>
                  </a:moveTo>
                  <a:lnTo>
                    <a:pt x="866920" y="53476"/>
                  </a:lnTo>
                  <a:lnTo>
                    <a:pt x="933193" y="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rot="13192210" flipH="1" flipV="1">
              <a:off x="2972619" y="4655261"/>
              <a:ext cx="674674" cy="136493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932190"/>
                <a:gd name="connsiteY0" fmla="*/ 398801 h 785732"/>
                <a:gd name="connsiteX1" fmla="*/ 414300 w 932190"/>
                <a:gd name="connsiteY1" fmla="*/ 785733 h 785732"/>
                <a:gd name="connsiteX2" fmla="*/ 932190 w 932190"/>
                <a:gd name="connsiteY2" fmla="*/ 0 h 785732"/>
                <a:gd name="connsiteX0" fmla="*/ 0 w 540767"/>
                <a:gd name="connsiteY0" fmla="*/ 125472 h 512403"/>
                <a:gd name="connsiteX1" fmla="*/ 414300 w 540767"/>
                <a:gd name="connsiteY1" fmla="*/ 512404 h 512403"/>
                <a:gd name="connsiteX2" fmla="*/ 540767 w 540767"/>
                <a:gd name="connsiteY2" fmla="*/ 0 h 51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0767" h="512403">
                  <a:moveTo>
                    <a:pt x="0" y="125472"/>
                  </a:moveTo>
                  <a:lnTo>
                    <a:pt x="414300" y="512404"/>
                  </a:lnTo>
                  <a:lnTo>
                    <a:pt x="540767" y="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2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356E5-2C84-744F-8807-1F2FB5425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02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7"/>
          <a:stretch>
            <a:fillRect/>
          </a:stretch>
        </p:blipFill>
        <p:spPr>
          <a:xfrm>
            <a:off x="1307592" y="1374648"/>
            <a:ext cx="6528816" cy="410870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588419" y="1668139"/>
            <a:ext cx="4507071" cy="3965964"/>
            <a:chOff x="2588419" y="1668139"/>
            <a:chExt cx="4507071" cy="3965964"/>
          </a:xfrm>
        </p:grpSpPr>
        <p:grpSp>
          <p:nvGrpSpPr>
            <p:cNvPr id="20" name="Group 19"/>
            <p:cNvGrpSpPr/>
            <p:nvPr/>
          </p:nvGrpSpPr>
          <p:grpSpPr>
            <a:xfrm>
              <a:off x="2588419" y="2909888"/>
              <a:ext cx="1740694" cy="454818"/>
              <a:chOff x="2588419" y="2909888"/>
              <a:chExt cx="1740694" cy="454818"/>
            </a:xfrm>
          </p:grpSpPr>
          <p:cxnSp>
            <p:nvCxnSpPr>
              <p:cNvPr id="26" name="Straight Connector 25"/>
              <p:cNvCxnSpPr/>
              <p:nvPr/>
            </p:nvCxnSpPr>
            <p:spPr bwMode="auto">
              <a:xfrm>
                <a:off x="2588419" y="2909888"/>
                <a:ext cx="1740694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2683665" y="2909888"/>
                <a:ext cx="1554960" cy="45481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" name="Freeform 20"/>
            <p:cNvSpPr/>
            <p:nvPr/>
          </p:nvSpPr>
          <p:spPr>
            <a:xfrm rot="13192210">
              <a:off x="2728214" y="2870771"/>
              <a:ext cx="1775378" cy="2075565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939426"/>
                <a:gd name="connsiteY0" fmla="*/ 406507 h 406507"/>
                <a:gd name="connsiteX1" fmla="*/ 851066 w 939426"/>
                <a:gd name="connsiteY1" fmla="*/ 63187 h 406507"/>
                <a:gd name="connsiteX2" fmla="*/ 939426 w 939426"/>
                <a:gd name="connsiteY2" fmla="*/ 0 h 406507"/>
                <a:gd name="connsiteX0" fmla="*/ 0 w 939426"/>
                <a:gd name="connsiteY0" fmla="*/ 406507 h 406507"/>
                <a:gd name="connsiteX1" fmla="*/ 844993 w 939426"/>
                <a:gd name="connsiteY1" fmla="*/ 29213 h 406507"/>
                <a:gd name="connsiteX2" fmla="*/ 939426 w 939426"/>
                <a:gd name="connsiteY2" fmla="*/ 0 h 40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9426" h="406507">
                  <a:moveTo>
                    <a:pt x="0" y="406507"/>
                  </a:moveTo>
                  <a:lnTo>
                    <a:pt x="844993" y="29213"/>
                  </a:lnTo>
                  <a:lnTo>
                    <a:pt x="939426" y="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13192210">
              <a:off x="2964344" y="2611310"/>
              <a:ext cx="2171478" cy="3022793"/>
            </a:xfrm>
            <a:custGeom>
              <a:avLst/>
              <a:gdLst>
                <a:gd name="connsiteX0" fmla="*/ 914971 w 921321"/>
                <a:gd name="connsiteY0" fmla="*/ 176314 h 182664"/>
                <a:gd name="connsiteX1" fmla="*/ 326529 w 921321"/>
                <a:gd name="connsiteY1" fmla="*/ 176314 h 182664"/>
                <a:gd name="connsiteX2" fmla="*/ 6350 w 921321"/>
                <a:gd name="connsiteY2" fmla="*/ 6350 h 182664"/>
                <a:gd name="connsiteX0" fmla="*/ 1138355 w 1138355"/>
                <a:gd name="connsiteY0" fmla="*/ 191657 h 191657"/>
                <a:gd name="connsiteX1" fmla="*/ 549913 w 1138355"/>
                <a:gd name="connsiteY1" fmla="*/ 191657 h 191657"/>
                <a:gd name="connsiteX2" fmla="*/ 0 w 1138355"/>
                <a:gd name="connsiteY2" fmla="*/ 0 h 191657"/>
                <a:gd name="connsiteX0" fmla="*/ 1138355 w 1138355"/>
                <a:gd name="connsiteY0" fmla="*/ 191657 h 248688"/>
                <a:gd name="connsiteX1" fmla="*/ 534437 w 1138355"/>
                <a:gd name="connsiteY1" fmla="*/ 248688 h 248688"/>
                <a:gd name="connsiteX2" fmla="*/ 0 w 1138355"/>
                <a:gd name="connsiteY2" fmla="*/ 0 h 248688"/>
                <a:gd name="connsiteX0" fmla="*/ 1138355 w 3031831"/>
                <a:gd name="connsiteY0" fmla="*/ 191657 h 625399"/>
                <a:gd name="connsiteX1" fmla="*/ 3031831 w 3031831"/>
                <a:gd name="connsiteY1" fmla="*/ 625399 h 625399"/>
                <a:gd name="connsiteX2" fmla="*/ 534437 w 3031831"/>
                <a:gd name="connsiteY2" fmla="*/ 248688 h 625399"/>
                <a:gd name="connsiteX3" fmla="*/ 0 w 3031831"/>
                <a:gd name="connsiteY3" fmla="*/ 0 h 625399"/>
                <a:gd name="connsiteX0" fmla="*/ 3035638 w 3035638"/>
                <a:gd name="connsiteY0" fmla="*/ 633596 h 633596"/>
                <a:gd name="connsiteX1" fmla="*/ 3031831 w 3035638"/>
                <a:gd name="connsiteY1" fmla="*/ 625399 h 633596"/>
                <a:gd name="connsiteX2" fmla="*/ 534437 w 3035638"/>
                <a:gd name="connsiteY2" fmla="*/ 248688 h 633596"/>
                <a:gd name="connsiteX3" fmla="*/ 0 w 3035638"/>
                <a:gd name="connsiteY3" fmla="*/ 0 h 633596"/>
                <a:gd name="connsiteX0" fmla="*/ 3135129 w 3135129"/>
                <a:gd name="connsiteY0" fmla="*/ 586257 h 586257"/>
                <a:gd name="connsiteX1" fmla="*/ 3131322 w 3135129"/>
                <a:gd name="connsiteY1" fmla="*/ 578060 h 586257"/>
                <a:gd name="connsiteX2" fmla="*/ 633928 w 3135129"/>
                <a:gd name="connsiteY2" fmla="*/ 201349 h 586257"/>
                <a:gd name="connsiteX3" fmla="*/ 0 w 3135129"/>
                <a:gd name="connsiteY3" fmla="*/ 0 h 586257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724170 w 3225371"/>
                <a:gd name="connsiteY2" fmla="*/ 136616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3221564 w 3225371"/>
                <a:gd name="connsiteY1" fmla="*/ 513327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521198 w 3225371"/>
                <a:gd name="connsiteY1" fmla="*/ 331799 h 521524"/>
                <a:gd name="connsiteX2" fmla="*/ 166840 w 3225371"/>
                <a:gd name="connsiteY2" fmla="*/ 114304 h 521524"/>
                <a:gd name="connsiteX3" fmla="*/ 0 w 3225371"/>
                <a:gd name="connsiteY3" fmla="*/ 0 h 521524"/>
                <a:gd name="connsiteX0" fmla="*/ 3225371 w 3225371"/>
                <a:gd name="connsiteY0" fmla="*/ 521524 h 521524"/>
                <a:gd name="connsiteX1" fmla="*/ 166840 w 3225371"/>
                <a:gd name="connsiteY1" fmla="*/ 114304 h 521524"/>
                <a:gd name="connsiteX2" fmla="*/ 0 w 3225371"/>
                <a:gd name="connsiteY2" fmla="*/ 0 h 521524"/>
                <a:gd name="connsiteX0" fmla="*/ 1526588 w 1526588"/>
                <a:gd name="connsiteY0" fmla="*/ 350629 h 350629"/>
                <a:gd name="connsiteX1" fmla="*/ 166840 w 1526588"/>
                <a:gd name="connsiteY1" fmla="*/ 114304 h 350629"/>
                <a:gd name="connsiteX2" fmla="*/ 0 w 1526588"/>
                <a:gd name="connsiteY2" fmla="*/ 0 h 350629"/>
                <a:gd name="connsiteX0" fmla="*/ 1961290 w 1961290"/>
                <a:gd name="connsiteY0" fmla="*/ 531879 h 531879"/>
                <a:gd name="connsiteX1" fmla="*/ 601542 w 1961290"/>
                <a:gd name="connsiteY1" fmla="*/ 295554 h 531879"/>
                <a:gd name="connsiteX2" fmla="*/ 0 w 1961290"/>
                <a:gd name="connsiteY2" fmla="*/ 0 h 531879"/>
                <a:gd name="connsiteX0" fmla="*/ 1910264 w 1910264"/>
                <a:gd name="connsiteY0" fmla="*/ 491639 h 491639"/>
                <a:gd name="connsiteX1" fmla="*/ 550516 w 1910264"/>
                <a:gd name="connsiteY1" fmla="*/ 255314 h 491639"/>
                <a:gd name="connsiteX2" fmla="*/ 0 w 1910264"/>
                <a:gd name="connsiteY2" fmla="*/ 0 h 491639"/>
                <a:gd name="connsiteX0" fmla="*/ 1881827 w 1881827"/>
                <a:gd name="connsiteY0" fmla="*/ 657727 h 657727"/>
                <a:gd name="connsiteX1" fmla="*/ 522079 w 1881827"/>
                <a:gd name="connsiteY1" fmla="*/ 421402 h 657727"/>
                <a:gd name="connsiteX2" fmla="*/ -1 w 1881827"/>
                <a:gd name="connsiteY2" fmla="*/ 0 h 657727"/>
                <a:gd name="connsiteX0" fmla="*/ 1934744 w 1934744"/>
                <a:gd name="connsiteY0" fmla="*/ 663939 h 663939"/>
                <a:gd name="connsiteX1" fmla="*/ 574996 w 1934744"/>
                <a:gd name="connsiteY1" fmla="*/ 427614 h 663939"/>
                <a:gd name="connsiteX2" fmla="*/ -1 w 1934744"/>
                <a:gd name="connsiteY2" fmla="*/ 0 h 663939"/>
                <a:gd name="connsiteX0" fmla="*/ 1883857 w 1883857"/>
                <a:gd name="connsiteY0" fmla="*/ 635376 h 635376"/>
                <a:gd name="connsiteX1" fmla="*/ 524109 w 1883857"/>
                <a:gd name="connsiteY1" fmla="*/ 399051 h 635376"/>
                <a:gd name="connsiteX2" fmla="*/ 0 w 1883857"/>
                <a:gd name="connsiteY2" fmla="*/ 0 h 635376"/>
                <a:gd name="connsiteX0" fmla="*/ 2051233 w 2051233"/>
                <a:gd name="connsiteY0" fmla="*/ 635376 h 635376"/>
                <a:gd name="connsiteX1" fmla="*/ 7566 w 2051233"/>
                <a:gd name="connsiteY1" fmla="*/ 126764 h 635376"/>
                <a:gd name="connsiteX2" fmla="*/ 167376 w 2051233"/>
                <a:gd name="connsiteY2" fmla="*/ 0 h 635376"/>
                <a:gd name="connsiteX0" fmla="*/ 124482 w 174942"/>
                <a:gd name="connsiteY0" fmla="*/ 979004 h 979004"/>
                <a:gd name="connsiteX1" fmla="*/ 7566 w 174942"/>
                <a:gd name="connsiteY1" fmla="*/ 126764 h 979004"/>
                <a:gd name="connsiteX2" fmla="*/ 167376 w 174942"/>
                <a:gd name="connsiteY2" fmla="*/ 0 h 979004"/>
                <a:gd name="connsiteX0" fmla="*/ 115234 w 165938"/>
                <a:gd name="connsiteY0" fmla="*/ 979004 h 979004"/>
                <a:gd name="connsiteX1" fmla="*/ 7811 w 165938"/>
                <a:gd name="connsiteY1" fmla="*/ 120349 h 979004"/>
                <a:gd name="connsiteX2" fmla="*/ 158128 w 165938"/>
                <a:gd name="connsiteY2" fmla="*/ 0 h 979004"/>
                <a:gd name="connsiteX0" fmla="*/ 107423 w 169684"/>
                <a:gd name="connsiteY0" fmla="*/ 979004 h 979004"/>
                <a:gd name="connsiteX1" fmla="*/ 0 w 169684"/>
                <a:gd name="connsiteY1" fmla="*/ 120349 h 979004"/>
                <a:gd name="connsiteX2" fmla="*/ 150317 w 169684"/>
                <a:gd name="connsiteY2" fmla="*/ 0 h 979004"/>
                <a:gd name="connsiteX0" fmla="*/ 107423 w 150318"/>
                <a:gd name="connsiteY0" fmla="*/ 979004 h 979004"/>
                <a:gd name="connsiteX1" fmla="*/ 0 w 150318"/>
                <a:gd name="connsiteY1" fmla="*/ 120349 h 979004"/>
                <a:gd name="connsiteX2" fmla="*/ 150317 w 150318"/>
                <a:gd name="connsiteY2" fmla="*/ 0 h 979004"/>
                <a:gd name="connsiteX0" fmla="*/ 141724 w 184619"/>
                <a:gd name="connsiteY0" fmla="*/ 979004 h 979004"/>
                <a:gd name="connsiteX1" fmla="*/ -1 w 184619"/>
                <a:gd name="connsiteY1" fmla="*/ 125312 h 979004"/>
                <a:gd name="connsiteX2" fmla="*/ 184618 w 184619"/>
                <a:gd name="connsiteY2" fmla="*/ 0 h 979004"/>
                <a:gd name="connsiteX0" fmla="*/ 141725 w 141725"/>
                <a:gd name="connsiteY0" fmla="*/ 1005526 h 1005526"/>
                <a:gd name="connsiteX1" fmla="*/ 0 w 141725"/>
                <a:gd name="connsiteY1" fmla="*/ 151834 h 1005526"/>
                <a:gd name="connsiteX2" fmla="*/ 85821 w 141725"/>
                <a:gd name="connsiteY2" fmla="*/ -1 h 1005526"/>
                <a:gd name="connsiteX0" fmla="*/ 0 w 385293"/>
                <a:gd name="connsiteY0" fmla="*/ 928570 h 928570"/>
                <a:gd name="connsiteX1" fmla="*/ 299473 w 385293"/>
                <a:gd name="connsiteY1" fmla="*/ 151835 h 928570"/>
                <a:gd name="connsiteX2" fmla="*/ 385294 w 385293"/>
                <a:gd name="connsiteY2" fmla="*/ 0 h 928570"/>
                <a:gd name="connsiteX0" fmla="*/ 0 w 385294"/>
                <a:gd name="connsiteY0" fmla="*/ 928570 h 928570"/>
                <a:gd name="connsiteX1" fmla="*/ 207448 w 385294"/>
                <a:gd name="connsiteY1" fmla="*/ 57624 h 928570"/>
                <a:gd name="connsiteX2" fmla="*/ 385294 w 385294"/>
                <a:gd name="connsiteY2" fmla="*/ 0 h 928570"/>
                <a:gd name="connsiteX0" fmla="*/ 0 w 301067"/>
                <a:gd name="connsiteY0" fmla="*/ 1021082 h 1021082"/>
                <a:gd name="connsiteX1" fmla="*/ 207448 w 301067"/>
                <a:gd name="connsiteY1" fmla="*/ 150136 h 1021082"/>
                <a:gd name="connsiteX2" fmla="*/ 301067 w 301067"/>
                <a:gd name="connsiteY2" fmla="*/ 0 h 1021082"/>
                <a:gd name="connsiteX0" fmla="*/ 0 w 301067"/>
                <a:gd name="connsiteY0" fmla="*/ 1041190 h 1041190"/>
                <a:gd name="connsiteX1" fmla="*/ 141873 w 301067"/>
                <a:gd name="connsiteY1" fmla="*/ 0 h 1041190"/>
                <a:gd name="connsiteX2" fmla="*/ 301067 w 301067"/>
                <a:gd name="connsiteY2" fmla="*/ 20108 h 1041190"/>
                <a:gd name="connsiteX0" fmla="*/ 0 w 307390"/>
                <a:gd name="connsiteY0" fmla="*/ 1143686 h 1143686"/>
                <a:gd name="connsiteX1" fmla="*/ 141873 w 307390"/>
                <a:gd name="connsiteY1" fmla="*/ 102496 h 1143686"/>
                <a:gd name="connsiteX2" fmla="*/ 307390 w 307390"/>
                <a:gd name="connsiteY2" fmla="*/ 0 h 1143686"/>
                <a:gd name="connsiteX0" fmla="*/ 0 w 280748"/>
                <a:gd name="connsiteY0" fmla="*/ 1146123 h 1146123"/>
                <a:gd name="connsiteX1" fmla="*/ 141873 w 280748"/>
                <a:gd name="connsiteY1" fmla="*/ 104933 h 1146123"/>
                <a:gd name="connsiteX2" fmla="*/ 280748 w 280748"/>
                <a:gd name="connsiteY2" fmla="*/ 0 h 1146123"/>
                <a:gd name="connsiteX0" fmla="*/ 0 w 206271"/>
                <a:gd name="connsiteY0" fmla="*/ 605460 h 605460"/>
                <a:gd name="connsiteX1" fmla="*/ 67396 w 206271"/>
                <a:gd name="connsiteY1" fmla="*/ 104933 h 605460"/>
                <a:gd name="connsiteX2" fmla="*/ 206271 w 206271"/>
                <a:gd name="connsiteY2" fmla="*/ 0 h 605460"/>
                <a:gd name="connsiteX0" fmla="*/ 0 w 223234"/>
                <a:gd name="connsiteY0" fmla="*/ 594784 h 594784"/>
                <a:gd name="connsiteX1" fmla="*/ 84359 w 223234"/>
                <a:gd name="connsiteY1" fmla="*/ 104933 h 594784"/>
                <a:gd name="connsiteX2" fmla="*/ 223234 w 223234"/>
                <a:gd name="connsiteY2" fmla="*/ 0 h 594784"/>
                <a:gd name="connsiteX0" fmla="*/ 0 w 223234"/>
                <a:gd name="connsiteY0" fmla="*/ 594784 h 594784"/>
                <a:gd name="connsiteX1" fmla="*/ 149879 w 223234"/>
                <a:gd name="connsiteY1" fmla="*/ 224987 h 594784"/>
                <a:gd name="connsiteX2" fmla="*/ 223234 w 223234"/>
                <a:gd name="connsiteY2" fmla="*/ 0 h 594784"/>
                <a:gd name="connsiteX0" fmla="*/ 0 w 284655"/>
                <a:gd name="connsiteY0" fmla="*/ 529853 h 529853"/>
                <a:gd name="connsiteX1" fmla="*/ 149879 w 284655"/>
                <a:gd name="connsiteY1" fmla="*/ 160056 h 529853"/>
                <a:gd name="connsiteX2" fmla="*/ 284655 w 284655"/>
                <a:gd name="connsiteY2" fmla="*/ 0 h 529853"/>
                <a:gd name="connsiteX0" fmla="*/ 100259 w 134776"/>
                <a:gd name="connsiteY0" fmla="*/ 434123 h 434123"/>
                <a:gd name="connsiteX1" fmla="*/ 0 w 134776"/>
                <a:gd name="connsiteY1" fmla="*/ 160056 h 434123"/>
                <a:gd name="connsiteX2" fmla="*/ 134776 w 134776"/>
                <a:gd name="connsiteY2" fmla="*/ 0 h 434123"/>
                <a:gd name="connsiteX0" fmla="*/ 100259 w 160619"/>
                <a:gd name="connsiteY0" fmla="*/ 422633 h 422633"/>
                <a:gd name="connsiteX1" fmla="*/ 0 w 160619"/>
                <a:gd name="connsiteY1" fmla="*/ 148566 h 422633"/>
                <a:gd name="connsiteX2" fmla="*/ 160619 w 160619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7720"/>
                <a:gd name="connsiteY0" fmla="*/ 422633 h 422633"/>
                <a:gd name="connsiteX1" fmla="*/ 0 w 157720"/>
                <a:gd name="connsiteY1" fmla="*/ 136550 h 422633"/>
                <a:gd name="connsiteX2" fmla="*/ 157720 w 157720"/>
                <a:gd name="connsiteY2" fmla="*/ 0 h 422633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97360 w 153519"/>
                <a:gd name="connsiteY0" fmla="*/ 415989 h 415989"/>
                <a:gd name="connsiteX1" fmla="*/ 0 w 153519"/>
                <a:gd name="connsiteY1" fmla="*/ 129906 h 415989"/>
                <a:gd name="connsiteX2" fmla="*/ 153519 w 153519"/>
                <a:gd name="connsiteY2" fmla="*/ 0 h 415989"/>
                <a:gd name="connsiteX0" fmla="*/ 1407 w 630045"/>
                <a:gd name="connsiteY0" fmla="*/ 316727 h 316727"/>
                <a:gd name="connsiteX1" fmla="*/ 476526 w 630045"/>
                <a:gd name="connsiteY1" fmla="*/ 129906 h 316727"/>
                <a:gd name="connsiteX2" fmla="*/ 630045 w 630045"/>
                <a:gd name="connsiteY2" fmla="*/ 0 h 316727"/>
                <a:gd name="connsiteX0" fmla="*/ 1358 w 650064"/>
                <a:gd name="connsiteY0" fmla="*/ 320226 h 320226"/>
                <a:gd name="connsiteX1" fmla="*/ 496545 w 650064"/>
                <a:gd name="connsiteY1" fmla="*/ 129906 h 320226"/>
                <a:gd name="connsiteX2" fmla="*/ 650064 w 650064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648706"/>
                <a:gd name="connsiteY0" fmla="*/ 320226 h 320226"/>
                <a:gd name="connsiteX1" fmla="*/ 495187 w 648706"/>
                <a:gd name="connsiteY1" fmla="*/ 129906 h 320226"/>
                <a:gd name="connsiteX2" fmla="*/ 648706 w 648706"/>
                <a:gd name="connsiteY2" fmla="*/ 0 h 320226"/>
                <a:gd name="connsiteX0" fmla="*/ 0 w 945474"/>
                <a:gd name="connsiteY0" fmla="*/ 404639 h 404639"/>
                <a:gd name="connsiteX1" fmla="*/ 495187 w 945474"/>
                <a:gd name="connsiteY1" fmla="*/ 214319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45474"/>
                <a:gd name="connsiteY0" fmla="*/ 404639 h 404639"/>
                <a:gd name="connsiteX1" fmla="*/ 863437 w 945474"/>
                <a:gd name="connsiteY1" fmla="*/ 74823 h 404639"/>
                <a:gd name="connsiteX2" fmla="*/ 945474 w 945474"/>
                <a:gd name="connsiteY2" fmla="*/ 0 h 404639"/>
                <a:gd name="connsiteX0" fmla="*/ 0 w 955519"/>
                <a:gd name="connsiteY0" fmla="*/ 396747 h 396747"/>
                <a:gd name="connsiteX1" fmla="*/ 863437 w 955519"/>
                <a:gd name="connsiteY1" fmla="*/ 66931 h 396747"/>
                <a:gd name="connsiteX2" fmla="*/ 955519 w 955519"/>
                <a:gd name="connsiteY2" fmla="*/ 0 h 396747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53899"/>
                <a:gd name="connsiteY0" fmla="*/ 398642 h 398642"/>
                <a:gd name="connsiteX1" fmla="*/ 863437 w 953899"/>
                <a:gd name="connsiteY1" fmla="*/ 68826 h 398642"/>
                <a:gd name="connsiteX2" fmla="*/ 953899 w 953899"/>
                <a:gd name="connsiteY2" fmla="*/ 0 h 398642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63437 w 946456"/>
                <a:gd name="connsiteY1" fmla="*/ 65974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46456"/>
                <a:gd name="connsiteY0" fmla="*/ 395790 h 395790"/>
                <a:gd name="connsiteX1" fmla="*/ 844990 w 946456"/>
                <a:gd name="connsiteY1" fmla="*/ 71369 h 395790"/>
                <a:gd name="connsiteX2" fmla="*/ 946456 w 946456"/>
                <a:gd name="connsiteY2" fmla="*/ 0 h 395790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44990 w 950657"/>
                <a:gd name="connsiteY1" fmla="*/ 78013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83891 w 950657"/>
                <a:gd name="connsiteY1" fmla="*/ 123491 h 402434"/>
                <a:gd name="connsiteX2" fmla="*/ 950657 w 950657"/>
                <a:gd name="connsiteY2" fmla="*/ 0 h 402434"/>
                <a:gd name="connsiteX0" fmla="*/ 0 w 950657"/>
                <a:gd name="connsiteY0" fmla="*/ 402434 h 402434"/>
                <a:gd name="connsiteX1" fmla="*/ 870239 w 950657"/>
                <a:gd name="connsiteY1" fmla="*/ 76722 h 402434"/>
                <a:gd name="connsiteX2" fmla="*/ 950657 w 950657"/>
                <a:gd name="connsiteY2" fmla="*/ 0 h 402434"/>
                <a:gd name="connsiteX0" fmla="*/ 0 w 1049485"/>
                <a:gd name="connsiteY0" fmla="*/ 341380 h 341380"/>
                <a:gd name="connsiteX1" fmla="*/ 870239 w 1049485"/>
                <a:gd name="connsiteY1" fmla="*/ 15668 h 341380"/>
                <a:gd name="connsiteX2" fmla="*/ 1049485 w 1049485"/>
                <a:gd name="connsiteY2" fmla="*/ 15970 h 341380"/>
                <a:gd name="connsiteX0" fmla="*/ 0 w 963281"/>
                <a:gd name="connsiteY0" fmla="*/ 403079 h 403079"/>
                <a:gd name="connsiteX1" fmla="*/ 870239 w 963281"/>
                <a:gd name="connsiteY1" fmla="*/ 77367 h 403079"/>
                <a:gd name="connsiteX2" fmla="*/ 963281 w 963281"/>
                <a:gd name="connsiteY2" fmla="*/ 0 h 403079"/>
                <a:gd name="connsiteX0" fmla="*/ 0 w 1096556"/>
                <a:gd name="connsiteY0" fmla="*/ 333040 h 333040"/>
                <a:gd name="connsiteX1" fmla="*/ 870239 w 1096556"/>
                <a:gd name="connsiteY1" fmla="*/ 7328 h 333040"/>
                <a:gd name="connsiteX2" fmla="*/ 1096556 w 1096556"/>
                <a:gd name="connsiteY2" fmla="*/ 120433 h 333040"/>
                <a:gd name="connsiteX0" fmla="*/ 0 w 1096556"/>
                <a:gd name="connsiteY0" fmla="*/ 333733 h 333733"/>
                <a:gd name="connsiteX1" fmla="*/ 870239 w 1096556"/>
                <a:gd name="connsiteY1" fmla="*/ 8021 h 333733"/>
                <a:gd name="connsiteX2" fmla="*/ 1096556 w 1096556"/>
                <a:gd name="connsiteY2" fmla="*/ 121126 h 333733"/>
                <a:gd name="connsiteX0" fmla="*/ 0 w 957459"/>
                <a:gd name="connsiteY0" fmla="*/ 398329 h 398329"/>
                <a:gd name="connsiteX1" fmla="*/ 870239 w 957459"/>
                <a:gd name="connsiteY1" fmla="*/ 72617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2379 w 957459"/>
                <a:gd name="connsiteY1" fmla="*/ 42641 h 398329"/>
                <a:gd name="connsiteX2" fmla="*/ 957459 w 957459"/>
                <a:gd name="connsiteY2" fmla="*/ 0 h 398329"/>
                <a:gd name="connsiteX0" fmla="*/ 0 w 957459"/>
                <a:gd name="connsiteY0" fmla="*/ 398329 h 398329"/>
                <a:gd name="connsiteX1" fmla="*/ 908625 w 957459"/>
                <a:gd name="connsiteY1" fmla="*/ 43189 h 398329"/>
                <a:gd name="connsiteX2" fmla="*/ 957459 w 957459"/>
                <a:gd name="connsiteY2" fmla="*/ 0 h 398329"/>
                <a:gd name="connsiteX0" fmla="*/ 0 w 960302"/>
                <a:gd name="connsiteY0" fmla="*/ 395005 h 395005"/>
                <a:gd name="connsiteX1" fmla="*/ 908625 w 960302"/>
                <a:gd name="connsiteY1" fmla="*/ 39865 h 395005"/>
                <a:gd name="connsiteX2" fmla="*/ 960302 w 960302"/>
                <a:gd name="connsiteY2" fmla="*/ 0 h 395005"/>
                <a:gd name="connsiteX0" fmla="*/ 0 w 937742"/>
                <a:gd name="connsiteY0" fmla="*/ 418723 h 418723"/>
                <a:gd name="connsiteX1" fmla="*/ 908625 w 937742"/>
                <a:gd name="connsiteY1" fmla="*/ 63583 h 418723"/>
                <a:gd name="connsiteX2" fmla="*/ 928424 w 937742"/>
                <a:gd name="connsiteY2" fmla="*/ 0 h 418723"/>
                <a:gd name="connsiteX0" fmla="*/ 0 w 939519"/>
                <a:gd name="connsiteY0" fmla="*/ 418723 h 418723"/>
                <a:gd name="connsiteX1" fmla="*/ 908625 w 939519"/>
                <a:gd name="connsiteY1" fmla="*/ 63583 h 418723"/>
                <a:gd name="connsiteX2" fmla="*/ 928424 w 939519"/>
                <a:gd name="connsiteY2" fmla="*/ 0 h 418723"/>
                <a:gd name="connsiteX0" fmla="*/ 0 w 928543"/>
                <a:gd name="connsiteY0" fmla="*/ 418723 h 418723"/>
                <a:gd name="connsiteX1" fmla="*/ 884081 w 928543"/>
                <a:gd name="connsiteY1" fmla="*/ 38841 h 418723"/>
                <a:gd name="connsiteX2" fmla="*/ 928424 w 928543"/>
                <a:gd name="connsiteY2" fmla="*/ 0 h 418723"/>
                <a:gd name="connsiteX0" fmla="*/ 0 w 927770"/>
                <a:gd name="connsiteY0" fmla="*/ 414157 h 414157"/>
                <a:gd name="connsiteX1" fmla="*/ 884081 w 927770"/>
                <a:gd name="connsiteY1" fmla="*/ 34275 h 414157"/>
                <a:gd name="connsiteX2" fmla="*/ 927425 w 927770"/>
                <a:gd name="connsiteY2" fmla="*/ 409 h 414157"/>
                <a:gd name="connsiteX0" fmla="*/ 0 w 929240"/>
                <a:gd name="connsiteY0" fmla="*/ 416085 h 416085"/>
                <a:gd name="connsiteX1" fmla="*/ 884081 w 929240"/>
                <a:gd name="connsiteY1" fmla="*/ 36203 h 416085"/>
                <a:gd name="connsiteX2" fmla="*/ 927425 w 929240"/>
                <a:gd name="connsiteY2" fmla="*/ 2337 h 416085"/>
                <a:gd name="connsiteX0" fmla="*/ 0 w 971204"/>
                <a:gd name="connsiteY0" fmla="*/ 427384 h 427384"/>
                <a:gd name="connsiteX1" fmla="*/ 884081 w 971204"/>
                <a:gd name="connsiteY1" fmla="*/ 47502 h 427384"/>
                <a:gd name="connsiteX2" fmla="*/ 945841 w 971204"/>
                <a:gd name="connsiteY2" fmla="*/ 1226 h 427384"/>
                <a:gd name="connsiteX3" fmla="*/ 927425 w 971204"/>
                <a:gd name="connsiteY3" fmla="*/ 13636 h 427384"/>
                <a:gd name="connsiteX0" fmla="*/ 0 w 971204"/>
                <a:gd name="connsiteY0" fmla="*/ 473153 h 473153"/>
                <a:gd name="connsiteX1" fmla="*/ 884081 w 971204"/>
                <a:gd name="connsiteY1" fmla="*/ 93271 h 473153"/>
                <a:gd name="connsiteX2" fmla="*/ 945841 w 971204"/>
                <a:gd name="connsiteY2" fmla="*/ 46995 h 473153"/>
                <a:gd name="connsiteX3" fmla="*/ 942732 w 971204"/>
                <a:gd name="connsiteY3" fmla="*/ 1 h 473153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948"/>
                <a:gd name="connsiteY0" fmla="*/ 473219 h 473219"/>
                <a:gd name="connsiteX1" fmla="*/ 884081 w 984948"/>
                <a:gd name="connsiteY1" fmla="*/ 93337 h 473219"/>
                <a:gd name="connsiteX2" fmla="*/ 974582 w 984948"/>
                <a:gd name="connsiteY2" fmla="*/ 5762 h 473219"/>
                <a:gd name="connsiteX3" fmla="*/ 942732 w 984948"/>
                <a:gd name="connsiteY3" fmla="*/ 67 h 473219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700"/>
                <a:gd name="connsiteY0" fmla="*/ 473203 h 473203"/>
                <a:gd name="connsiteX1" fmla="*/ 884081 w 984700"/>
                <a:gd name="connsiteY1" fmla="*/ 93321 h 473203"/>
                <a:gd name="connsiteX2" fmla="*/ 974130 w 984700"/>
                <a:gd name="connsiteY2" fmla="*/ 6127 h 473203"/>
                <a:gd name="connsiteX3" fmla="*/ 942732 w 984700"/>
                <a:gd name="connsiteY3" fmla="*/ 51 h 473203"/>
                <a:gd name="connsiteX0" fmla="*/ 0 w 984549"/>
                <a:gd name="connsiteY0" fmla="*/ 473203 h 473203"/>
                <a:gd name="connsiteX1" fmla="*/ 884081 w 984549"/>
                <a:gd name="connsiteY1" fmla="*/ 93321 h 473203"/>
                <a:gd name="connsiteX2" fmla="*/ 974130 w 984549"/>
                <a:gd name="connsiteY2" fmla="*/ 6127 h 473203"/>
                <a:gd name="connsiteX3" fmla="*/ 942732 w 984549"/>
                <a:gd name="connsiteY3" fmla="*/ 51 h 473203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1662"/>
                <a:gd name="connsiteY0" fmla="*/ 473311 h 473311"/>
                <a:gd name="connsiteX1" fmla="*/ 884081 w 951662"/>
                <a:gd name="connsiteY1" fmla="*/ 93429 h 473311"/>
                <a:gd name="connsiteX2" fmla="*/ 885658 w 951662"/>
                <a:gd name="connsiteY2" fmla="*/ 4965 h 473311"/>
                <a:gd name="connsiteX3" fmla="*/ 942732 w 951662"/>
                <a:gd name="connsiteY3" fmla="*/ 159 h 473311"/>
                <a:gd name="connsiteX0" fmla="*/ 0 w 954391"/>
                <a:gd name="connsiteY0" fmla="*/ 473311 h 473311"/>
                <a:gd name="connsiteX1" fmla="*/ 887710 w 954391"/>
                <a:gd name="connsiteY1" fmla="*/ 104312 h 473311"/>
                <a:gd name="connsiteX2" fmla="*/ 885658 w 954391"/>
                <a:gd name="connsiteY2" fmla="*/ 4965 h 473311"/>
                <a:gd name="connsiteX3" fmla="*/ 942732 w 954391"/>
                <a:gd name="connsiteY3" fmla="*/ 159 h 473311"/>
                <a:gd name="connsiteX0" fmla="*/ 0 w 942733"/>
                <a:gd name="connsiteY0" fmla="*/ 473311 h 473311"/>
                <a:gd name="connsiteX1" fmla="*/ 885658 w 942733"/>
                <a:gd name="connsiteY1" fmla="*/ 4965 h 473311"/>
                <a:gd name="connsiteX2" fmla="*/ 942732 w 942733"/>
                <a:gd name="connsiteY2" fmla="*/ 159 h 473311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42733"/>
                <a:gd name="connsiteY0" fmla="*/ 473153 h 473153"/>
                <a:gd name="connsiteX1" fmla="*/ 889386 w 942733"/>
                <a:gd name="connsiteY1" fmla="*/ 103932 h 473153"/>
                <a:gd name="connsiteX2" fmla="*/ 942732 w 942733"/>
                <a:gd name="connsiteY2" fmla="*/ 1 h 473153"/>
                <a:gd name="connsiteX0" fmla="*/ 0 w 932183"/>
                <a:gd name="connsiteY0" fmla="*/ 406142 h 406142"/>
                <a:gd name="connsiteX1" fmla="*/ 889386 w 932183"/>
                <a:gd name="connsiteY1" fmla="*/ 36921 h 406142"/>
                <a:gd name="connsiteX2" fmla="*/ 932181 w 932183"/>
                <a:gd name="connsiteY2" fmla="*/ 2 h 406142"/>
                <a:gd name="connsiteX0" fmla="*/ 0 w 932181"/>
                <a:gd name="connsiteY0" fmla="*/ 406140 h 406140"/>
                <a:gd name="connsiteX1" fmla="*/ 851066 w 932181"/>
                <a:gd name="connsiteY1" fmla="*/ 62820 h 406140"/>
                <a:gd name="connsiteX2" fmla="*/ 932181 w 932181"/>
                <a:gd name="connsiteY2" fmla="*/ 0 h 406140"/>
                <a:gd name="connsiteX0" fmla="*/ 0 w 928626"/>
                <a:gd name="connsiteY0" fmla="*/ 396392 h 396392"/>
                <a:gd name="connsiteX1" fmla="*/ 851066 w 928626"/>
                <a:gd name="connsiteY1" fmla="*/ 53072 h 396392"/>
                <a:gd name="connsiteX2" fmla="*/ 928626 w 928626"/>
                <a:gd name="connsiteY2" fmla="*/ 0 h 396392"/>
                <a:gd name="connsiteX0" fmla="*/ 0 w 932190"/>
                <a:gd name="connsiteY0" fmla="*/ 398801 h 398801"/>
                <a:gd name="connsiteX1" fmla="*/ 851066 w 932190"/>
                <a:gd name="connsiteY1" fmla="*/ 55481 h 398801"/>
                <a:gd name="connsiteX2" fmla="*/ 932190 w 932190"/>
                <a:gd name="connsiteY2" fmla="*/ 0 h 398801"/>
                <a:gd name="connsiteX0" fmla="*/ 0 w 939426"/>
                <a:gd name="connsiteY0" fmla="*/ 406507 h 406507"/>
                <a:gd name="connsiteX1" fmla="*/ 851066 w 939426"/>
                <a:gd name="connsiteY1" fmla="*/ 63187 h 406507"/>
                <a:gd name="connsiteX2" fmla="*/ 939426 w 939426"/>
                <a:gd name="connsiteY2" fmla="*/ 0 h 406507"/>
                <a:gd name="connsiteX0" fmla="*/ 0 w 939426"/>
                <a:gd name="connsiteY0" fmla="*/ 406507 h 406507"/>
                <a:gd name="connsiteX1" fmla="*/ 844993 w 939426"/>
                <a:gd name="connsiteY1" fmla="*/ 29213 h 406507"/>
                <a:gd name="connsiteX2" fmla="*/ 939426 w 939426"/>
                <a:gd name="connsiteY2" fmla="*/ 0 h 406507"/>
                <a:gd name="connsiteX0" fmla="*/ 0 w 939426"/>
                <a:gd name="connsiteY0" fmla="*/ 406507 h 406507"/>
                <a:gd name="connsiteX1" fmla="*/ 887384 w 939426"/>
                <a:gd name="connsiteY1" fmla="*/ 16715 h 406507"/>
                <a:gd name="connsiteX2" fmla="*/ 939426 w 939426"/>
                <a:gd name="connsiteY2" fmla="*/ 0 h 406507"/>
                <a:gd name="connsiteX0" fmla="*/ 0 w 1149019"/>
                <a:gd name="connsiteY0" fmla="*/ 592025 h 592025"/>
                <a:gd name="connsiteX1" fmla="*/ 1096977 w 1149019"/>
                <a:gd name="connsiteY1" fmla="*/ 16715 h 592025"/>
                <a:gd name="connsiteX2" fmla="*/ 1149019 w 1149019"/>
                <a:gd name="connsiteY2" fmla="*/ 0 h 592025"/>
                <a:gd name="connsiteX0" fmla="*/ 0 w 1149019"/>
                <a:gd name="connsiteY0" fmla="*/ 592025 h 592025"/>
                <a:gd name="connsiteX1" fmla="*/ 1092301 w 1149019"/>
                <a:gd name="connsiteY1" fmla="*/ 17553 h 592025"/>
                <a:gd name="connsiteX2" fmla="*/ 1149019 w 1149019"/>
                <a:gd name="connsiteY2" fmla="*/ 0 h 59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9019" h="592025">
                  <a:moveTo>
                    <a:pt x="0" y="592025"/>
                  </a:moveTo>
                  <a:lnTo>
                    <a:pt x="1092301" y="17553"/>
                  </a:lnTo>
                  <a:lnTo>
                    <a:pt x="1149019" y="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706086" y="1668139"/>
              <a:ext cx="2389404" cy="1300486"/>
              <a:chOff x="4706086" y="1668139"/>
              <a:chExt cx="2389404" cy="1300486"/>
            </a:xfrm>
          </p:grpSpPr>
          <p:sp>
            <p:nvSpPr>
              <p:cNvPr id="24" name="Freeform 23"/>
              <p:cNvSpPr/>
              <p:nvPr/>
            </p:nvSpPr>
            <p:spPr>
              <a:xfrm rot="5400000" flipH="1">
                <a:off x="5292775" y="1165911"/>
                <a:ext cx="1216025" cy="2389404"/>
              </a:xfrm>
              <a:custGeom>
                <a:avLst/>
                <a:gdLst>
                  <a:gd name="connsiteX0" fmla="*/ 9525 w 183832"/>
                  <a:gd name="connsiteY0" fmla="*/ 9525 h 1201508"/>
                  <a:gd name="connsiteX1" fmla="*/ 174307 w 183832"/>
                  <a:gd name="connsiteY1" fmla="*/ 9525 h 1201508"/>
                  <a:gd name="connsiteX2" fmla="*/ 174307 w 183832"/>
                  <a:gd name="connsiteY2" fmla="*/ 1191983 h 1201508"/>
                  <a:gd name="connsiteX3" fmla="*/ 9525 w 183832"/>
                  <a:gd name="connsiteY3" fmla="*/ 1191983 h 1201508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</a:cxnLst>
                <a:rect l="l" t="t" r="r" b="b"/>
                <a:pathLst>
                  <a:path w="183832" h="1201508">
                    <a:moveTo>
                      <a:pt x="9525" y="9525"/>
                    </a:moveTo>
                    <a:lnTo>
                      <a:pt x="174307" y="9525"/>
                    </a:lnTo>
                    <a:lnTo>
                      <a:pt x="174307" y="1191983"/>
                    </a:lnTo>
                    <a:lnTo>
                      <a:pt x="9525" y="1191983"/>
                    </a:lnTo>
                  </a:path>
                </a:pathLst>
              </a:custGeom>
              <a:ln w="254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baseline="-250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 bwMode="auto">
              <a:xfrm>
                <a:off x="5900787" y="1668139"/>
                <a:ext cx="0" cy="12841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" name="TextBox 3"/>
          <p:cNvSpPr txBox="1"/>
          <p:nvPr/>
        </p:nvSpPr>
        <p:spPr>
          <a:xfrm>
            <a:off x="5458589" y="1360362"/>
            <a:ext cx="96999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Osteon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3307" y="2738318"/>
            <a:ext cx="1340358" cy="5899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Interstitial</a:t>
            </a:r>
          </a:p>
          <a:p>
            <a:pPr marL="301752" indent="-301752" eaLnBrk="0" hangingPunct="0">
              <a:lnSpc>
                <a:spcPts val="22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lamellae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3307" y="4422640"/>
            <a:ext cx="2143127" cy="5899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Central</a:t>
            </a:r>
          </a:p>
          <a:p>
            <a:pPr marL="301752" indent="-301752" eaLnBrk="0" hangingPunct="0">
              <a:lnSpc>
                <a:spcPts val="22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Haversian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) canal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3307" y="3960678"/>
            <a:ext cx="90459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Lacuna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6965" y="5151760"/>
            <a:ext cx="399747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(c)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88419" y="2909888"/>
            <a:ext cx="1740694" cy="454818"/>
            <a:chOff x="2588419" y="2909888"/>
            <a:chExt cx="1740694" cy="454818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2588419" y="2909888"/>
              <a:ext cx="174069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2683665" y="2909888"/>
              <a:ext cx="1554960" cy="45481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Freeform 12"/>
          <p:cNvSpPr/>
          <p:nvPr/>
        </p:nvSpPr>
        <p:spPr>
          <a:xfrm rot="13192210">
            <a:off x="2728214" y="2870771"/>
            <a:ext cx="1775378" cy="2075565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41190 h 1041190"/>
              <a:gd name="connsiteX1" fmla="*/ 141873 w 301067"/>
              <a:gd name="connsiteY1" fmla="*/ 0 h 1041190"/>
              <a:gd name="connsiteX2" fmla="*/ 301067 w 301067"/>
              <a:gd name="connsiteY2" fmla="*/ 20108 h 1041190"/>
              <a:gd name="connsiteX0" fmla="*/ 0 w 307390"/>
              <a:gd name="connsiteY0" fmla="*/ 1143686 h 1143686"/>
              <a:gd name="connsiteX1" fmla="*/ 141873 w 307390"/>
              <a:gd name="connsiteY1" fmla="*/ 102496 h 1143686"/>
              <a:gd name="connsiteX2" fmla="*/ 307390 w 307390"/>
              <a:gd name="connsiteY2" fmla="*/ 0 h 1143686"/>
              <a:gd name="connsiteX0" fmla="*/ 0 w 280748"/>
              <a:gd name="connsiteY0" fmla="*/ 1146123 h 1146123"/>
              <a:gd name="connsiteX1" fmla="*/ 141873 w 280748"/>
              <a:gd name="connsiteY1" fmla="*/ 104933 h 1146123"/>
              <a:gd name="connsiteX2" fmla="*/ 280748 w 280748"/>
              <a:gd name="connsiteY2" fmla="*/ 0 h 1146123"/>
              <a:gd name="connsiteX0" fmla="*/ 0 w 206271"/>
              <a:gd name="connsiteY0" fmla="*/ 605460 h 605460"/>
              <a:gd name="connsiteX1" fmla="*/ 67396 w 206271"/>
              <a:gd name="connsiteY1" fmla="*/ 104933 h 605460"/>
              <a:gd name="connsiteX2" fmla="*/ 206271 w 206271"/>
              <a:gd name="connsiteY2" fmla="*/ 0 h 605460"/>
              <a:gd name="connsiteX0" fmla="*/ 0 w 223234"/>
              <a:gd name="connsiteY0" fmla="*/ 594784 h 594784"/>
              <a:gd name="connsiteX1" fmla="*/ 84359 w 223234"/>
              <a:gd name="connsiteY1" fmla="*/ 104933 h 594784"/>
              <a:gd name="connsiteX2" fmla="*/ 223234 w 223234"/>
              <a:gd name="connsiteY2" fmla="*/ 0 h 594784"/>
              <a:gd name="connsiteX0" fmla="*/ 0 w 223234"/>
              <a:gd name="connsiteY0" fmla="*/ 594784 h 594784"/>
              <a:gd name="connsiteX1" fmla="*/ 149879 w 223234"/>
              <a:gd name="connsiteY1" fmla="*/ 224987 h 594784"/>
              <a:gd name="connsiteX2" fmla="*/ 223234 w 223234"/>
              <a:gd name="connsiteY2" fmla="*/ 0 h 594784"/>
              <a:gd name="connsiteX0" fmla="*/ 0 w 284655"/>
              <a:gd name="connsiteY0" fmla="*/ 529853 h 529853"/>
              <a:gd name="connsiteX1" fmla="*/ 149879 w 284655"/>
              <a:gd name="connsiteY1" fmla="*/ 160056 h 529853"/>
              <a:gd name="connsiteX2" fmla="*/ 284655 w 284655"/>
              <a:gd name="connsiteY2" fmla="*/ 0 h 529853"/>
              <a:gd name="connsiteX0" fmla="*/ 100259 w 134776"/>
              <a:gd name="connsiteY0" fmla="*/ 434123 h 434123"/>
              <a:gd name="connsiteX1" fmla="*/ 0 w 134776"/>
              <a:gd name="connsiteY1" fmla="*/ 160056 h 434123"/>
              <a:gd name="connsiteX2" fmla="*/ 134776 w 134776"/>
              <a:gd name="connsiteY2" fmla="*/ 0 h 434123"/>
              <a:gd name="connsiteX0" fmla="*/ 100259 w 160619"/>
              <a:gd name="connsiteY0" fmla="*/ 422633 h 422633"/>
              <a:gd name="connsiteX1" fmla="*/ 0 w 160619"/>
              <a:gd name="connsiteY1" fmla="*/ 148566 h 422633"/>
              <a:gd name="connsiteX2" fmla="*/ 160619 w 160619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1407 w 630045"/>
              <a:gd name="connsiteY0" fmla="*/ 316727 h 316727"/>
              <a:gd name="connsiteX1" fmla="*/ 476526 w 630045"/>
              <a:gd name="connsiteY1" fmla="*/ 129906 h 316727"/>
              <a:gd name="connsiteX2" fmla="*/ 630045 w 630045"/>
              <a:gd name="connsiteY2" fmla="*/ 0 h 316727"/>
              <a:gd name="connsiteX0" fmla="*/ 1358 w 650064"/>
              <a:gd name="connsiteY0" fmla="*/ 320226 h 320226"/>
              <a:gd name="connsiteX1" fmla="*/ 496545 w 650064"/>
              <a:gd name="connsiteY1" fmla="*/ 129906 h 320226"/>
              <a:gd name="connsiteX2" fmla="*/ 650064 w 650064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945474"/>
              <a:gd name="connsiteY0" fmla="*/ 404639 h 404639"/>
              <a:gd name="connsiteX1" fmla="*/ 495187 w 945474"/>
              <a:gd name="connsiteY1" fmla="*/ 214319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55519"/>
              <a:gd name="connsiteY0" fmla="*/ 396747 h 396747"/>
              <a:gd name="connsiteX1" fmla="*/ 863437 w 955519"/>
              <a:gd name="connsiteY1" fmla="*/ 66931 h 396747"/>
              <a:gd name="connsiteX2" fmla="*/ 955519 w 955519"/>
              <a:gd name="connsiteY2" fmla="*/ 0 h 396747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83891 w 950657"/>
              <a:gd name="connsiteY1" fmla="*/ 123491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70239 w 950657"/>
              <a:gd name="connsiteY1" fmla="*/ 76722 h 402434"/>
              <a:gd name="connsiteX2" fmla="*/ 950657 w 950657"/>
              <a:gd name="connsiteY2" fmla="*/ 0 h 402434"/>
              <a:gd name="connsiteX0" fmla="*/ 0 w 1049485"/>
              <a:gd name="connsiteY0" fmla="*/ 341380 h 341380"/>
              <a:gd name="connsiteX1" fmla="*/ 870239 w 1049485"/>
              <a:gd name="connsiteY1" fmla="*/ 15668 h 341380"/>
              <a:gd name="connsiteX2" fmla="*/ 1049485 w 1049485"/>
              <a:gd name="connsiteY2" fmla="*/ 15970 h 341380"/>
              <a:gd name="connsiteX0" fmla="*/ 0 w 963281"/>
              <a:gd name="connsiteY0" fmla="*/ 403079 h 403079"/>
              <a:gd name="connsiteX1" fmla="*/ 870239 w 963281"/>
              <a:gd name="connsiteY1" fmla="*/ 77367 h 403079"/>
              <a:gd name="connsiteX2" fmla="*/ 963281 w 963281"/>
              <a:gd name="connsiteY2" fmla="*/ 0 h 403079"/>
              <a:gd name="connsiteX0" fmla="*/ 0 w 1096556"/>
              <a:gd name="connsiteY0" fmla="*/ 333040 h 333040"/>
              <a:gd name="connsiteX1" fmla="*/ 870239 w 1096556"/>
              <a:gd name="connsiteY1" fmla="*/ 7328 h 333040"/>
              <a:gd name="connsiteX2" fmla="*/ 1096556 w 1096556"/>
              <a:gd name="connsiteY2" fmla="*/ 120433 h 333040"/>
              <a:gd name="connsiteX0" fmla="*/ 0 w 1096556"/>
              <a:gd name="connsiteY0" fmla="*/ 333733 h 333733"/>
              <a:gd name="connsiteX1" fmla="*/ 870239 w 1096556"/>
              <a:gd name="connsiteY1" fmla="*/ 8021 h 333733"/>
              <a:gd name="connsiteX2" fmla="*/ 1096556 w 1096556"/>
              <a:gd name="connsiteY2" fmla="*/ 121126 h 333733"/>
              <a:gd name="connsiteX0" fmla="*/ 0 w 957459"/>
              <a:gd name="connsiteY0" fmla="*/ 398329 h 398329"/>
              <a:gd name="connsiteX1" fmla="*/ 870239 w 957459"/>
              <a:gd name="connsiteY1" fmla="*/ 72617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2379 w 957459"/>
              <a:gd name="connsiteY1" fmla="*/ 42641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8625 w 957459"/>
              <a:gd name="connsiteY1" fmla="*/ 43189 h 398329"/>
              <a:gd name="connsiteX2" fmla="*/ 957459 w 957459"/>
              <a:gd name="connsiteY2" fmla="*/ 0 h 398329"/>
              <a:gd name="connsiteX0" fmla="*/ 0 w 960302"/>
              <a:gd name="connsiteY0" fmla="*/ 395005 h 395005"/>
              <a:gd name="connsiteX1" fmla="*/ 908625 w 960302"/>
              <a:gd name="connsiteY1" fmla="*/ 39865 h 395005"/>
              <a:gd name="connsiteX2" fmla="*/ 960302 w 960302"/>
              <a:gd name="connsiteY2" fmla="*/ 0 h 395005"/>
              <a:gd name="connsiteX0" fmla="*/ 0 w 937742"/>
              <a:gd name="connsiteY0" fmla="*/ 418723 h 418723"/>
              <a:gd name="connsiteX1" fmla="*/ 908625 w 937742"/>
              <a:gd name="connsiteY1" fmla="*/ 63583 h 418723"/>
              <a:gd name="connsiteX2" fmla="*/ 928424 w 937742"/>
              <a:gd name="connsiteY2" fmla="*/ 0 h 418723"/>
              <a:gd name="connsiteX0" fmla="*/ 0 w 939519"/>
              <a:gd name="connsiteY0" fmla="*/ 418723 h 418723"/>
              <a:gd name="connsiteX1" fmla="*/ 908625 w 939519"/>
              <a:gd name="connsiteY1" fmla="*/ 63583 h 418723"/>
              <a:gd name="connsiteX2" fmla="*/ 928424 w 939519"/>
              <a:gd name="connsiteY2" fmla="*/ 0 h 418723"/>
              <a:gd name="connsiteX0" fmla="*/ 0 w 928543"/>
              <a:gd name="connsiteY0" fmla="*/ 418723 h 418723"/>
              <a:gd name="connsiteX1" fmla="*/ 884081 w 928543"/>
              <a:gd name="connsiteY1" fmla="*/ 38841 h 418723"/>
              <a:gd name="connsiteX2" fmla="*/ 928424 w 928543"/>
              <a:gd name="connsiteY2" fmla="*/ 0 h 418723"/>
              <a:gd name="connsiteX0" fmla="*/ 0 w 927770"/>
              <a:gd name="connsiteY0" fmla="*/ 414157 h 414157"/>
              <a:gd name="connsiteX1" fmla="*/ 884081 w 927770"/>
              <a:gd name="connsiteY1" fmla="*/ 34275 h 414157"/>
              <a:gd name="connsiteX2" fmla="*/ 927425 w 927770"/>
              <a:gd name="connsiteY2" fmla="*/ 409 h 414157"/>
              <a:gd name="connsiteX0" fmla="*/ 0 w 929240"/>
              <a:gd name="connsiteY0" fmla="*/ 416085 h 416085"/>
              <a:gd name="connsiteX1" fmla="*/ 884081 w 929240"/>
              <a:gd name="connsiteY1" fmla="*/ 36203 h 416085"/>
              <a:gd name="connsiteX2" fmla="*/ 927425 w 929240"/>
              <a:gd name="connsiteY2" fmla="*/ 2337 h 416085"/>
              <a:gd name="connsiteX0" fmla="*/ 0 w 971204"/>
              <a:gd name="connsiteY0" fmla="*/ 427384 h 427384"/>
              <a:gd name="connsiteX1" fmla="*/ 884081 w 971204"/>
              <a:gd name="connsiteY1" fmla="*/ 47502 h 427384"/>
              <a:gd name="connsiteX2" fmla="*/ 945841 w 971204"/>
              <a:gd name="connsiteY2" fmla="*/ 1226 h 427384"/>
              <a:gd name="connsiteX3" fmla="*/ 927425 w 971204"/>
              <a:gd name="connsiteY3" fmla="*/ 13636 h 427384"/>
              <a:gd name="connsiteX0" fmla="*/ 0 w 971204"/>
              <a:gd name="connsiteY0" fmla="*/ 473153 h 473153"/>
              <a:gd name="connsiteX1" fmla="*/ 884081 w 971204"/>
              <a:gd name="connsiteY1" fmla="*/ 93271 h 473153"/>
              <a:gd name="connsiteX2" fmla="*/ 945841 w 971204"/>
              <a:gd name="connsiteY2" fmla="*/ 46995 h 473153"/>
              <a:gd name="connsiteX3" fmla="*/ 942732 w 971204"/>
              <a:gd name="connsiteY3" fmla="*/ 1 h 473153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549"/>
              <a:gd name="connsiteY0" fmla="*/ 473203 h 473203"/>
              <a:gd name="connsiteX1" fmla="*/ 884081 w 984549"/>
              <a:gd name="connsiteY1" fmla="*/ 93321 h 473203"/>
              <a:gd name="connsiteX2" fmla="*/ 974130 w 984549"/>
              <a:gd name="connsiteY2" fmla="*/ 6127 h 473203"/>
              <a:gd name="connsiteX3" fmla="*/ 942732 w 984549"/>
              <a:gd name="connsiteY3" fmla="*/ 51 h 473203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4391"/>
              <a:gd name="connsiteY0" fmla="*/ 473311 h 473311"/>
              <a:gd name="connsiteX1" fmla="*/ 887710 w 954391"/>
              <a:gd name="connsiteY1" fmla="*/ 104312 h 473311"/>
              <a:gd name="connsiteX2" fmla="*/ 885658 w 954391"/>
              <a:gd name="connsiteY2" fmla="*/ 4965 h 473311"/>
              <a:gd name="connsiteX3" fmla="*/ 942732 w 954391"/>
              <a:gd name="connsiteY3" fmla="*/ 159 h 473311"/>
              <a:gd name="connsiteX0" fmla="*/ 0 w 942733"/>
              <a:gd name="connsiteY0" fmla="*/ 473311 h 473311"/>
              <a:gd name="connsiteX1" fmla="*/ 885658 w 942733"/>
              <a:gd name="connsiteY1" fmla="*/ 4965 h 473311"/>
              <a:gd name="connsiteX2" fmla="*/ 942732 w 942733"/>
              <a:gd name="connsiteY2" fmla="*/ 159 h 473311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32183"/>
              <a:gd name="connsiteY0" fmla="*/ 406142 h 406142"/>
              <a:gd name="connsiteX1" fmla="*/ 889386 w 932183"/>
              <a:gd name="connsiteY1" fmla="*/ 36921 h 406142"/>
              <a:gd name="connsiteX2" fmla="*/ 932181 w 932183"/>
              <a:gd name="connsiteY2" fmla="*/ 2 h 406142"/>
              <a:gd name="connsiteX0" fmla="*/ 0 w 932181"/>
              <a:gd name="connsiteY0" fmla="*/ 406140 h 406140"/>
              <a:gd name="connsiteX1" fmla="*/ 851066 w 932181"/>
              <a:gd name="connsiteY1" fmla="*/ 62820 h 406140"/>
              <a:gd name="connsiteX2" fmla="*/ 932181 w 932181"/>
              <a:gd name="connsiteY2" fmla="*/ 0 h 406140"/>
              <a:gd name="connsiteX0" fmla="*/ 0 w 928626"/>
              <a:gd name="connsiteY0" fmla="*/ 396392 h 396392"/>
              <a:gd name="connsiteX1" fmla="*/ 851066 w 928626"/>
              <a:gd name="connsiteY1" fmla="*/ 53072 h 396392"/>
              <a:gd name="connsiteX2" fmla="*/ 928626 w 928626"/>
              <a:gd name="connsiteY2" fmla="*/ 0 h 396392"/>
              <a:gd name="connsiteX0" fmla="*/ 0 w 932190"/>
              <a:gd name="connsiteY0" fmla="*/ 398801 h 398801"/>
              <a:gd name="connsiteX1" fmla="*/ 851066 w 932190"/>
              <a:gd name="connsiteY1" fmla="*/ 55481 h 398801"/>
              <a:gd name="connsiteX2" fmla="*/ 932190 w 932190"/>
              <a:gd name="connsiteY2" fmla="*/ 0 h 398801"/>
              <a:gd name="connsiteX0" fmla="*/ 0 w 939426"/>
              <a:gd name="connsiteY0" fmla="*/ 406507 h 406507"/>
              <a:gd name="connsiteX1" fmla="*/ 851066 w 939426"/>
              <a:gd name="connsiteY1" fmla="*/ 63187 h 406507"/>
              <a:gd name="connsiteX2" fmla="*/ 939426 w 939426"/>
              <a:gd name="connsiteY2" fmla="*/ 0 h 406507"/>
              <a:gd name="connsiteX0" fmla="*/ 0 w 939426"/>
              <a:gd name="connsiteY0" fmla="*/ 406507 h 406507"/>
              <a:gd name="connsiteX1" fmla="*/ 844993 w 939426"/>
              <a:gd name="connsiteY1" fmla="*/ 29213 h 406507"/>
              <a:gd name="connsiteX2" fmla="*/ 939426 w 939426"/>
              <a:gd name="connsiteY2" fmla="*/ 0 h 40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426" h="406507">
                <a:moveTo>
                  <a:pt x="0" y="406507"/>
                </a:moveTo>
                <a:lnTo>
                  <a:pt x="844993" y="29213"/>
                </a:lnTo>
                <a:lnTo>
                  <a:pt x="939426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rot="13192210">
            <a:off x="2964344" y="2611310"/>
            <a:ext cx="2171478" cy="3022793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41190 h 1041190"/>
              <a:gd name="connsiteX1" fmla="*/ 141873 w 301067"/>
              <a:gd name="connsiteY1" fmla="*/ 0 h 1041190"/>
              <a:gd name="connsiteX2" fmla="*/ 301067 w 301067"/>
              <a:gd name="connsiteY2" fmla="*/ 20108 h 1041190"/>
              <a:gd name="connsiteX0" fmla="*/ 0 w 307390"/>
              <a:gd name="connsiteY0" fmla="*/ 1143686 h 1143686"/>
              <a:gd name="connsiteX1" fmla="*/ 141873 w 307390"/>
              <a:gd name="connsiteY1" fmla="*/ 102496 h 1143686"/>
              <a:gd name="connsiteX2" fmla="*/ 307390 w 307390"/>
              <a:gd name="connsiteY2" fmla="*/ 0 h 1143686"/>
              <a:gd name="connsiteX0" fmla="*/ 0 w 280748"/>
              <a:gd name="connsiteY0" fmla="*/ 1146123 h 1146123"/>
              <a:gd name="connsiteX1" fmla="*/ 141873 w 280748"/>
              <a:gd name="connsiteY1" fmla="*/ 104933 h 1146123"/>
              <a:gd name="connsiteX2" fmla="*/ 280748 w 280748"/>
              <a:gd name="connsiteY2" fmla="*/ 0 h 1146123"/>
              <a:gd name="connsiteX0" fmla="*/ 0 w 206271"/>
              <a:gd name="connsiteY0" fmla="*/ 605460 h 605460"/>
              <a:gd name="connsiteX1" fmla="*/ 67396 w 206271"/>
              <a:gd name="connsiteY1" fmla="*/ 104933 h 605460"/>
              <a:gd name="connsiteX2" fmla="*/ 206271 w 206271"/>
              <a:gd name="connsiteY2" fmla="*/ 0 h 605460"/>
              <a:gd name="connsiteX0" fmla="*/ 0 w 223234"/>
              <a:gd name="connsiteY0" fmla="*/ 594784 h 594784"/>
              <a:gd name="connsiteX1" fmla="*/ 84359 w 223234"/>
              <a:gd name="connsiteY1" fmla="*/ 104933 h 594784"/>
              <a:gd name="connsiteX2" fmla="*/ 223234 w 223234"/>
              <a:gd name="connsiteY2" fmla="*/ 0 h 594784"/>
              <a:gd name="connsiteX0" fmla="*/ 0 w 223234"/>
              <a:gd name="connsiteY0" fmla="*/ 594784 h 594784"/>
              <a:gd name="connsiteX1" fmla="*/ 149879 w 223234"/>
              <a:gd name="connsiteY1" fmla="*/ 224987 h 594784"/>
              <a:gd name="connsiteX2" fmla="*/ 223234 w 223234"/>
              <a:gd name="connsiteY2" fmla="*/ 0 h 594784"/>
              <a:gd name="connsiteX0" fmla="*/ 0 w 284655"/>
              <a:gd name="connsiteY0" fmla="*/ 529853 h 529853"/>
              <a:gd name="connsiteX1" fmla="*/ 149879 w 284655"/>
              <a:gd name="connsiteY1" fmla="*/ 160056 h 529853"/>
              <a:gd name="connsiteX2" fmla="*/ 284655 w 284655"/>
              <a:gd name="connsiteY2" fmla="*/ 0 h 529853"/>
              <a:gd name="connsiteX0" fmla="*/ 100259 w 134776"/>
              <a:gd name="connsiteY0" fmla="*/ 434123 h 434123"/>
              <a:gd name="connsiteX1" fmla="*/ 0 w 134776"/>
              <a:gd name="connsiteY1" fmla="*/ 160056 h 434123"/>
              <a:gd name="connsiteX2" fmla="*/ 134776 w 134776"/>
              <a:gd name="connsiteY2" fmla="*/ 0 h 434123"/>
              <a:gd name="connsiteX0" fmla="*/ 100259 w 160619"/>
              <a:gd name="connsiteY0" fmla="*/ 422633 h 422633"/>
              <a:gd name="connsiteX1" fmla="*/ 0 w 160619"/>
              <a:gd name="connsiteY1" fmla="*/ 148566 h 422633"/>
              <a:gd name="connsiteX2" fmla="*/ 160619 w 160619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1407 w 630045"/>
              <a:gd name="connsiteY0" fmla="*/ 316727 h 316727"/>
              <a:gd name="connsiteX1" fmla="*/ 476526 w 630045"/>
              <a:gd name="connsiteY1" fmla="*/ 129906 h 316727"/>
              <a:gd name="connsiteX2" fmla="*/ 630045 w 630045"/>
              <a:gd name="connsiteY2" fmla="*/ 0 h 316727"/>
              <a:gd name="connsiteX0" fmla="*/ 1358 w 650064"/>
              <a:gd name="connsiteY0" fmla="*/ 320226 h 320226"/>
              <a:gd name="connsiteX1" fmla="*/ 496545 w 650064"/>
              <a:gd name="connsiteY1" fmla="*/ 129906 h 320226"/>
              <a:gd name="connsiteX2" fmla="*/ 650064 w 650064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945474"/>
              <a:gd name="connsiteY0" fmla="*/ 404639 h 404639"/>
              <a:gd name="connsiteX1" fmla="*/ 495187 w 945474"/>
              <a:gd name="connsiteY1" fmla="*/ 214319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55519"/>
              <a:gd name="connsiteY0" fmla="*/ 396747 h 396747"/>
              <a:gd name="connsiteX1" fmla="*/ 863437 w 955519"/>
              <a:gd name="connsiteY1" fmla="*/ 66931 h 396747"/>
              <a:gd name="connsiteX2" fmla="*/ 955519 w 955519"/>
              <a:gd name="connsiteY2" fmla="*/ 0 h 396747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83891 w 950657"/>
              <a:gd name="connsiteY1" fmla="*/ 123491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70239 w 950657"/>
              <a:gd name="connsiteY1" fmla="*/ 76722 h 402434"/>
              <a:gd name="connsiteX2" fmla="*/ 950657 w 950657"/>
              <a:gd name="connsiteY2" fmla="*/ 0 h 402434"/>
              <a:gd name="connsiteX0" fmla="*/ 0 w 1049485"/>
              <a:gd name="connsiteY0" fmla="*/ 341380 h 341380"/>
              <a:gd name="connsiteX1" fmla="*/ 870239 w 1049485"/>
              <a:gd name="connsiteY1" fmla="*/ 15668 h 341380"/>
              <a:gd name="connsiteX2" fmla="*/ 1049485 w 1049485"/>
              <a:gd name="connsiteY2" fmla="*/ 15970 h 341380"/>
              <a:gd name="connsiteX0" fmla="*/ 0 w 963281"/>
              <a:gd name="connsiteY0" fmla="*/ 403079 h 403079"/>
              <a:gd name="connsiteX1" fmla="*/ 870239 w 963281"/>
              <a:gd name="connsiteY1" fmla="*/ 77367 h 403079"/>
              <a:gd name="connsiteX2" fmla="*/ 963281 w 963281"/>
              <a:gd name="connsiteY2" fmla="*/ 0 h 403079"/>
              <a:gd name="connsiteX0" fmla="*/ 0 w 1096556"/>
              <a:gd name="connsiteY0" fmla="*/ 333040 h 333040"/>
              <a:gd name="connsiteX1" fmla="*/ 870239 w 1096556"/>
              <a:gd name="connsiteY1" fmla="*/ 7328 h 333040"/>
              <a:gd name="connsiteX2" fmla="*/ 1096556 w 1096556"/>
              <a:gd name="connsiteY2" fmla="*/ 120433 h 333040"/>
              <a:gd name="connsiteX0" fmla="*/ 0 w 1096556"/>
              <a:gd name="connsiteY0" fmla="*/ 333733 h 333733"/>
              <a:gd name="connsiteX1" fmla="*/ 870239 w 1096556"/>
              <a:gd name="connsiteY1" fmla="*/ 8021 h 333733"/>
              <a:gd name="connsiteX2" fmla="*/ 1096556 w 1096556"/>
              <a:gd name="connsiteY2" fmla="*/ 121126 h 333733"/>
              <a:gd name="connsiteX0" fmla="*/ 0 w 957459"/>
              <a:gd name="connsiteY0" fmla="*/ 398329 h 398329"/>
              <a:gd name="connsiteX1" fmla="*/ 870239 w 957459"/>
              <a:gd name="connsiteY1" fmla="*/ 72617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2379 w 957459"/>
              <a:gd name="connsiteY1" fmla="*/ 42641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8625 w 957459"/>
              <a:gd name="connsiteY1" fmla="*/ 43189 h 398329"/>
              <a:gd name="connsiteX2" fmla="*/ 957459 w 957459"/>
              <a:gd name="connsiteY2" fmla="*/ 0 h 398329"/>
              <a:gd name="connsiteX0" fmla="*/ 0 w 960302"/>
              <a:gd name="connsiteY0" fmla="*/ 395005 h 395005"/>
              <a:gd name="connsiteX1" fmla="*/ 908625 w 960302"/>
              <a:gd name="connsiteY1" fmla="*/ 39865 h 395005"/>
              <a:gd name="connsiteX2" fmla="*/ 960302 w 960302"/>
              <a:gd name="connsiteY2" fmla="*/ 0 h 395005"/>
              <a:gd name="connsiteX0" fmla="*/ 0 w 937742"/>
              <a:gd name="connsiteY0" fmla="*/ 418723 h 418723"/>
              <a:gd name="connsiteX1" fmla="*/ 908625 w 937742"/>
              <a:gd name="connsiteY1" fmla="*/ 63583 h 418723"/>
              <a:gd name="connsiteX2" fmla="*/ 928424 w 937742"/>
              <a:gd name="connsiteY2" fmla="*/ 0 h 418723"/>
              <a:gd name="connsiteX0" fmla="*/ 0 w 939519"/>
              <a:gd name="connsiteY0" fmla="*/ 418723 h 418723"/>
              <a:gd name="connsiteX1" fmla="*/ 908625 w 939519"/>
              <a:gd name="connsiteY1" fmla="*/ 63583 h 418723"/>
              <a:gd name="connsiteX2" fmla="*/ 928424 w 939519"/>
              <a:gd name="connsiteY2" fmla="*/ 0 h 418723"/>
              <a:gd name="connsiteX0" fmla="*/ 0 w 928543"/>
              <a:gd name="connsiteY0" fmla="*/ 418723 h 418723"/>
              <a:gd name="connsiteX1" fmla="*/ 884081 w 928543"/>
              <a:gd name="connsiteY1" fmla="*/ 38841 h 418723"/>
              <a:gd name="connsiteX2" fmla="*/ 928424 w 928543"/>
              <a:gd name="connsiteY2" fmla="*/ 0 h 418723"/>
              <a:gd name="connsiteX0" fmla="*/ 0 w 927770"/>
              <a:gd name="connsiteY0" fmla="*/ 414157 h 414157"/>
              <a:gd name="connsiteX1" fmla="*/ 884081 w 927770"/>
              <a:gd name="connsiteY1" fmla="*/ 34275 h 414157"/>
              <a:gd name="connsiteX2" fmla="*/ 927425 w 927770"/>
              <a:gd name="connsiteY2" fmla="*/ 409 h 414157"/>
              <a:gd name="connsiteX0" fmla="*/ 0 w 929240"/>
              <a:gd name="connsiteY0" fmla="*/ 416085 h 416085"/>
              <a:gd name="connsiteX1" fmla="*/ 884081 w 929240"/>
              <a:gd name="connsiteY1" fmla="*/ 36203 h 416085"/>
              <a:gd name="connsiteX2" fmla="*/ 927425 w 929240"/>
              <a:gd name="connsiteY2" fmla="*/ 2337 h 416085"/>
              <a:gd name="connsiteX0" fmla="*/ 0 w 971204"/>
              <a:gd name="connsiteY0" fmla="*/ 427384 h 427384"/>
              <a:gd name="connsiteX1" fmla="*/ 884081 w 971204"/>
              <a:gd name="connsiteY1" fmla="*/ 47502 h 427384"/>
              <a:gd name="connsiteX2" fmla="*/ 945841 w 971204"/>
              <a:gd name="connsiteY2" fmla="*/ 1226 h 427384"/>
              <a:gd name="connsiteX3" fmla="*/ 927425 w 971204"/>
              <a:gd name="connsiteY3" fmla="*/ 13636 h 427384"/>
              <a:gd name="connsiteX0" fmla="*/ 0 w 971204"/>
              <a:gd name="connsiteY0" fmla="*/ 473153 h 473153"/>
              <a:gd name="connsiteX1" fmla="*/ 884081 w 971204"/>
              <a:gd name="connsiteY1" fmla="*/ 93271 h 473153"/>
              <a:gd name="connsiteX2" fmla="*/ 945841 w 971204"/>
              <a:gd name="connsiteY2" fmla="*/ 46995 h 473153"/>
              <a:gd name="connsiteX3" fmla="*/ 942732 w 971204"/>
              <a:gd name="connsiteY3" fmla="*/ 1 h 473153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549"/>
              <a:gd name="connsiteY0" fmla="*/ 473203 h 473203"/>
              <a:gd name="connsiteX1" fmla="*/ 884081 w 984549"/>
              <a:gd name="connsiteY1" fmla="*/ 93321 h 473203"/>
              <a:gd name="connsiteX2" fmla="*/ 974130 w 984549"/>
              <a:gd name="connsiteY2" fmla="*/ 6127 h 473203"/>
              <a:gd name="connsiteX3" fmla="*/ 942732 w 984549"/>
              <a:gd name="connsiteY3" fmla="*/ 51 h 473203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4391"/>
              <a:gd name="connsiteY0" fmla="*/ 473311 h 473311"/>
              <a:gd name="connsiteX1" fmla="*/ 887710 w 954391"/>
              <a:gd name="connsiteY1" fmla="*/ 104312 h 473311"/>
              <a:gd name="connsiteX2" fmla="*/ 885658 w 954391"/>
              <a:gd name="connsiteY2" fmla="*/ 4965 h 473311"/>
              <a:gd name="connsiteX3" fmla="*/ 942732 w 954391"/>
              <a:gd name="connsiteY3" fmla="*/ 159 h 473311"/>
              <a:gd name="connsiteX0" fmla="*/ 0 w 942733"/>
              <a:gd name="connsiteY0" fmla="*/ 473311 h 473311"/>
              <a:gd name="connsiteX1" fmla="*/ 885658 w 942733"/>
              <a:gd name="connsiteY1" fmla="*/ 4965 h 473311"/>
              <a:gd name="connsiteX2" fmla="*/ 942732 w 942733"/>
              <a:gd name="connsiteY2" fmla="*/ 159 h 473311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32183"/>
              <a:gd name="connsiteY0" fmla="*/ 406142 h 406142"/>
              <a:gd name="connsiteX1" fmla="*/ 889386 w 932183"/>
              <a:gd name="connsiteY1" fmla="*/ 36921 h 406142"/>
              <a:gd name="connsiteX2" fmla="*/ 932181 w 932183"/>
              <a:gd name="connsiteY2" fmla="*/ 2 h 406142"/>
              <a:gd name="connsiteX0" fmla="*/ 0 w 932181"/>
              <a:gd name="connsiteY0" fmla="*/ 406140 h 406140"/>
              <a:gd name="connsiteX1" fmla="*/ 851066 w 932181"/>
              <a:gd name="connsiteY1" fmla="*/ 62820 h 406140"/>
              <a:gd name="connsiteX2" fmla="*/ 932181 w 932181"/>
              <a:gd name="connsiteY2" fmla="*/ 0 h 406140"/>
              <a:gd name="connsiteX0" fmla="*/ 0 w 928626"/>
              <a:gd name="connsiteY0" fmla="*/ 396392 h 396392"/>
              <a:gd name="connsiteX1" fmla="*/ 851066 w 928626"/>
              <a:gd name="connsiteY1" fmla="*/ 53072 h 396392"/>
              <a:gd name="connsiteX2" fmla="*/ 928626 w 928626"/>
              <a:gd name="connsiteY2" fmla="*/ 0 h 396392"/>
              <a:gd name="connsiteX0" fmla="*/ 0 w 932190"/>
              <a:gd name="connsiteY0" fmla="*/ 398801 h 398801"/>
              <a:gd name="connsiteX1" fmla="*/ 851066 w 932190"/>
              <a:gd name="connsiteY1" fmla="*/ 55481 h 398801"/>
              <a:gd name="connsiteX2" fmla="*/ 932190 w 932190"/>
              <a:gd name="connsiteY2" fmla="*/ 0 h 398801"/>
              <a:gd name="connsiteX0" fmla="*/ 0 w 939426"/>
              <a:gd name="connsiteY0" fmla="*/ 406507 h 406507"/>
              <a:gd name="connsiteX1" fmla="*/ 851066 w 939426"/>
              <a:gd name="connsiteY1" fmla="*/ 63187 h 406507"/>
              <a:gd name="connsiteX2" fmla="*/ 939426 w 939426"/>
              <a:gd name="connsiteY2" fmla="*/ 0 h 406507"/>
              <a:gd name="connsiteX0" fmla="*/ 0 w 939426"/>
              <a:gd name="connsiteY0" fmla="*/ 406507 h 406507"/>
              <a:gd name="connsiteX1" fmla="*/ 844993 w 939426"/>
              <a:gd name="connsiteY1" fmla="*/ 29213 h 406507"/>
              <a:gd name="connsiteX2" fmla="*/ 939426 w 939426"/>
              <a:gd name="connsiteY2" fmla="*/ 0 h 406507"/>
              <a:gd name="connsiteX0" fmla="*/ 0 w 939426"/>
              <a:gd name="connsiteY0" fmla="*/ 406507 h 406507"/>
              <a:gd name="connsiteX1" fmla="*/ 887384 w 939426"/>
              <a:gd name="connsiteY1" fmla="*/ 16715 h 406507"/>
              <a:gd name="connsiteX2" fmla="*/ 939426 w 939426"/>
              <a:gd name="connsiteY2" fmla="*/ 0 h 406507"/>
              <a:gd name="connsiteX0" fmla="*/ 0 w 1149019"/>
              <a:gd name="connsiteY0" fmla="*/ 592025 h 592025"/>
              <a:gd name="connsiteX1" fmla="*/ 1096977 w 1149019"/>
              <a:gd name="connsiteY1" fmla="*/ 16715 h 592025"/>
              <a:gd name="connsiteX2" fmla="*/ 1149019 w 1149019"/>
              <a:gd name="connsiteY2" fmla="*/ 0 h 592025"/>
              <a:gd name="connsiteX0" fmla="*/ 0 w 1149019"/>
              <a:gd name="connsiteY0" fmla="*/ 592025 h 592025"/>
              <a:gd name="connsiteX1" fmla="*/ 1092301 w 1149019"/>
              <a:gd name="connsiteY1" fmla="*/ 17553 h 592025"/>
              <a:gd name="connsiteX2" fmla="*/ 1149019 w 1149019"/>
              <a:gd name="connsiteY2" fmla="*/ 0 h 59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019" h="592025">
                <a:moveTo>
                  <a:pt x="0" y="592025"/>
                </a:moveTo>
                <a:lnTo>
                  <a:pt x="1092301" y="17553"/>
                </a:lnTo>
                <a:lnTo>
                  <a:pt x="1149019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06086" y="1687187"/>
            <a:ext cx="2389404" cy="1281438"/>
            <a:chOff x="4706086" y="1687187"/>
            <a:chExt cx="2389404" cy="1281438"/>
          </a:xfrm>
        </p:grpSpPr>
        <p:sp>
          <p:nvSpPr>
            <p:cNvPr id="16" name="Freeform 15"/>
            <p:cNvSpPr/>
            <p:nvPr/>
          </p:nvSpPr>
          <p:spPr>
            <a:xfrm rot="5400000" flipH="1">
              <a:off x="5292775" y="1165911"/>
              <a:ext cx="1216025" cy="2389404"/>
            </a:xfrm>
            <a:custGeom>
              <a:avLst/>
              <a:gdLst>
                <a:gd name="connsiteX0" fmla="*/ 9525 w 183832"/>
                <a:gd name="connsiteY0" fmla="*/ 9525 h 1201508"/>
                <a:gd name="connsiteX1" fmla="*/ 174307 w 183832"/>
                <a:gd name="connsiteY1" fmla="*/ 9525 h 1201508"/>
                <a:gd name="connsiteX2" fmla="*/ 174307 w 183832"/>
                <a:gd name="connsiteY2" fmla="*/ 1191983 h 1201508"/>
                <a:gd name="connsiteX3" fmla="*/ 9525 w 183832"/>
                <a:gd name="connsiteY3" fmla="*/ 1191983 h 120150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3832" h="1201508">
                  <a:moveTo>
                    <a:pt x="9525" y="9525"/>
                  </a:moveTo>
                  <a:lnTo>
                    <a:pt x="174307" y="9525"/>
                  </a:lnTo>
                  <a:lnTo>
                    <a:pt x="174307" y="1191983"/>
                  </a:lnTo>
                  <a:lnTo>
                    <a:pt x="9525" y="1191983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baseline="-250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900787" y="1687187"/>
              <a:ext cx="0" cy="128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DC1977-440E-CE46-9EEF-0AF1D0B4A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38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3"/>
          <a:stretch>
            <a:fillRect/>
          </a:stretch>
        </p:blipFill>
        <p:spPr>
          <a:xfrm>
            <a:off x="298704" y="737616"/>
            <a:ext cx="8546592" cy="5382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1424" y="1848520"/>
            <a:ext cx="1347772" cy="4693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New center of</a:t>
            </a:r>
          </a:p>
          <a:p>
            <a:pPr marL="301752" indent="-301752" eaLnBrk="0" hangingPunct="0">
              <a:lnSpc>
                <a:spcPts val="1700"/>
              </a:lnSpc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bone growth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865" y="1269400"/>
            <a:ext cx="838059" cy="4565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Hyaline</a:t>
            </a:r>
          </a:p>
          <a:p>
            <a:pPr marL="301752" indent="-301752" eaLnBrk="0" hangingPunct="0">
              <a:lnSpc>
                <a:spcPts val="1700"/>
              </a:lnSpc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cartilage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0434" y="734476"/>
            <a:ext cx="853174" cy="4565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Articular</a:t>
            </a:r>
          </a:p>
          <a:p>
            <a:pPr marL="301752" indent="-301752" eaLnBrk="0" hangingPunct="0">
              <a:lnSpc>
                <a:spcPts val="1700"/>
              </a:lnSpc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cartilage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35672" y="1278924"/>
            <a:ext cx="749171" cy="4565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Spongy</a:t>
            </a:r>
          </a:p>
          <a:p>
            <a:pPr marL="301752" indent="-301752" eaLnBrk="0" hangingPunct="0">
              <a:lnSpc>
                <a:spcPts val="1700"/>
              </a:lnSpc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18997" y="2387063"/>
            <a:ext cx="1109886" cy="6745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Epiphyseal</a:t>
            </a:r>
          </a:p>
          <a:p>
            <a:pPr marL="301752" indent="-301752" eaLnBrk="0" hangingPunct="0">
              <a:lnSpc>
                <a:spcPts val="1700"/>
              </a:lnSpc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plate</a:t>
            </a:r>
          </a:p>
          <a:p>
            <a:pPr marL="301752" indent="-301752" eaLnBrk="0" hangingPunct="0">
              <a:lnSpc>
                <a:spcPts val="1700"/>
              </a:lnSpc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cartilage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1708" y="2097485"/>
            <a:ext cx="983588" cy="4565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New bone</a:t>
            </a:r>
          </a:p>
          <a:p>
            <a:pPr marL="301752" indent="-301752" eaLnBrk="0" hangingPunct="0">
              <a:lnSpc>
                <a:spcPts val="1700"/>
              </a:lnSpc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forming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0276" y="2869163"/>
            <a:ext cx="757533" cy="6745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Growth</a:t>
            </a:r>
          </a:p>
          <a:p>
            <a:pPr marL="301752" indent="-301752" eaLnBrk="0" hangingPunct="0">
              <a:lnSpc>
                <a:spcPts val="1700"/>
              </a:lnSpc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 bone</a:t>
            </a:r>
          </a:p>
          <a:p>
            <a:pPr marL="301752" indent="-301752" eaLnBrk="0" hangingPunct="0">
              <a:lnSpc>
                <a:spcPts val="1700"/>
              </a:lnSpc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width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46784" y="3698146"/>
            <a:ext cx="843494" cy="6745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Invading</a:t>
            </a:r>
          </a:p>
          <a:p>
            <a:pPr marL="301752" indent="-301752" eaLnBrk="0" hangingPunct="0">
              <a:lnSpc>
                <a:spcPts val="1700"/>
              </a:lnSpc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blood</a:t>
            </a:r>
          </a:p>
          <a:p>
            <a:pPr marL="301752" indent="-301752" eaLnBrk="0" hangingPunct="0">
              <a:lnSpc>
                <a:spcPts val="1700"/>
              </a:lnSpc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vessels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83325" y="3865151"/>
            <a:ext cx="754435" cy="6745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Growth</a:t>
            </a:r>
          </a:p>
          <a:p>
            <a:pPr marL="301752" indent="-301752" eaLnBrk="0" hangingPunct="0">
              <a:lnSpc>
                <a:spcPts val="1700"/>
              </a:lnSpc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 bone</a:t>
            </a:r>
          </a:p>
          <a:p>
            <a:pPr marL="301752" indent="-301752" eaLnBrk="0" hangingPunct="0">
              <a:lnSpc>
                <a:spcPts val="1700"/>
              </a:lnSpc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length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6784" y="4502785"/>
            <a:ext cx="946824" cy="4565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New bone</a:t>
            </a:r>
          </a:p>
          <a:p>
            <a:pPr marL="301752" indent="-301752" eaLnBrk="0" hangingPunct="0">
              <a:lnSpc>
                <a:spcPts val="1700"/>
              </a:lnSpc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forming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2217" y="5085080"/>
            <a:ext cx="1331914" cy="4565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Epiphyseal</a:t>
            </a:r>
          </a:p>
          <a:p>
            <a:pPr marL="301752" indent="-301752" eaLnBrk="0" hangingPunct="0">
              <a:lnSpc>
                <a:spcPts val="1700"/>
              </a:lnSpc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plate cartilage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01324" y="3092450"/>
            <a:ext cx="960993" cy="4565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Medullary</a:t>
            </a:r>
          </a:p>
          <a:p>
            <a:pPr marL="301752" indent="-301752" eaLnBrk="0" hangingPunct="0">
              <a:lnSpc>
                <a:spcPts val="1700"/>
              </a:lnSpc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cavity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1856" y="3643171"/>
            <a:ext cx="1327064" cy="71558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Bone starting</a:t>
            </a:r>
          </a:p>
          <a:p>
            <a:pPr marL="301752" indent="-301752" eaLnBrk="0" hangingPunct="0"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to replace</a:t>
            </a:r>
          </a:p>
          <a:p>
            <a:pPr marL="301752" indent="-301752" eaLnBrk="0" hangingPunct="0">
              <a:lnSpc>
                <a:spcPts val="1700"/>
              </a:lnSpc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cartilage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55506" y="4807761"/>
            <a:ext cx="1135294" cy="2385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Bone collar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1856" y="5072109"/>
            <a:ext cx="838059" cy="6745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Hyaline</a:t>
            </a:r>
          </a:p>
          <a:p>
            <a:pPr marL="301752" indent="-301752" eaLnBrk="0" hangingPunct="0">
              <a:lnSpc>
                <a:spcPts val="1700"/>
              </a:lnSpc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cartilage</a:t>
            </a:r>
          </a:p>
          <a:p>
            <a:pPr marL="301752" indent="-301752" eaLnBrk="0" hangingPunct="0">
              <a:lnSpc>
                <a:spcPts val="1700"/>
              </a:lnSpc>
              <a:defRPr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model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5206" y="5859469"/>
            <a:ext cx="1450254" cy="2385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5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In an embryo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74756" y="5859468"/>
            <a:ext cx="1040168" cy="2385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5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In a fetus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30846" y="5862807"/>
            <a:ext cx="1059430" cy="2385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15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In a child</a:t>
            </a:r>
          </a:p>
        </p:txBody>
      </p:sp>
      <p:sp>
        <p:nvSpPr>
          <p:cNvPr id="23" name="Freeform 22"/>
          <p:cNvSpPr/>
          <p:nvPr/>
        </p:nvSpPr>
        <p:spPr>
          <a:xfrm rot="13192210" flipV="1">
            <a:off x="2825384" y="2130460"/>
            <a:ext cx="656692" cy="70287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41190 h 1041190"/>
              <a:gd name="connsiteX1" fmla="*/ 141873 w 301067"/>
              <a:gd name="connsiteY1" fmla="*/ 0 h 1041190"/>
              <a:gd name="connsiteX2" fmla="*/ 301067 w 301067"/>
              <a:gd name="connsiteY2" fmla="*/ 20108 h 1041190"/>
              <a:gd name="connsiteX0" fmla="*/ 0 w 307390"/>
              <a:gd name="connsiteY0" fmla="*/ 1143686 h 1143686"/>
              <a:gd name="connsiteX1" fmla="*/ 141873 w 307390"/>
              <a:gd name="connsiteY1" fmla="*/ 102496 h 1143686"/>
              <a:gd name="connsiteX2" fmla="*/ 307390 w 307390"/>
              <a:gd name="connsiteY2" fmla="*/ 0 h 1143686"/>
              <a:gd name="connsiteX0" fmla="*/ 0 w 280748"/>
              <a:gd name="connsiteY0" fmla="*/ 1146123 h 1146123"/>
              <a:gd name="connsiteX1" fmla="*/ 141873 w 280748"/>
              <a:gd name="connsiteY1" fmla="*/ 104933 h 1146123"/>
              <a:gd name="connsiteX2" fmla="*/ 280748 w 280748"/>
              <a:gd name="connsiteY2" fmla="*/ 0 h 1146123"/>
              <a:gd name="connsiteX0" fmla="*/ 0 w 206271"/>
              <a:gd name="connsiteY0" fmla="*/ 605460 h 605460"/>
              <a:gd name="connsiteX1" fmla="*/ 67396 w 206271"/>
              <a:gd name="connsiteY1" fmla="*/ 104933 h 605460"/>
              <a:gd name="connsiteX2" fmla="*/ 206271 w 206271"/>
              <a:gd name="connsiteY2" fmla="*/ 0 h 605460"/>
              <a:gd name="connsiteX0" fmla="*/ 0 w 223234"/>
              <a:gd name="connsiteY0" fmla="*/ 594784 h 594784"/>
              <a:gd name="connsiteX1" fmla="*/ 84359 w 223234"/>
              <a:gd name="connsiteY1" fmla="*/ 104933 h 594784"/>
              <a:gd name="connsiteX2" fmla="*/ 223234 w 223234"/>
              <a:gd name="connsiteY2" fmla="*/ 0 h 594784"/>
              <a:gd name="connsiteX0" fmla="*/ 0 w 223234"/>
              <a:gd name="connsiteY0" fmla="*/ 594784 h 594784"/>
              <a:gd name="connsiteX1" fmla="*/ 149879 w 223234"/>
              <a:gd name="connsiteY1" fmla="*/ 224987 h 594784"/>
              <a:gd name="connsiteX2" fmla="*/ 223234 w 223234"/>
              <a:gd name="connsiteY2" fmla="*/ 0 h 594784"/>
              <a:gd name="connsiteX0" fmla="*/ 0 w 284655"/>
              <a:gd name="connsiteY0" fmla="*/ 529853 h 529853"/>
              <a:gd name="connsiteX1" fmla="*/ 149879 w 284655"/>
              <a:gd name="connsiteY1" fmla="*/ 160056 h 529853"/>
              <a:gd name="connsiteX2" fmla="*/ 284655 w 284655"/>
              <a:gd name="connsiteY2" fmla="*/ 0 h 529853"/>
              <a:gd name="connsiteX0" fmla="*/ 100259 w 134776"/>
              <a:gd name="connsiteY0" fmla="*/ 434123 h 434123"/>
              <a:gd name="connsiteX1" fmla="*/ 0 w 134776"/>
              <a:gd name="connsiteY1" fmla="*/ 160056 h 434123"/>
              <a:gd name="connsiteX2" fmla="*/ 134776 w 134776"/>
              <a:gd name="connsiteY2" fmla="*/ 0 h 434123"/>
              <a:gd name="connsiteX0" fmla="*/ 100259 w 160619"/>
              <a:gd name="connsiteY0" fmla="*/ 422633 h 422633"/>
              <a:gd name="connsiteX1" fmla="*/ 0 w 160619"/>
              <a:gd name="connsiteY1" fmla="*/ 148566 h 422633"/>
              <a:gd name="connsiteX2" fmla="*/ 160619 w 160619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1407 w 630045"/>
              <a:gd name="connsiteY0" fmla="*/ 316727 h 316727"/>
              <a:gd name="connsiteX1" fmla="*/ 476526 w 630045"/>
              <a:gd name="connsiteY1" fmla="*/ 129906 h 316727"/>
              <a:gd name="connsiteX2" fmla="*/ 630045 w 630045"/>
              <a:gd name="connsiteY2" fmla="*/ 0 h 316727"/>
              <a:gd name="connsiteX0" fmla="*/ 1358 w 650064"/>
              <a:gd name="connsiteY0" fmla="*/ 320226 h 320226"/>
              <a:gd name="connsiteX1" fmla="*/ 496545 w 650064"/>
              <a:gd name="connsiteY1" fmla="*/ 129906 h 320226"/>
              <a:gd name="connsiteX2" fmla="*/ 650064 w 650064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945474"/>
              <a:gd name="connsiteY0" fmla="*/ 404639 h 404639"/>
              <a:gd name="connsiteX1" fmla="*/ 495187 w 945474"/>
              <a:gd name="connsiteY1" fmla="*/ 214319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55519"/>
              <a:gd name="connsiteY0" fmla="*/ 396747 h 396747"/>
              <a:gd name="connsiteX1" fmla="*/ 863437 w 955519"/>
              <a:gd name="connsiteY1" fmla="*/ 66931 h 396747"/>
              <a:gd name="connsiteX2" fmla="*/ 955519 w 955519"/>
              <a:gd name="connsiteY2" fmla="*/ 0 h 396747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83891 w 950657"/>
              <a:gd name="connsiteY1" fmla="*/ 123491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70239 w 950657"/>
              <a:gd name="connsiteY1" fmla="*/ 76722 h 402434"/>
              <a:gd name="connsiteX2" fmla="*/ 950657 w 950657"/>
              <a:gd name="connsiteY2" fmla="*/ 0 h 402434"/>
              <a:gd name="connsiteX0" fmla="*/ 0 w 1049485"/>
              <a:gd name="connsiteY0" fmla="*/ 341380 h 341380"/>
              <a:gd name="connsiteX1" fmla="*/ 870239 w 1049485"/>
              <a:gd name="connsiteY1" fmla="*/ 15668 h 341380"/>
              <a:gd name="connsiteX2" fmla="*/ 1049485 w 1049485"/>
              <a:gd name="connsiteY2" fmla="*/ 15970 h 341380"/>
              <a:gd name="connsiteX0" fmla="*/ 0 w 963281"/>
              <a:gd name="connsiteY0" fmla="*/ 403079 h 403079"/>
              <a:gd name="connsiteX1" fmla="*/ 870239 w 963281"/>
              <a:gd name="connsiteY1" fmla="*/ 77367 h 403079"/>
              <a:gd name="connsiteX2" fmla="*/ 963281 w 963281"/>
              <a:gd name="connsiteY2" fmla="*/ 0 h 403079"/>
              <a:gd name="connsiteX0" fmla="*/ 0 w 1096556"/>
              <a:gd name="connsiteY0" fmla="*/ 333040 h 333040"/>
              <a:gd name="connsiteX1" fmla="*/ 870239 w 1096556"/>
              <a:gd name="connsiteY1" fmla="*/ 7328 h 333040"/>
              <a:gd name="connsiteX2" fmla="*/ 1096556 w 1096556"/>
              <a:gd name="connsiteY2" fmla="*/ 120433 h 333040"/>
              <a:gd name="connsiteX0" fmla="*/ 0 w 1096556"/>
              <a:gd name="connsiteY0" fmla="*/ 333733 h 333733"/>
              <a:gd name="connsiteX1" fmla="*/ 870239 w 1096556"/>
              <a:gd name="connsiteY1" fmla="*/ 8021 h 333733"/>
              <a:gd name="connsiteX2" fmla="*/ 1096556 w 1096556"/>
              <a:gd name="connsiteY2" fmla="*/ 121126 h 333733"/>
              <a:gd name="connsiteX0" fmla="*/ 0 w 957459"/>
              <a:gd name="connsiteY0" fmla="*/ 398329 h 398329"/>
              <a:gd name="connsiteX1" fmla="*/ 870239 w 957459"/>
              <a:gd name="connsiteY1" fmla="*/ 72617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2379 w 957459"/>
              <a:gd name="connsiteY1" fmla="*/ 42641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8625 w 957459"/>
              <a:gd name="connsiteY1" fmla="*/ 43189 h 398329"/>
              <a:gd name="connsiteX2" fmla="*/ 957459 w 957459"/>
              <a:gd name="connsiteY2" fmla="*/ 0 h 398329"/>
              <a:gd name="connsiteX0" fmla="*/ 0 w 960302"/>
              <a:gd name="connsiteY0" fmla="*/ 395005 h 395005"/>
              <a:gd name="connsiteX1" fmla="*/ 908625 w 960302"/>
              <a:gd name="connsiteY1" fmla="*/ 39865 h 395005"/>
              <a:gd name="connsiteX2" fmla="*/ 960302 w 960302"/>
              <a:gd name="connsiteY2" fmla="*/ 0 h 395005"/>
              <a:gd name="connsiteX0" fmla="*/ 0 w 937742"/>
              <a:gd name="connsiteY0" fmla="*/ 418723 h 418723"/>
              <a:gd name="connsiteX1" fmla="*/ 908625 w 937742"/>
              <a:gd name="connsiteY1" fmla="*/ 63583 h 418723"/>
              <a:gd name="connsiteX2" fmla="*/ 928424 w 937742"/>
              <a:gd name="connsiteY2" fmla="*/ 0 h 418723"/>
              <a:gd name="connsiteX0" fmla="*/ 0 w 939519"/>
              <a:gd name="connsiteY0" fmla="*/ 418723 h 418723"/>
              <a:gd name="connsiteX1" fmla="*/ 908625 w 939519"/>
              <a:gd name="connsiteY1" fmla="*/ 63583 h 418723"/>
              <a:gd name="connsiteX2" fmla="*/ 928424 w 939519"/>
              <a:gd name="connsiteY2" fmla="*/ 0 h 418723"/>
              <a:gd name="connsiteX0" fmla="*/ 0 w 928543"/>
              <a:gd name="connsiteY0" fmla="*/ 418723 h 418723"/>
              <a:gd name="connsiteX1" fmla="*/ 884081 w 928543"/>
              <a:gd name="connsiteY1" fmla="*/ 38841 h 418723"/>
              <a:gd name="connsiteX2" fmla="*/ 928424 w 928543"/>
              <a:gd name="connsiteY2" fmla="*/ 0 h 418723"/>
              <a:gd name="connsiteX0" fmla="*/ 0 w 927770"/>
              <a:gd name="connsiteY0" fmla="*/ 414157 h 414157"/>
              <a:gd name="connsiteX1" fmla="*/ 884081 w 927770"/>
              <a:gd name="connsiteY1" fmla="*/ 34275 h 414157"/>
              <a:gd name="connsiteX2" fmla="*/ 927425 w 927770"/>
              <a:gd name="connsiteY2" fmla="*/ 409 h 414157"/>
              <a:gd name="connsiteX0" fmla="*/ 0 w 929240"/>
              <a:gd name="connsiteY0" fmla="*/ 416085 h 416085"/>
              <a:gd name="connsiteX1" fmla="*/ 884081 w 929240"/>
              <a:gd name="connsiteY1" fmla="*/ 36203 h 416085"/>
              <a:gd name="connsiteX2" fmla="*/ 927425 w 929240"/>
              <a:gd name="connsiteY2" fmla="*/ 2337 h 416085"/>
              <a:gd name="connsiteX0" fmla="*/ 0 w 971204"/>
              <a:gd name="connsiteY0" fmla="*/ 427384 h 427384"/>
              <a:gd name="connsiteX1" fmla="*/ 884081 w 971204"/>
              <a:gd name="connsiteY1" fmla="*/ 47502 h 427384"/>
              <a:gd name="connsiteX2" fmla="*/ 945841 w 971204"/>
              <a:gd name="connsiteY2" fmla="*/ 1226 h 427384"/>
              <a:gd name="connsiteX3" fmla="*/ 927425 w 971204"/>
              <a:gd name="connsiteY3" fmla="*/ 13636 h 427384"/>
              <a:gd name="connsiteX0" fmla="*/ 0 w 971204"/>
              <a:gd name="connsiteY0" fmla="*/ 473153 h 473153"/>
              <a:gd name="connsiteX1" fmla="*/ 884081 w 971204"/>
              <a:gd name="connsiteY1" fmla="*/ 93271 h 473153"/>
              <a:gd name="connsiteX2" fmla="*/ 945841 w 971204"/>
              <a:gd name="connsiteY2" fmla="*/ 46995 h 473153"/>
              <a:gd name="connsiteX3" fmla="*/ 942732 w 971204"/>
              <a:gd name="connsiteY3" fmla="*/ 1 h 473153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549"/>
              <a:gd name="connsiteY0" fmla="*/ 473203 h 473203"/>
              <a:gd name="connsiteX1" fmla="*/ 884081 w 984549"/>
              <a:gd name="connsiteY1" fmla="*/ 93321 h 473203"/>
              <a:gd name="connsiteX2" fmla="*/ 974130 w 984549"/>
              <a:gd name="connsiteY2" fmla="*/ 6127 h 473203"/>
              <a:gd name="connsiteX3" fmla="*/ 942732 w 984549"/>
              <a:gd name="connsiteY3" fmla="*/ 51 h 473203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4391"/>
              <a:gd name="connsiteY0" fmla="*/ 473311 h 473311"/>
              <a:gd name="connsiteX1" fmla="*/ 887710 w 954391"/>
              <a:gd name="connsiteY1" fmla="*/ 104312 h 473311"/>
              <a:gd name="connsiteX2" fmla="*/ 885658 w 954391"/>
              <a:gd name="connsiteY2" fmla="*/ 4965 h 473311"/>
              <a:gd name="connsiteX3" fmla="*/ 942732 w 954391"/>
              <a:gd name="connsiteY3" fmla="*/ 159 h 473311"/>
              <a:gd name="connsiteX0" fmla="*/ 0 w 942733"/>
              <a:gd name="connsiteY0" fmla="*/ 473311 h 473311"/>
              <a:gd name="connsiteX1" fmla="*/ 885658 w 942733"/>
              <a:gd name="connsiteY1" fmla="*/ 4965 h 473311"/>
              <a:gd name="connsiteX2" fmla="*/ 942732 w 942733"/>
              <a:gd name="connsiteY2" fmla="*/ 159 h 473311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32183"/>
              <a:gd name="connsiteY0" fmla="*/ 406142 h 406142"/>
              <a:gd name="connsiteX1" fmla="*/ 889386 w 932183"/>
              <a:gd name="connsiteY1" fmla="*/ 36921 h 406142"/>
              <a:gd name="connsiteX2" fmla="*/ 932181 w 932183"/>
              <a:gd name="connsiteY2" fmla="*/ 2 h 406142"/>
              <a:gd name="connsiteX0" fmla="*/ 0 w 932181"/>
              <a:gd name="connsiteY0" fmla="*/ 406140 h 406140"/>
              <a:gd name="connsiteX1" fmla="*/ 851066 w 932181"/>
              <a:gd name="connsiteY1" fmla="*/ 62820 h 406140"/>
              <a:gd name="connsiteX2" fmla="*/ 932181 w 932181"/>
              <a:gd name="connsiteY2" fmla="*/ 0 h 406140"/>
              <a:gd name="connsiteX0" fmla="*/ 0 w 928626"/>
              <a:gd name="connsiteY0" fmla="*/ 396392 h 396392"/>
              <a:gd name="connsiteX1" fmla="*/ 851066 w 928626"/>
              <a:gd name="connsiteY1" fmla="*/ 53072 h 396392"/>
              <a:gd name="connsiteX2" fmla="*/ 928626 w 928626"/>
              <a:gd name="connsiteY2" fmla="*/ 0 h 396392"/>
              <a:gd name="connsiteX0" fmla="*/ 0 w 932190"/>
              <a:gd name="connsiteY0" fmla="*/ 398801 h 398801"/>
              <a:gd name="connsiteX1" fmla="*/ 851066 w 932190"/>
              <a:gd name="connsiteY1" fmla="*/ 55481 h 398801"/>
              <a:gd name="connsiteX2" fmla="*/ 932190 w 932190"/>
              <a:gd name="connsiteY2" fmla="*/ 0 h 398801"/>
              <a:gd name="connsiteX0" fmla="*/ 0 w 581868"/>
              <a:gd name="connsiteY0" fmla="*/ 1 h 120083"/>
              <a:gd name="connsiteX1" fmla="*/ 500744 w 581868"/>
              <a:gd name="connsiteY1" fmla="*/ 120083 h 120083"/>
              <a:gd name="connsiteX2" fmla="*/ 581868 w 581868"/>
              <a:gd name="connsiteY2" fmla="*/ 64602 h 120083"/>
              <a:gd name="connsiteX0" fmla="*/ 0 w 475039"/>
              <a:gd name="connsiteY0" fmla="*/ 219845 h 219846"/>
              <a:gd name="connsiteX1" fmla="*/ 393915 w 475039"/>
              <a:gd name="connsiteY1" fmla="*/ 55481 h 219846"/>
              <a:gd name="connsiteX2" fmla="*/ 475039 w 475039"/>
              <a:gd name="connsiteY2" fmla="*/ 0 h 219846"/>
              <a:gd name="connsiteX0" fmla="*/ 0 w 475039"/>
              <a:gd name="connsiteY0" fmla="*/ 219845 h 219845"/>
              <a:gd name="connsiteX1" fmla="*/ 379825 w 475039"/>
              <a:gd name="connsiteY1" fmla="*/ 218027 h 219845"/>
              <a:gd name="connsiteX2" fmla="*/ 475039 w 475039"/>
              <a:gd name="connsiteY2" fmla="*/ 0 h 219845"/>
              <a:gd name="connsiteX0" fmla="*/ 0 w 436539"/>
              <a:gd name="connsiteY0" fmla="*/ 1818 h 81298"/>
              <a:gd name="connsiteX1" fmla="*/ 379825 w 436539"/>
              <a:gd name="connsiteY1" fmla="*/ 0 h 81298"/>
              <a:gd name="connsiteX2" fmla="*/ 436539 w 436539"/>
              <a:gd name="connsiteY2" fmla="*/ 81298 h 8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539" h="81298">
                <a:moveTo>
                  <a:pt x="0" y="1818"/>
                </a:moveTo>
                <a:lnTo>
                  <a:pt x="379825" y="0"/>
                </a:lnTo>
                <a:lnTo>
                  <a:pt x="436539" y="81298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solidFill>
                <a:srgbClr val="0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3648075" y="1737840"/>
            <a:ext cx="0" cy="4124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Freeform 24"/>
          <p:cNvSpPr/>
          <p:nvPr/>
        </p:nvSpPr>
        <p:spPr>
          <a:xfrm rot="13192210" flipV="1">
            <a:off x="2985485" y="3163084"/>
            <a:ext cx="570780" cy="279296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41190 h 1041190"/>
              <a:gd name="connsiteX1" fmla="*/ 141873 w 301067"/>
              <a:gd name="connsiteY1" fmla="*/ 0 h 1041190"/>
              <a:gd name="connsiteX2" fmla="*/ 301067 w 301067"/>
              <a:gd name="connsiteY2" fmla="*/ 20108 h 1041190"/>
              <a:gd name="connsiteX0" fmla="*/ 0 w 307390"/>
              <a:gd name="connsiteY0" fmla="*/ 1143686 h 1143686"/>
              <a:gd name="connsiteX1" fmla="*/ 141873 w 307390"/>
              <a:gd name="connsiteY1" fmla="*/ 102496 h 1143686"/>
              <a:gd name="connsiteX2" fmla="*/ 307390 w 307390"/>
              <a:gd name="connsiteY2" fmla="*/ 0 h 1143686"/>
              <a:gd name="connsiteX0" fmla="*/ 0 w 280748"/>
              <a:gd name="connsiteY0" fmla="*/ 1146123 h 1146123"/>
              <a:gd name="connsiteX1" fmla="*/ 141873 w 280748"/>
              <a:gd name="connsiteY1" fmla="*/ 104933 h 1146123"/>
              <a:gd name="connsiteX2" fmla="*/ 280748 w 280748"/>
              <a:gd name="connsiteY2" fmla="*/ 0 h 1146123"/>
              <a:gd name="connsiteX0" fmla="*/ 0 w 206271"/>
              <a:gd name="connsiteY0" fmla="*/ 605460 h 605460"/>
              <a:gd name="connsiteX1" fmla="*/ 67396 w 206271"/>
              <a:gd name="connsiteY1" fmla="*/ 104933 h 605460"/>
              <a:gd name="connsiteX2" fmla="*/ 206271 w 206271"/>
              <a:gd name="connsiteY2" fmla="*/ 0 h 605460"/>
              <a:gd name="connsiteX0" fmla="*/ 0 w 223234"/>
              <a:gd name="connsiteY0" fmla="*/ 594784 h 594784"/>
              <a:gd name="connsiteX1" fmla="*/ 84359 w 223234"/>
              <a:gd name="connsiteY1" fmla="*/ 104933 h 594784"/>
              <a:gd name="connsiteX2" fmla="*/ 223234 w 223234"/>
              <a:gd name="connsiteY2" fmla="*/ 0 h 594784"/>
              <a:gd name="connsiteX0" fmla="*/ 0 w 223234"/>
              <a:gd name="connsiteY0" fmla="*/ 594784 h 594784"/>
              <a:gd name="connsiteX1" fmla="*/ 149879 w 223234"/>
              <a:gd name="connsiteY1" fmla="*/ 224987 h 594784"/>
              <a:gd name="connsiteX2" fmla="*/ 223234 w 223234"/>
              <a:gd name="connsiteY2" fmla="*/ 0 h 594784"/>
              <a:gd name="connsiteX0" fmla="*/ 0 w 284655"/>
              <a:gd name="connsiteY0" fmla="*/ 529853 h 529853"/>
              <a:gd name="connsiteX1" fmla="*/ 149879 w 284655"/>
              <a:gd name="connsiteY1" fmla="*/ 160056 h 529853"/>
              <a:gd name="connsiteX2" fmla="*/ 284655 w 284655"/>
              <a:gd name="connsiteY2" fmla="*/ 0 h 529853"/>
              <a:gd name="connsiteX0" fmla="*/ 100259 w 134776"/>
              <a:gd name="connsiteY0" fmla="*/ 434123 h 434123"/>
              <a:gd name="connsiteX1" fmla="*/ 0 w 134776"/>
              <a:gd name="connsiteY1" fmla="*/ 160056 h 434123"/>
              <a:gd name="connsiteX2" fmla="*/ 134776 w 134776"/>
              <a:gd name="connsiteY2" fmla="*/ 0 h 434123"/>
              <a:gd name="connsiteX0" fmla="*/ 100259 w 160619"/>
              <a:gd name="connsiteY0" fmla="*/ 422633 h 422633"/>
              <a:gd name="connsiteX1" fmla="*/ 0 w 160619"/>
              <a:gd name="connsiteY1" fmla="*/ 148566 h 422633"/>
              <a:gd name="connsiteX2" fmla="*/ 160619 w 160619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1407 w 630045"/>
              <a:gd name="connsiteY0" fmla="*/ 316727 h 316727"/>
              <a:gd name="connsiteX1" fmla="*/ 476526 w 630045"/>
              <a:gd name="connsiteY1" fmla="*/ 129906 h 316727"/>
              <a:gd name="connsiteX2" fmla="*/ 630045 w 630045"/>
              <a:gd name="connsiteY2" fmla="*/ 0 h 316727"/>
              <a:gd name="connsiteX0" fmla="*/ 1358 w 650064"/>
              <a:gd name="connsiteY0" fmla="*/ 320226 h 320226"/>
              <a:gd name="connsiteX1" fmla="*/ 496545 w 650064"/>
              <a:gd name="connsiteY1" fmla="*/ 129906 h 320226"/>
              <a:gd name="connsiteX2" fmla="*/ 650064 w 650064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945474"/>
              <a:gd name="connsiteY0" fmla="*/ 404639 h 404639"/>
              <a:gd name="connsiteX1" fmla="*/ 495187 w 945474"/>
              <a:gd name="connsiteY1" fmla="*/ 214319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55519"/>
              <a:gd name="connsiteY0" fmla="*/ 396747 h 396747"/>
              <a:gd name="connsiteX1" fmla="*/ 863437 w 955519"/>
              <a:gd name="connsiteY1" fmla="*/ 66931 h 396747"/>
              <a:gd name="connsiteX2" fmla="*/ 955519 w 955519"/>
              <a:gd name="connsiteY2" fmla="*/ 0 h 396747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83891 w 950657"/>
              <a:gd name="connsiteY1" fmla="*/ 123491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70239 w 950657"/>
              <a:gd name="connsiteY1" fmla="*/ 76722 h 402434"/>
              <a:gd name="connsiteX2" fmla="*/ 950657 w 950657"/>
              <a:gd name="connsiteY2" fmla="*/ 0 h 402434"/>
              <a:gd name="connsiteX0" fmla="*/ 0 w 1049485"/>
              <a:gd name="connsiteY0" fmla="*/ 341380 h 341380"/>
              <a:gd name="connsiteX1" fmla="*/ 870239 w 1049485"/>
              <a:gd name="connsiteY1" fmla="*/ 15668 h 341380"/>
              <a:gd name="connsiteX2" fmla="*/ 1049485 w 1049485"/>
              <a:gd name="connsiteY2" fmla="*/ 15970 h 341380"/>
              <a:gd name="connsiteX0" fmla="*/ 0 w 963281"/>
              <a:gd name="connsiteY0" fmla="*/ 403079 h 403079"/>
              <a:gd name="connsiteX1" fmla="*/ 870239 w 963281"/>
              <a:gd name="connsiteY1" fmla="*/ 77367 h 403079"/>
              <a:gd name="connsiteX2" fmla="*/ 963281 w 963281"/>
              <a:gd name="connsiteY2" fmla="*/ 0 h 403079"/>
              <a:gd name="connsiteX0" fmla="*/ 0 w 1096556"/>
              <a:gd name="connsiteY0" fmla="*/ 333040 h 333040"/>
              <a:gd name="connsiteX1" fmla="*/ 870239 w 1096556"/>
              <a:gd name="connsiteY1" fmla="*/ 7328 h 333040"/>
              <a:gd name="connsiteX2" fmla="*/ 1096556 w 1096556"/>
              <a:gd name="connsiteY2" fmla="*/ 120433 h 333040"/>
              <a:gd name="connsiteX0" fmla="*/ 0 w 1096556"/>
              <a:gd name="connsiteY0" fmla="*/ 333733 h 333733"/>
              <a:gd name="connsiteX1" fmla="*/ 870239 w 1096556"/>
              <a:gd name="connsiteY1" fmla="*/ 8021 h 333733"/>
              <a:gd name="connsiteX2" fmla="*/ 1096556 w 1096556"/>
              <a:gd name="connsiteY2" fmla="*/ 121126 h 333733"/>
              <a:gd name="connsiteX0" fmla="*/ 0 w 957459"/>
              <a:gd name="connsiteY0" fmla="*/ 398329 h 398329"/>
              <a:gd name="connsiteX1" fmla="*/ 870239 w 957459"/>
              <a:gd name="connsiteY1" fmla="*/ 72617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2379 w 957459"/>
              <a:gd name="connsiteY1" fmla="*/ 42641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8625 w 957459"/>
              <a:gd name="connsiteY1" fmla="*/ 43189 h 398329"/>
              <a:gd name="connsiteX2" fmla="*/ 957459 w 957459"/>
              <a:gd name="connsiteY2" fmla="*/ 0 h 398329"/>
              <a:gd name="connsiteX0" fmla="*/ 0 w 960302"/>
              <a:gd name="connsiteY0" fmla="*/ 395005 h 395005"/>
              <a:gd name="connsiteX1" fmla="*/ 908625 w 960302"/>
              <a:gd name="connsiteY1" fmla="*/ 39865 h 395005"/>
              <a:gd name="connsiteX2" fmla="*/ 960302 w 960302"/>
              <a:gd name="connsiteY2" fmla="*/ 0 h 395005"/>
              <a:gd name="connsiteX0" fmla="*/ 0 w 937742"/>
              <a:gd name="connsiteY0" fmla="*/ 418723 h 418723"/>
              <a:gd name="connsiteX1" fmla="*/ 908625 w 937742"/>
              <a:gd name="connsiteY1" fmla="*/ 63583 h 418723"/>
              <a:gd name="connsiteX2" fmla="*/ 928424 w 937742"/>
              <a:gd name="connsiteY2" fmla="*/ 0 h 418723"/>
              <a:gd name="connsiteX0" fmla="*/ 0 w 939519"/>
              <a:gd name="connsiteY0" fmla="*/ 418723 h 418723"/>
              <a:gd name="connsiteX1" fmla="*/ 908625 w 939519"/>
              <a:gd name="connsiteY1" fmla="*/ 63583 h 418723"/>
              <a:gd name="connsiteX2" fmla="*/ 928424 w 939519"/>
              <a:gd name="connsiteY2" fmla="*/ 0 h 418723"/>
              <a:gd name="connsiteX0" fmla="*/ 0 w 928543"/>
              <a:gd name="connsiteY0" fmla="*/ 418723 h 418723"/>
              <a:gd name="connsiteX1" fmla="*/ 884081 w 928543"/>
              <a:gd name="connsiteY1" fmla="*/ 38841 h 418723"/>
              <a:gd name="connsiteX2" fmla="*/ 928424 w 928543"/>
              <a:gd name="connsiteY2" fmla="*/ 0 h 418723"/>
              <a:gd name="connsiteX0" fmla="*/ 0 w 927770"/>
              <a:gd name="connsiteY0" fmla="*/ 414157 h 414157"/>
              <a:gd name="connsiteX1" fmla="*/ 884081 w 927770"/>
              <a:gd name="connsiteY1" fmla="*/ 34275 h 414157"/>
              <a:gd name="connsiteX2" fmla="*/ 927425 w 927770"/>
              <a:gd name="connsiteY2" fmla="*/ 409 h 414157"/>
              <a:gd name="connsiteX0" fmla="*/ 0 w 929240"/>
              <a:gd name="connsiteY0" fmla="*/ 416085 h 416085"/>
              <a:gd name="connsiteX1" fmla="*/ 884081 w 929240"/>
              <a:gd name="connsiteY1" fmla="*/ 36203 h 416085"/>
              <a:gd name="connsiteX2" fmla="*/ 927425 w 929240"/>
              <a:gd name="connsiteY2" fmla="*/ 2337 h 416085"/>
              <a:gd name="connsiteX0" fmla="*/ 0 w 971204"/>
              <a:gd name="connsiteY0" fmla="*/ 427384 h 427384"/>
              <a:gd name="connsiteX1" fmla="*/ 884081 w 971204"/>
              <a:gd name="connsiteY1" fmla="*/ 47502 h 427384"/>
              <a:gd name="connsiteX2" fmla="*/ 945841 w 971204"/>
              <a:gd name="connsiteY2" fmla="*/ 1226 h 427384"/>
              <a:gd name="connsiteX3" fmla="*/ 927425 w 971204"/>
              <a:gd name="connsiteY3" fmla="*/ 13636 h 427384"/>
              <a:gd name="connsiteX0" fmla="*/ 0 w 971204"/>
              <a:gd name="connsiteY0" fmla="*/ 473153 h 473153"/>
              <a:gd name="connsiteX1" fmla="*/ 884081 w 971204"/>
              <a:gd name="connsiteY1" fmla="*/ 93271 h 473153"/>
              <a:gd name="connsiteX2" fmla="*/ 945841 w 971204"/>
              <a:gd name="connsiteY2" fmla="*/ 46995 h 473153"/>
              <a:gd name="connsiteX3" fmla="*/ 942732 w 971204"/>
              <a:gd name="connsiteY3" fmla="*/ 1 h 473153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549"/>
              <a:gd name="connsiteY0" fmla="*/ 473203 h 473203"/>
              <a:gd name="connsiteX1" fmla="*/ 884081 w 984549"/>
              <a:gd name="connsiteY1" fmla="*/ 93321 h 473203"/>
              <a:gd name="connsiteX2" fmla="*/ 974130 w 984549"/>
              <a:gd name="connsiteY2" fmla="*/ 6127 h 473203"/>
              <a:gd name="connsiteX3" fmla="*/ 942732 w 984549"/>
              <a:gd name="connsiteY3" fmla="*/ 51 h 473203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4391"/>
              <a:gd name="connsiteY0" fmla="*/ 473311 h 473311"/>
              <a:gd name="connsiteX1" fmla="*/ 887710 w 954391"/>
              <a:gd name="connsiteY1" fmla="*/ 104312 h 473311"/>
              <a:gd name="connsiteX2" fmla="*/ 885658 w 954391"/>
              <a:gd name="connsiteY2" fmla="*/ 4965 h 473311"/>
              <a:gd name="connsiteX3" fmla="*/ 942732 w 954391"/>
              <a:gd name="connsiteY3" fmla="*/ 159 h 473311"/>
              <a:gd name="connsiteX0" fmla="*/ 0 w 942733"/>
              <a:gd name="connsiteY0" fmla="*/ 473311 h 473311"/>
              <a:gd name="connsiteX1" fmla="*/ 885658 w 942733"/>
              <a:gd name="connsiteY1" fmla="*/ 4965 h 473311"/>
              <a:gd name="connsiteX2" fmla="*/ 942732 w 942733"/>
              <a:gd name="connsiteY2" fmla="*/ 159 h 473311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32183"/>
              <a:gd name="connsiteY0" fmla="*/ 406142 h 406142"/>
              <a:gd name="connsiteX1" fmla="*/ 889386 w 932183"/>
              <a:gd name="connsiteY1" fmla="*/ 36921 h 406142"/>
              <a:gd name="connsiteX2" fmla="*/ 932181 w 932183"/>
              <a:gd name="connsiteY2" fmla="*/ 2 h 406142"/>
              <a:gd name="connsiteX0" fmla="*/ 0 w 932181"/>
              <a:gd name="connsiteY0" fmla="*/ 406140 h 406140"/>
              <a:gd name="connsiteX1" fmla="*/ 851066 w 932181"/>
              <a:gd name="connsiteY1" fmla="*/ 62820 h 406140"/>
              <a:gd name="connsiteX2" fmla="*/ 932181 w 932181"/>
              <a:gd name="connsiteY2" fmla="*/ 0 h 406140"/>
              <a:gd name="connsiteX0" fmla="*/ 0 w 928626"/>
              <a:gd name="connsiteY0" fmla="*/ 396392 h 396392"/>
              <a:gd name="connsiteX1" fmla="*/ 851066 w 928626"/>
              <a:gd name="connsiteY1" fmla="*/ 53072 h 396392"/>
              <a:gd name="connsiteX2" fmla="*/ 928626 w 928626"/>
              <a:gd name="connsiteY2" fmla="*/ 0 h 396392"/>
              <a:gd name="connsiteX0" fmla="*/ 0 w 932190"/>
              <a:gd name="connsiteY0" fmla="*/ 398801 h 398801"/>
              <a:gd name="connsiteX1" fmla="*/ 851066 w 932190"/>
              <a:gd name="connsiteY1" fmla="*/ 55481 h 398801"/>
              <a:gd name="connsiteX2" fmla="*/ 932190 w 932190"/>
              <a:gd name="connsiteY2" fmla="*/ 0 h 398801"/>
              <a:gd name="connsiteX0" fmla="*/ 0 w 581868"/>
              <a:gd name="connsiteY0" fmla="*/ 1 h 120083"/>
              <a:gd name="connsiteX1" fmla="*/ 500744 w 581868"/>
              <a:gd name="connsiteY1" fmla="*/ 120083 h 120083"/>
              <a:gd name="connsiteX2" fmla="*/ 581868 w 581868"/>
              <a:gd name="connsiteY2" fmla="*/ 64602 h 120083"/>
              <a:gd name="connsiteX0" fmla="*/ 0 w 475039"/>
              <a:gd name="connsiteY0" fmla="*/ 219845 h 219846"/>
              <a:gd name="connsiteX1" fmla="*/ 393915 w 475039"/>
              <a:gd name="connsiteY1" fmla="*/ 55481 h 219846"/>
              <a:gd name="connsiteX2" fmla="*/ 475039 w 475039"/>
              <a:gd name="connsiteY2" fmla="*/ 0 h 219846"/>
              <a:gd name="connsiteX0" fmla="*/ 0 w 475039"/>
              <a:gd name="connsiteY0" fmla="*/ 219845 h 219845"/>
              <a:gd name="connsiteX1" fmla="*/ 379825 w 475039"/>
              <a:gd name="connsiteY1" fmla="*/ 218027 h 219845"/>
              <a:gd name="connsiteX2" fmla="*/ 475039 w 475039"/>
              <a:gd name="connsiteY2" fmla="*/ 0 h 219845"/>
              <a:gd name="connsiteX0" fmla="*/ 0 w 436539"/>
              <a:gd name="connsiteY0" fmla="*/ 1818 h 81298"/>
              <a:gd name="connsiteX1" fmla="*/ 379825 w 436539"/>
              <a:gd name="connsiteY1" fmla="*/ 0 h 81298"/>
              <a:gd name="connsiteX2" fmla="*/ 436539 w 436539"/>
              <a:gd name="connsiteY2" fmla="*/ 81298 h 81298"/>
              <a:gd name="connsiteX0" fmla="*/ 0 w 385904"/>
              <a:gd name="connsiteY0" fmla="*/ 0 h 339636"/>
              <a:gd name="connsiteX1" fmla="*/ 329190 w 385904"/>
              <a:gd name="connsiteY1" fmla="*/ 258338 h 339636"/>
              <a:gd name="connsiteX2" fmla="*/ 385904 w 385904"/>
              <a:gd name="connsiteY2" fmla="*/ 339636 h 339636"/>
              <a:gd name="connsiteX0" fmla="*/ 0 w 388548"/>
              <a:gd name="connsiteY0" fmla="*/ 0 h 325535"/>
              <a:gd name="connsiteX1" fmla="*/ 331834 w 388548"/>
              <a:gd name="connsiteY1" fmla="*/ 244237 h 325535"/>
              <a:gd name="connsiteX2" fmla="*/ 388548 w 388548"/>
              <a:gd name="connsiteY2" fmla="*/ 325535 h 325535"/>
              <a:gd name="connsiteX0" fmla="*/ 0 w 388548"/>
              <a:gd name="connsiteY0" fmla="*/ 0 h 325535"/>
              <a:gd name="connsiteX1" fmla="*/ 308136 w 388548"/>
              <a:gd name="connsiteY1" fmla="*/ 220564 h 325535"/>
              <a:gd name="connsiteX2" fmla="*/ 388548 w 388548"/>
              <a:gd name="connsiteY2" fmla="*/ 325535 h 325535"/>
              <a:gd name="connsiteX0" fmla="*/ 0 w 384289"/>
              <a:gd name="connsiteY0" fmla="*/ 0 h 330112"/>
              <a:gd name="connsiteX1" fmla="*/ 308136 w 384289"/>
              <a:gd name="connsiteY1" fmla="*/ 220564 h 330112"/>
              <a:gd name="connsiteX2" fmla="*/ 384289 w 384289"/>
              <a:gd name="connsiteY2" fmla="*/ 330112 h 330112"/>
              <a:gd name="connsiteX0" fmla="*/ 0 w 379429"/>
              <a:gd name="connsiteY0" fmla="*/ 0 h 323049"/>
              <a:gd name="connsiteX1" fmla="*/ 308136 w 379429"/>
              <a:gd name="connsiteY1" fmla="*/ 220564 h 323049"/>
              <a:gd name="connsiteX2" fmla="*/ 379429 w 379429"/>
              <a:gd name="connsiteY2" fmla="*/ 323050 h 32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429" h="323049">
                <a:moveTo>
                  <a:pt x="0" y="0"/>
                </a:moveTo>
                <a:lnTo>
                  <a:pt x="308136" y="220564"/>
                </a:lnTo>
                <a:lnTo>
                  <a:pt x="379429" y="32305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 rot="13192210">
            <a:off x="915024" y="3590799"/>
            <a:ext cx="351229" cy="597321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41190 h 1041190"/>
              <a:gd name="connsiteX1" fmla="*/ 141873 w 301067"/>
              <a:gd name="connsiteY1" fmla="*/ 0 h 1041190"/>
              <a:gd name="connsiteX2" fmla="*/ 301067 w 301067"/>
              <a:gd name="connsiteY2" fmla="*/ 20108 h 1041190"/>
              <a:gd name="connsiteX0" fmla="*/ 0 w 307390"/>
              <a:gd name="connsiteY0" fmla="*/ 1143686 h 1143686"/>
              <a:gd name="connsiteX1" fmla="*/ 141873 w 307390"/>
              <a:gd name="connsiteY1" fmla="*/ 102496 h 1143686"/>
              <a:gd name="connsiteX2" fmla="*/ 307390 w 307390"/>
              <a:gd name="connsiteY2" fmla="*/ 0 h 1143686"/>
              <a:gd name="connsiteX0" fmla="*/ 0 w 280748"/>
              <a:gd name="connsiteY0" fmla="*/ 1146123 h 1146123"/>
              <a:gd name="connsiteX1" fmla="*/ 141873 w 280748"/>
              <a:gd name="connsiteY1" fmla="*/ 104933 h 1146123"/>
              <a:gd name="connsiteX2" fmla="*/ 280748 w 280748"/>
              <a:gd name="connsiteY2" fmla="*/ 0 h 1146123"/>
              <a:gd name="connsiteX0" fmla="*/ 0 w 206271"/>
              <a:gd name="connsiteY0" fmla="*/ 605460 h 605460"/>
              <a:gd name="connsiteX1" fmla="*/ 67396 w 206271"/>
              <a:gd name="connsiteY1" fmla="*/ 104933 h 605460"/>
              <a:gd name="connsiteX2" fmla="*/ 206271 w 206271"/>
              <a:gd name="connsiteY2" fmla="*/ 0 h 605460"/>
              <a:gd name="connsiteX0" fmla="*/ 0 w 223234"/>
              <a:gd name="connsiteY0" fmla="*/ 594784 h 594784"/>
              <a:gd name="connsiteX1" fmla="*/ 84359 w 223234"/>
              <a:gd name="connsiteY1" fmla="*/ 104933 h 594784"/>
              <a:gd name="connsiteX2" fmla="*/ 223234 w 223234"/>
              <a:gd name="connsiteY2" fmla="*/ 0 h 594784"/>
              <a:gd name="connsiteX0" fmla="*/ 0 w 223234"/>
              <a:gd name="connsiteY0" fmla="*/ 594784 h 594784"/>
              <a:gd name="connsiteX1" fmla="*/ 149879 w 223234"/>
              <a:gd name="connsiteY1" fmla="*/ 224987 h 594784"/>
              <a:gd name="connsiteX2" fmla="*/ 223234 w 223234"/>
              <a:gd name="connsiteY2" fmla="*/ 0 h 594784"/>
              <a:gd name="connsiteX0" fmla="*/ 0 w 284655"/>
              <a:gd name="connsiteY0" fmla="*/ 529853 h 529853"/>
              <a:gd name="connsiteX1" fmla="*/ 149879 w 284655"/>
              <a:gd name="connsiteY1" fmla="*/ 160056 h 529853"/>
              <a:gd name="connsiteX2" fmla="*/ 284655 w 284655"/>
              <a:gd name="connsiteY2" fmla="*/ 0 h 529853"/>
              <a:gd name="connsiteX0" fmla="*/ 100259 w 134776"/>
              <a:gd name="connsiteY0" fmla="*/ 434123 h 434123"/>
              <a:gd name="connsiteX1" fmla="*/ 0 w 134776"/>
              <a:gd name="connsiteY1" fmla="*/ 160056 h 434123"/>
              <a:gd name="connsiteX2" fmla="*/ 134776 w 134776"/>
              <a:gd name="connsiteY2" fmla="*/ 0 h 434123"/>
              <a:gd name="connsiteX0" fmla="*/ 100259 w 160619"/>
              <a:gd name="connsiteY0" fmla="*/ 422633 h 422633"/>
              <a:gd name="connsiteX1" fmla="*/ 0 w 160619"/>
              <a:gd name="connsiteY1" fmla="*/ 148566 h 422633"/>
              <a:gd name="connsiteX2" fmla="*/ 160619 w 160619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1407 w 630045"/>
              <a:gd name="connsiteY0" fmla="*/ 316727 h 316727"/>
              <a:gd name="connsiteX1" fmla="*/ 476526 w 630045"/>
              <a:gd name="connsiteY1" fmla="*/ 129906 h 316727"/>
              <a:gd name="connsiteX2" fmla="*/ 630045 w 630045"/>
              <a:gd name="connsiteY2" fmla="*/ 0 h 316727"/>
              <a:gd name="connsiteX0" fmla="*/ 1358 w 650064"/>
              <a:gd name="connsiteY0" fmla="*/ 320226 h 320226"/>
              <a:gd name="connsiteX1" fmla="*/ 496545 w 650064"/>
              <a:gd name="connsiteY1" fmla="*/ 129906 h 320226"/>
              <a:gd name="connsiteX2" fmla="*/ 650064 w 650064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945474"/>
              <a:gd name="connsiteY0" fmla="*/ 404639 h 404639"/>
              <a:gd name="connsiteX1" fmla="*/ 495187 w 945474"/>
              <a:gd name="connsiteY1" fmla="*/ 214319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55519"/>
              <a:gd name="connsiteY0" fmla="*/ 396747 h 396747"/>
              <a:gd name="connsiteX1" fmla="*/ 863437 w 955519"/>
              <a:gd name="connsiteY1" fmla="*/ 66931 h 396747"/>
              <a:gd name="connsiteX2" fmla="*/ 955519 w 955519"/>
              <a:gd name="connsiteY2" fmla="*/ 0 h 396747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83891 w 950657"/>
              <a:gd name="connsiteY1" fmla="*/ 123491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70239 w 950657"/>
              <a:gd name="connsiteY1" fmla="*/ 76722 h 402434"/>
              <a:gd name="connsiteX2" fmla="*/ 950657 w 950657"/>
              <a:gd name="connsiteY2" fmla="*/ 0 h 402434"/>
              <a:gd name="connsiteX0" fmla="*/ 0 w 1049485"/>
              <a:gd name="connsiteY0" fmla="*/ 341380 h 341380"/>
              <a:gd name="connsiteX1" fmla="*/ 870239 w 1049485"/>
              <a:gd name="connsiteY1" fmla="*/ 15668 h 341380"/>
              <a:gd name="connsiteX2" fmla="*/ 1049485 w 1049485"/>
              <a:gd name="connsiteY2" fmla="*/ 15970 h 341380"/>
              <a:gd name="connsiteX0" fmla="*/ 0 w 963281"/>
              <a:gd name="connsiteY0" fmla="*/ 403079 h 403079"/>
              <a:gd name="connsiteX1" fmla="*/ 870239 w 963281"/>
              <a:gd name="connsiteY1" fmla="*/ 77367 h 403079"/>
              <a:gd name="connsiteX2" fmla="*/ 963281 w 963281"/>
              <a:gd name="connsiteY2" fmla="*/ 0 h 403079"/>
              <a:gd name="connsiteX0" fmla="*/ 0 w 1096556"/>
              <a:gd name="connsiteY0" fmla="*/ 333040 h 333040"/>
              <a:gd name="connsiteX1" fmla="*/ 870239 w 1096556"/>
              <a:gd name="connsiteY1" fmla="*/ 7328 h 333040"/>
              <a:gd name="connsiteX2" fmla="*/ 1096556 w 1096556"/>
              <a:gd name="connsiteY2" fmla="*/ 120433 h 333040"/>
              <a:gd name="connsiteX0" fmla="*/ 0 w 1096556"/>
              <a:gd name="connsiteY0" fmla="*/ 333733 h 333733"/>
              <a:gd name="connsiteX1" fmla="*/ 870239 w 1096556"/>
              <a:gd name="connsiteY1" fmla="*/ 8021 h 333733"/>
              <a:gd name="connsiteX2" fmla="*/ 1096556 w 1096556"/>
              <a:gd name="connsiteY2" fmla="*/ 121126 h 333733"/>
              <a:gd name="connsiteX0" fmla="*/ 0 w 957459"/>
              <a:gd name="connsiteY0" fmla="*/ 398329 h 398329"/>
              <a:gd name="connsiteX1" fmla="*/ 870239 w 957459"/>
              <a:gd name="connsiteY1" fmla="*/ 72617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2379 w 957459"/>
              <a:gd name="connsiteY1" fmla="*/ 42641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8625 w 957459"/>
              <a:gd name="connsiteY1" fmla="*/ 43189 h 398329"/>
              <a:gd name="connsiteX2" fmla="*/ 957459 w 957459"/>
              <a:gd name="connsiteY2" fmla="*/ 0 h 398329"/>
              <a:gd name="connsiteX0" fmla="*/ 0 w 960302"/>
              <a:gd name="connsiteY0" fmla="*/ 395005 h 395005"/>
              <a:gd name="connsiteX1" fmla="*/ 908625 w 960302"/>
              <a:gd name="connsiteY1" fmla="*/ 39865 h 395005"/>
              <a:gd name="connsiteX2" fmla="*/ 960302 w 960302"/>
              <a:gd name="connsiteY2" fmla="*/ 0 h 395005"/>
              <a:gd name="connsiteX0" fmla="*/ 0 w 937742"/>
              <a:gd name="connsiteY0" fmla="*/ 418723 h 418723"/>
              <a:gd name="connsiteX1" fmla="*/ 908625 w 937742"/>
              <a:gd name="connsiteY1" fmla="*/ 63583 h 418723"/>
              <a:gd name="connsiteX2" fmla="*/ 928424 w 937742"/>
              <a:gd name="connsiteY2" fmla="*/ 0 h 418723"/>
              <a:gd name="connsiteX0" fmla="*/ 0 w 939519"/>
              <a:gd name="connsiteY0" fmla="*/ 418723 h 418723"/>
              <a:gd name="connsiteX1" fmla="*/ 908625 w 939519"/>
              <a:gd name="connsiteY1" fmla="*/ 63583 h 418723"/>
              <a:gd name="connsiteX2" fmla="*/ 928424 w 939519"/>
              <a:gd name="connsiteY2" fmla="*/ 0 h 418723"/>
              <a:gd name="connsiteX0" fmla="*/ 0 w 928543"/>
              <a:gd name="connsiteY0" fmla="*/ 418723 h 418723"/>
              <a:gd name="connsiteX1" fmla="*/ 884081 w 928543"/>
              <a:gd name="connsiteY1" fmla="*/ 38841 h 418723"/>
              <a:gd name="connsiteX2" fmla="*/ 928424 w 928543"/>
              <a:gd name="connsiteY2" fmla="*/ 0 h 418723"/>
              <a:gd name="connsiteX0" fmla="*/ 0 w 927770"/>
              <a:gd name="connsiteY0" fmla="*/ 414157 h 414157"/>
              <a:gd name="connsiteX1" fmla="*/ 884081 w 927770"/>
              <a:gd name="connsiteY1" fmla="*/ 34275 h 414157"/>
              <a:gd name="connsiteX2" fmla="*/ 927425 w 927770"/>
              <a:gd name="connsiteY2" fmla="*/ 409 h 414157"/>
              <a:gd name="connsiteX0" fmla="*/ 0 w 929240"/>
              <a:gd name="connsiteY0" fmla="*/ 416085 h 416085"/>
              <a:gd name="connsiteX1" fmla="*/ 884081 w 929240"/>
              <a:gd name="connsiteY1" fmla="*/ 36203 h 416085"/>
              <a:gd name="connsiteX2" fmla="*/ 927425 w 929240"/>
              <a:gd name="connsiteY2" fmla="*/ 2337 h 416085"/>
              <a:gd name="connsiteX0" fmla="*/ 0 w 971204"/>
              <a:gd name="connsiteY0" fmla="*/ 427384 h 427384"/>
              <a:gd name="connsiteX1" fmla="*/ 884081 w 971204"/>
              <a:gd name="connsiteY1" fmla="*/ 47502 h 427384"/>
              <a:gd name="connsiteX2" fmla="*/ 945841 w 971204"/>
              <a:gd name="connsiteY2" fmla="*/ 1226 h 427384"/>
              <a:gd name="connsiteX3" fmla="*/ 927425 w 971204"/>
              <a:gd name="connsiteY3" fmla="*/ 13636 h 427384"/>
              <a:gd name="connsiteX0" fmla="*/ 0 w 971204"/>
              <a:gd name="connsiteY0" fmla="*/ 473153 h 473153"/>
              <a:gd name="connsiteX1" fmla="*/ 884081 w 971204"/>
              <a:gd name="connsiteY1" fmla="*/ 93271 h 473153"/>
              <a:gd name="connsiteX2" fmla="*/ 945841 w 971204"/>
              <a:gd name="connsiteY2" fmla="*/ 46995 h 473153"/>
              <a:gd name="connsiteX3" fmla="*/ 942732 w 971204"/>
              <a:gd name="connsiteY3" fmla="*/ 1 h 473153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549"/>
              <a:gd name="connsiteY0" fmla="*/ 473203 h 473203"/>
              <a:gd name="connsiteX1" fmla="*/ 884081 w 984549"/>
              <a:gd name="connsiteY1" fmla="*/ 93321 h 473203"/>
              <a:gd name="connsiteX2" fmla="*/ 974130 w 984549"/>
              <a:gd name="connsiteY2" fmla="*/ 6127 h 473203"/>
              <a:gd name="connsiteX3" fmla="*/ 942732 w 984549"/>
              <a:gd name="connsiteY3" fmla="*/ 51 h 473203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4391"/>
              <a:gd name="connsiteY0" fmla="*/ 473311 h 473311"/>
              <a:gd name="connsiteX1" fmla="*/ 887710 w 954391"/>
              <a:gd name="connsiteY1" fmla="*/ 104312 h 473311"/>
              <a:gd name="connsiteX2" fmla="*/ 885658 w 954391"/>
              <a:gd name="connsiteY2" fmla="*/ 4965 h 473311"/>
              <a:gd name="connsiteX3" fmla="*/ 942732 w 954391"/>
              <a:gd name="connsiteY3" fmla="*/ 159 h 473311"/>
              <a:gd name="connsiteX0" fmla="*/ 0 w 942733"/>
              <a:gd name="connsiteY0" fmla="*/ 473311 h 473311"/>
              <a:gd name="connsiteX1" fmla="*/ 885658 w 942733"/>
              <a:gd name="connsiteY1" fmla="*/ 4965 h 473311"/>
              <a:gd name="connsiteX2" fmla="*/ 942732 w 942733"/>
              <a:gd name="connsiteY2" fmla="*/ 159 h 473311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32183"/>
              <a:gd name="connsiteY0" fmla="*/ 406142 h 406142"/>
              <a:gd name="connsiteX1" fmla="*/ 889386 w 932183"/>
              <a:gd name="connsiteY1" fmla="*/ 36921 h 406142"/>
              <a:gd name="connsiteX2" fmla="*/ 932181 w 932183"/>
              <a:gd name="connsiteY2" fmla="*/ 2 h 406142"/>
              <a:gd name="connsiteX0" fmla="*/ 0 w 932181"/>
              <a:gd name="connsiteY0" fmla="*/ 406140 h 406140"/>
              <a:gd name="connsiteX1" fmla="*/ 851066 w 932181"/>
              <a:gd name="connsiteY1" fmla="*/ 62820 h 406140"/>
              <a:gd name="connsiteX2" fmla="*/ 932181 w 932181"/>
              <a:gd name="connsiteY2" fmla="*/ 0 h 406140"/>
              <a:gd name="connsiteX0" fmla="*/ 0 w 928626"/>
              <a:gd name="connsiteY0" fmla="*/ 396392 h 396392"/>
              <a:gd name="connsiteX1" fmla="*/ 851066 w 928626"/>
              <a:gd name="connsiteY1" fmla="*/ 53072 h 396392"/>
              <a:gd name="connsiteX2" fmla="*/ 928626 w 928626"/>
              <a:gd name="connsiteY2" fmla="*/ 0 h 396392"/>
              <a:gd name="connsiteX0" fmla="*/ 0 w 932190"/>
              <a:gd name="connsiteY0" fmla="*/ 398801 h 398801"/>
              <a:gd name="connsiteX1" fmla="*/ 851066 w 932190"/>
              <a:gd name="connsiteY1" fmla="*/ 55481 h 398801"/>
              <a:gd name="connsiteX2" fmla="*/ 932190 w 932190"/>
              <a:gd name="connsiteY2" fmla="*/ 0 h 398801"/>
              <a:gd name="connsiteX0" fmla="*/ 0 w 581868"/>
              <a:gd name="connsiteY0" fmla="*/ 1 h 120083"/>
              <a:gd name="connsiteX1" fmla="*/ 500744 w 581868"/>
              <a:gd name="connsiteY1" fmla="*/ 120083 h 120083"/>
              <a:gd name="connsiteX2" fmla="*/ 581868 w 581868"/>
              <a:gd name="connsiteY2" fmla="*/ 64602 h 120083"/>
              <a:gd name="connsiteX0" fmla="*/ 0 w 475039"/>
              <a:gd name="connsiteY0" fmla="*/ 219845 h 219846"/>
              <a:gd name="connsiteX1" fmla="*/ 393915 w 475039"/>
              <a:gd name="connsiteY1" fmla="*/ 55481 h 219846"/>
              <a:gd name="connsiteX2" fmla="*/ 475039 w 475039"/>
              <a:gd name="connsiteY2" fmla="*/ 0 h 219846"/>
              <a:gd name="connsiteX0" fmla="*/ 0 w 475039"/>
              <a:gd name="connsiteY0" fmla="*/ 219845 h 219845"/>
              <a:gd name="connsiteX1" fmla="*/ 379825 w 475039"/>
              <a:gd name="connsiteY1" fmla="*/ 218027 h 219845"/>
              <a:gd name="connsiteX2" fmla="*/ 475039 w 475039"/>
              <a:gd name="connsiteY2" fmla="*/ 0 h 219845"/>
              <a:gd name="connsiteX0" fmla="*/ 0 w 436539"/>
              <a:gd name="connsiteY0" fmla="*/ 1818 h 81298"/>
              <a:gd name="connsiteX1" fmla="*/ 379825 w 436539"/>
              <a:gd name="connsiteY1" fmla="*/ 0 h 81298"/>
              <a:gd name="connsiteX2" fmla="*/ 436539 w 436539"/>
              <a:gd name="connsiteY2" fmla="*/ 81298 h 81298"/>
              <a:gd name="connsiteX0" fmla="*/ 0 w 414539"/>
              <a:gd name="connsiteY0" fmla="*/ 0 h 333417"/>
              <a:gd name="connsiteX1" fmla="*/ 357825 w 414539"/>
              <a:gd name="connsiteY1" fmla="*/ 252119 h 333417"/>
              <a:gd name="connsiteX2" fmla="*/ 414539 w 414539"/>
              <a:gd name="connsiteY2" fmla="*/ 333417 h 333417"/>
              <a:gd name="connsiteX0" fmla="*/ 145141 w 559680"/>
              <a:gd name="connsiteY0" fmla="*/ 0 h 333417"/>
              <a:gd name="connsiteX1" fmla="*/ 0 w 559680"/>
              <a:gd name="connsiteY1" fmla="*/ 132022 h 333417"/>
              <a:gd name="connsiteX2" fmla="*/ 559680 w 559680"/>
              <a:gd name="connsiteY2" fmla="*/ 333417 h 333417"/>
              <a:gd name="connsiteX0" fmla="*/ 233481 w 233481"/>
              <a:gd name="connsiteY0" fmla="*/ 0 h 162469"/>
              <a:gd name="connsiteX1" fmla="*/ 88340 w 233481"/>
              <a:gd name="connsiteY1" fmla="*/ 132022 h 162469"/>
              <a:gd name="connsiteX2" fmla="*/ 0 w 233481"/>
              <a:gd name="connsiteY2" fmla="*/ 162469 h 16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81" h="162469">
                <a:moveTo>
                  <a:pt x="233481" y="0"/>
                </a:moveTo>
                <a:lnTo>
                  <a:pt x="88340" y="132022"/>
                </a:lnTo>
                <a:lnTo>
                  <a:pt x="0" y="162469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078733" y="4927024"/>
            <a:ext cx="35954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873972" y="5188962"/>
            <a:ext cx="54290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reeform 28"/>
          <p:cNvSpPr/>
          <p:nvPr/>
        </p:nvSpPr>
        <p:spPr>
          <a:xfrm rot="8407790">
            <a:off x="3821832" y="3273874"/>
            <a:ext cx="977014" cy="981608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41190 h 1041190"/>
              <a:gd name="connsiteX1" fmla="*/ 141873 w 301067"/>
              <a:gd name="connsiteY1" fmla="*/ 0 h 1041190"/>
              <a:gd name="connsiteX2" fmla="*/ 301067 w 301067"/>
              <a:gd name="connsiteY2" fmla="*/ 20108 h 1041190"/>
              <a:gd name="connsiteX0" fmla="*/ 0 w 307390"/>
              <a:gd name="connsiteY0" fmla="*/ 1143686 h 1143686"/>
              <a:gd name="connsiteX1" fmla="*/ 141873 w 307390"/>
              <a:gd name="connsiteY1" fmla="*/ 102496 h 1143686"/>
              <a:gd name="connsiteX2" fmla="*/ 307390 w 307390"/>
              <a:gd name="connsiteY2" fmla="*/ 0 h 1143686"/>
              <a:gd name="connsiteX0" fmla="*/ 0 w 280748"/>
              <a:gd name="connsiteY0" fmla="*/ 1146123 h 1146123"/>
              <a:gd name="connsiteX1" fmla="*/ 141873 w 280748"/>
              <a:gd name="connsiteY1" fmla="*/ 104933 h 1146123"/>
              <a:gd name="connsiteX2" fmla="*/ 280748 w 280748"/>
              <a:gd name="connsiteY2" fmla="*/ 0 h 1146123"/>
              <a:gd name="connsiteX0" fmla="*/ 0 w 206271"/>
              <a:gd name="connsiteY0" fmla="*/ 605460 h 605460"/>
              <a:gd name="connsiteX1" fmla="*/ 67396 w 206271"/>
              <a:gd name="connsiteY1" fmla="*/ 104933 h 605460"/>
              <a:gd name="connsiteX2" fmla="*/ 206271 w 206271"/>
              <a:gd name="connsiteY2" fmla="*/ 0 h 605460"/>
              <a:gd name="connsiteX0" fmla="*/ 0 w 223234"/>
              <a:gd name="connsiteY0" fmla="*/ 594784 h 594784"/>
              <a:gd name="connsiteX1" fmla="*/ 84359 w 223234"/>
              <a:gd name="connsiteY1" fmla="*/ 104933 h 594784"/>
              <a:gd name="connsiteX2" fmla="*/ 223234 w 223234"/>
              <a:gd name="connsiteY2" fmla="*/ 0 h 594784"/>
              <a:gd name="connsiteX0" fmla="*/ 0 w 223234"/>
              <a:gd name="connsiteY0" fmla="*/ 594784 h 594784"/>
              <a:gd name="connsiteX1" fmla="*/ 149879 w 223234"/>
              <a:gd name="connsiteY1" fmla="*/ 224987 h 594784"/>
              <a:gd name="connsiteX2" fmla="*/ 223234 w 223234"/>
              <a:gd name="connsiteY2" fmla="*/ 0 h 594784"/>
              <a:gd name="connsiteX0" fmla="*/ 0 w 284655"/>
              <a:gd name="connsiteY0" fmla="*/ 529853 h 529853"/>
              <a:gd name="connsiteX1" fmla="*/ 149879 w 284655"/>
              <a:gd name="connsiteY1" fmla="*/ 160056 h 529853"/>
              <a:gd name="connsiteX2" fmla="*/ 284655 w 284655"/>
              <a:gd name="connsiteY2" fmla="*/ 0 h 529853"/>
              <a:gd name="connsiteX0" fmla="*/ 100259 w 134776"/>
              <a:gd name="connsiteY0" fmla="*/ 434123 h 434123"/>
              <a:gd name="connsiteX1" fmla="*/ 0 w 134776"/>
              <a:gd name="connsiteY1" fmla="*/ 160056 h 434123"/>
              <a:gd name="connsiteX2" fmla="*/ 134776 w 134776"/>
              <a:gd name="connsiteY2" fmla="*/ 0 h 434123"/>
              <a:gd name="connsiteX0" fmla="*/ 100259 w 160619"/>
              <a:gd name="connsiteY0" fmla="*/ 422633 h 422633"/>
              <a:gd name="connsiteX1" fmla="*/ 0 w 160619"/>
              <a:gd name="connsiteY1" fmla="*/ 148566 h 422633"/>
              <a:gd name="connsiteX2" fmla="*/ 160619 w 160619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1407 w 630045"/>
              <a:gd name="connsiteY0" fmla="*/ 316727 h 316727"/>
              <a:gd name="connsiteX1" fmla="*/ 476526 w 630045"/>
              <a:gd name="connsiteY1" fmla="*/ 129906 h 316727"/>
              <a:gd name="connsiteX2" fmla="*/ 630045 w 630045"/>
              <a:gd name="connsiteY2" fmla="*/ 0 h 316727"/>
              <a:gd name="connsiteX0" fmla="*/ 1358 w 650064"/>
              <a:gd name="connsiteY0" fmla="*/ 320226 h 320226"/>
              <a:gd name="connsiteX1" fmla="*/ 496545 w 650064"/>
              <a:gd name="connsiteY1" fmla="*/ 129906 h 320226"/>
              <a:gd name="connsiteX2" fmla="*/ 650064 w 650064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945474"/>
              <a:gd name="connsiteY0" fmla="*/ 404639 h 404639"/>
              <a:gd name="connsiteX1" fmla="*/ 495187 w 945474"/>
              <a:gd name="connsiteY1" fmla="*/ 214319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55519"/>
              <a:gd name="connsiteY0" fmla="*/ 396747 h 396747"/>
              <a:gd name="connsiteX1" fmla="*/ 863437 w 955519"/>
              <a:gd name="connsiteY1" fmla="*/ 66931 h 396747"/>
              <a:gd name="connsiteX2" fmla="*/ 955519 w 955519"/>
              <a:gd name="connsiteY2" fmla="*/ 0 h 396747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83891 w 950657"/>
              <a:gd name="connsiteY1" fmla="*/ 123491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70239 w 950657"/>
              <a:gd name="connsiteY1" fmla="*/ 76722 h 402434"/>
              <a:gd name="connsiteX2" fmla="*/ 950657 w 950657"/>
              <a:gd name="connsiteY2" fmla="*/ 0 h 402434"/>
              <a:gd name="connsiteX0" fmla="*/ 0 w 1049485"/>
              <a:gd name="connsiteY0" fmla="*/ 341380 h 341380"/>
              <a:gd name="connsiteX1" fmla="*/ 870239 w 1049485"/>
              <a:gd name="connsiteY1" fmla="*/ 15668 h 341380"/>
              <a:gd name="connsiteX2" fmla="*/ 1049485 w 1049485"/>
              <a:gd name="connsiteY2" fmla="*/ 15970 h 341380"/>
              <a:gd name="connsiteX0" fmla="*/ 0 w 963281"/>
              <a:gd name="connsiteY0" fmla="*/ 403079 h 403079"/>
              <a:gd name="connsiteX1" fmla="*/ 870239 w 963281"/>
              <a:gd name="connsiteY1" fmla="*/ 77367 h 403079"/>
              <a:gd name="connsiteX2" fmla="*/ 963281 w 963281"/>
              <a:gd name="connsiteY2" fmla="*/ 0 h 403079"/>
              <a:gd name="connsiteX0" fmla="*/ 0 w 1096556"/>
              <a:gd name="connsiteY0" fmla="*/ 333040 h 333040"/>
              <a:gd name="connsiteX1" fmla="*/ 870239 w 1096556"/>
              <a:gd name="connsiteY1" fmla="*/ 7328 h 333040"/>
              <a:gd name="connsiteX2" fmla="*/ 1096556 w 1096556"/>
              <a:gd name="connsiteY2" fmla="*/ 120433 h 333040"/>
              <a:gd name="connsiteX0" fmla="*/ 0 w 1096556"/>
              <a:gd name="connsiteY0" fmla="*/ 333733 h 333733"/>
              <a:gd name="connsiteX1" fmla="*/ 870239 w 1096556"/>
              <a:gd name="connsiteY1" fmla="*/ 8021 h 333733"/>
              <a:gd name="connsiteX2" fmla="*/ 1096556 w 1096556"/>
              <a:gd name="connsiteY2" fmla="*/ 121126 h 333733"/>
              <a:gd name="connsiteX0" fmla="*/ 0 w 957459"/>
              <a:gd name="connsiteY0" fmla="*/ 398329 h 398329"/>
              <a:gd name="connsiteX1" fmla="*/ 870239 w 957459"/>
              <a:gd name="connsiteY1" fmla="*/ 72617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2379 w 957459"/>
              <a:gd name="connsiteY1" fmla="*/ 42641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8625 w 957459"/>
              <a:gd name="connsiteY1" fmla="*/ 43189 h 398329"/>
              <a:gd name="connsiteX2" fmla="*/ 957459 w 957459"/>
              <a:gd name="connsiteY2" fmla="*/ 0 h 398329"/>
              <a:gd name="connsiteX0" fmla="*/ 0 w 960302"/>
              <a:gd name="connsiteY0" fmla="*/ 395005 h 395005"/>
              <a:gd name="connsiteX1" fmla="*/ 908625 w 960302"/>
              <a:gd name="connsiteY1" fmla="*/ 39865 h 395005"/>
              <a:gd name="connsiteX2" fmla="*/ 960302 w 960302"/>
              <a:gd name="connsiteY2" fmla="*/ 0 h 395005"/>
              <a:gd name="connsiteX0" fmla="*/ 0 w 937742"/>
              <a:gd name="connsiteY0" fmla="*/ 418723 h 418723"/>
              <a:gd name="connsiteX1" fmla="*/ 908625 w 937742"/>
              <a:gd name="connsiteY1" fmla="*/ 63583 h 418723"/>
              <a:gd name="connsiteX2" fmla="*/ 928424 w 937742"/>
              <a:gd name="connsiteY2" fmla="*/ 0 h 418723"/>
              <a:gd name="connsiteX0" fmla="*/ 0 w 939519"/>
              <a:gd name="connsiteY0" fmla="*/ 418723 h 418723"/>
              <a:gd name="connsiteX1" fmla="*/ 908625 w 939519"/>
              <a:gd name="connsiteY1" fmla="*/ 63583 h 418723"/>
              <a:gd name="connsiteX2" fmla="*/ 928424 w 939519"/>
              <a:gd name="connsiteY2" fmla="*/ 0 h 418723"/>
              <a:gd name="connsiteX0" fmla="*/ 0 w 928543"/>
              <a:gd name="connsiteY0" fmla="*/ 418723 h 418723"/>
              <a:gd name="connsiteX1" fmla="*/ 884081 w 928543"/>
              <a:gd name="connsiteY1" fmla="*/ 38841 h 418723"/>
              <a:gd name="connsiteX2" fmla="*/ 928424 w 928543"/>
              <a:gd name="connsiteY2" fmla="*/ 0 h 418723"/>
              <a:gd name="connsiteX0" fmla="*/ 0 w 927770"/>
              <a:gd name="connsiteY0" fmla="*/ 414157 h 414157"/>
              <a:gd name="connsiteX1" fmla="*/ 884081 w 927770"/>
              <a:gd name="connsiteY1" fmla="*/ 34275 h 414157"/>
              <a:gd name="connsiteX2" fmla="*/ 927425 w 927770"/>
              <a:gd name="connsiteY2" fmla="*/ 409 h 414157"/>
              <a:gd name="connsiteX0" fmla="*/ 0 w 929240"/>
              <a:gd name="connsiteY0" fmla="*/ 416085 h 416085"/>
              <a:gd name="connsiteX1" fmla="*/ 884081 w 929240"/>
              <a:gd name="connsiteY1" fmla="*/ 36203 h 416085"/>
              <a:gd name="connsiteX2" fmla="*/ 927425 w 929240"/>
              <a:gd name="connsiteY2" fmla="*/ 2337 h 416085"/>
              <a:gd name="connsiteX0" fmla="*/ 0 w 971204"/>
              <a:gd name="connsiteY0" fmla="*/ 427384 h 427384"/>
              <a:gd name="connsiteX1" fmla="*/ 884081 w 971204"/>
              <a:gd name="connsiteY1" fmla="*/ 47502 h 427384"/>
              <a:gd name="connsiteX2" fmla="*/ 945841 w 971204"/>
              <a:gd name="connsiteY2" fmla="*/ 1226 h 427384"/>
              <a:gd name="connsiteX3" fmla="*/ 927425 w 971204"/>
              <a:gd name="connsiteY3" fmla="*/ 13636 h 427384"/>
              <a:gd name="connsiteX0" fmla="*/ 0 w 971204"/>
              <a:gd name="connsiteY0" fmla="*/ 473153 h 473153"/>
              <a:gd name="connsiteX1" fmla="*/ 884081 w 971204"/>
              <a:gd name="connsiteY1" fmla="*/ 93271 h 473153"/>
              <a:gd name="connsiteX2" fmla="*/ 945841 w 971204"/>
              <a:gd name="connsiteY2" fmla="*/ 46995 h 473153"/>
              <a:gd name="connsiteX3" fmla="*/ 942732 w 971204"/>
              <a:gd name="connsiteY3" fmla="*/ 1 h 473153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549"/>
              <a:gd name="connsiteY0" fmla="*/ 473203 h 473203"/>
              <a:gd name="connsiteX1" fmla="*/ 884081 w 984549"/>
              <a:gd name="connsiteY1" fmla="*/ 93321 h 473203"/>
              <a:gd name="connsiteX2" fmla="*/ 974130 w 984549"/>
              <a:gd name="connsiteY2" fmla="*/ 6127 h 473203"/>
              <a:gd name="connsiteX3" fmla="*/ 942732 w 984549"/>
              <a:gd name="connsiteY3" fmla="*/ 51 h 473203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4391"/>
              <a:gd name="connsiteY0" fmla="*/ 473311 h 473311"/>
              <a:gd name="connsiteX1" fmla="*/ 887710 w 954391"/>
              <a:gd name="connsiteY1" fmla="*/ 104312 h 473311"/>
              <a:gd name="connsiteX2" fmla="*/ 885658 w 954391"/>
              <a:gd name="connsiteY2" fmla="*/ 4965 h 473311"/>
              <a:gd name="connsiteX3" fmla="*/ 942732 w 954391"/>
              <a:gd name="connsiteY3" fmla="*/ 159 h 473311"/>
              <a:gd name="connsiteX0" fmla="*/ 0 w 942733"/>
              <a:gd name="connsiteY0" fmla="*/ 473311 h 473311"/>
              <a:gd name="connsiteX1" fmla="*/ 885658 w 942733"/>
              <a:gd name="connsiteY1" fmla="*/ 4965 h 473311"/>
              <a:gd name="connsiteX2" fmla="*/ 942732 w 942733"/>
              <a:gd name="connsiteY2" fmla="*/ 159 h 473311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32183"/>
              <a:gd name="connsiteY0" fmla="*/ 406142 h 406142"/>
              <a:gd name="connsiteX1" fmla="*/ 889386 w 932183"/>
              <a:gd name="connsiteY1" fmla="*/ 36921 h 406142"/>
              <a:gd name="connsiteX2" fmla="*/ 932181 w 932183"/>
              <a:gd name="connsiteY2" fmla="*/ 2 h 406142"/>
              <a:gd name="connsiteX0" fmla="*/ 0 w 932181"/>
              <a:gd name="connsiteY0" fmla="*/ 406140 h 406140"/>
              <a:gd name="connsiteX1" fmla="*/ 851066 w 932181"/>
              <a:gd name="connsiteY1" fmla="*/ 62820 h 406140"/>
              <a:gd name="connsiteX2" fmla="*/ 932181 w 932181"/>
              <a:gd name="connsiteY2" fmla="*/ 0 h 406140"/>
              <a:gd name="connsiteX0" fmla="*/ 0 w 928626"/>
              <a:gd name="connsiteY0" fmla="*/ 396392 h 396392"/>
              <a:gd name="connsiteX1" fmla="*/ 851066 w 928626"/>
              <a:gd name="connsiteY1" fmla="*/ 53072 h 396392"/>
              <a:gd name="connsiteX2" fmla="*/ 928626 w 928626"/>
              <a:gd name="connsiteY2" fmla="*/ 0 h 396392"/>
              <a:gd name="connsiteX0" fmla="*/ 0 w 932190"/>
              <a:gd name="connsiteY0" fmla="*/ 398801 h 398801"/>
              <a:gd name="connsiteX1" fmla="*/ 851066 w 932190"/>
              <a:gd name="connsiteY1" fmla="*/ 55481 h 398801"/>
              <a:gd name="connsiteX2" fmla="*/ 932190 w 932190"/>
              <a:gd name="connsiteY2" fmla="*/ 0 h 398801"/>
              <a:gd name="connsiteX0" fmla="*/ 0 w 581868"/>
              <a:gd name="connsiteY0" fmla="*/ 1 h 120083"/>
              <a:gd name="connsiteX1" fmla="*/ 500744 w 581868"/>
              <a:gd name="connsiteY1" fmla="*/ 120083 h 120083"/>
              <a:gd name="connsiteX2" fmla="*/ 581868 w 581868"/>
              <a:gd name="connsiteY2" fmla="*/ 64602 h 120083"/>
              <a:gd name="connsiteX0" fmla="*/ 0 w 475039"/>
              <a:gd name="connsiteY0" fmla="*/ 219845 h 219846"/>
              <a:gd name="connsiteX1" fmla="*/ 393915 w 475039"/>
              <a:gd name="connsiteY1" fmla="*/ 55481 h 219846"/>
              <a:gd name="connsiteX2" fmla="*/ 475039 w 475039"/>
              <a:gd name="connsiteY2" fmla="*/ 0 h 219846"/>
              <a:gd name="connsiteX0" fmla="*/ 0 w 475039"/>
              <a:gd name="connsiteY0" fmla="*/ 219845 h 219845"/>
              <a:gd name="connsiteX1" fmla="*/ 379825 w 475039"/>
              <a:gd name="connsiteY1" fmla="*/ 218027 h 219845"/>
              <a:gd name="connsiteX2" fmla="*/ 475039 w 475039"/>
              <a:gd name="connsiteY2" fmla="*/ 0 h 219845"/>
              <a:gd name="connsiteX0" fmla="*/ 0 w 436539"/>
              <a:gd name="connsiteY0" fmla="*/ 1818 h 81298"/>
              <a:gd name="connsiteX1" fmla="*/ 379825 w 436539"/>
              <a:gd name="connsiteY1" fmla="*/ 0 h 81298"/>
              <a:gd name="connsiteX2" fmla="*/ 436539 w 436539"/>
              <a:gd name="connsiteY2" fmla="*/ 81298 h 81298"/>
              <a:gd name="connsiteX0" fmla="*/ 0 w 780670"/>
              <a:gd name="connsiteY0" fmla="*/ 1818 h 412761"/>
              <a:gd name="connsiteX1" fmla="*/ 379825 w 780670"/>
              <a:gd name="connsiteY1" fmla="*/ 0 h 412761"/>
              <a:gd name="connsiteX2" fmla="*/ 780670 w 780670"/>
              <a:gd name="connsiteY2" fmla="*/ 412761 h 412761"/>
              <a:gd name="connsiteX0" fmla="*/ 0 w 780670"/>
              <a:gd name="connsiteY0" fmla="*/ 215672 h 626615"/>
              <a:gd name="connsiteX1" fmla="*/ 484544 w 780670"/>
              <a:gd name="connsiteY1" fmla="*/ 0 h 626615"/>
              <a:gd name="connsiteX2" fmla="*/ 780670 w 780670"/>
              <a:gd name="connsiteY2" fmla="*/ 626615 h 626615"/>
              <a:gd name="connsiteX0" fmla="*/ 0 w 649475"/>
              <a:gd name="connsiteY0" fmla="*/ 0 h 1135383"/>
              <a:gd name="connsiteX1" fmla="*/ 353349 w 649475"/>
              <a:gd name="connsiteY1" fmla="*/ 508768 h 1135383"/>
              <a:gd name="connsiteX2" fmla="*/ 649475 w 649475"/>
              <a:gd name="connsiteY2" fmla="*/ 1135383 h 113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9475" h="1135383">
                <a:moveTo>
                  <a:pt x="0" y="0"/>
                </a:moveTo>
                <a:lnTo>
                  <a:pt x="353349" y="508768"/>
                </a:lnTo>
                <a:lnTo>
                  <a:pt x="649475" y="1135383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solidFill>
                <a:srgbClr val="00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5993608" y="881063"/>
            <a:ext cx="100488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5890278" y="1426370"/>
            <a:ext cx="67721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Freeform 31"/>
          <p:cNvSpPr/>
          <p:nvPr/>
        </p:nvSpPr>
        <p:spPr>
          <a:xfrm rot="8407790">
            <a:off x="6100825" y="2120744"/>
            <a:ext cx="765159" cy="238707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41190 h 1041190"/>
              <a:gd name="connsiteX1" fmla="*/ 141873 w 301067"/>
              <a:gd name="connsiteY1" fmla="*/ 0 h 1041190"/>
              <a:gd name="connsiteX2" fmla="*/ 301067 w 301067"/>
              <a:gd name="connsiteY2" fmla="*/ 20108 h 1041190"/>
              <a:gd name="connsiteX0" fmla="*/ 0 w 307390"/>
              <a:gd name="connsiteY0" fmla="*/ 1143686 h 1143686"/>
              <a:gd name="connsiteX1" fmla="*/ 141873 w 307390"/>
              <a:gd name="connsiteY1" fmla="*/ 102496 h 1143686"/>
              <a:gd name="connsiteX2" fmla="*/ 307390 w 307390"/>
              <a:gd name="connsiteY2" fmla="*/ 0 h 1143686"/>
              <a:gd name="connsiteX0" fmla="*/ 0 w 280748"/>
              <a:gd name="connsiteY0" fmla="*/ 1146123 h 1146123"/>
              <a:gd name="connsiteX1" fmla="*/ 141873 w 280748"/>
              <a:gd name="connsiteY1" fmla="*/ 104933 h 1146123"/>
              <a:gd name="connsiteX2" fmla="*/ 280748 w 280748"/>
              <a:gd name="connsiteY2" fmla="*/ 0 h 1146123"/>
              <a:gd name="connsiteX0" fmla="*/ 0 w 206271"/>
              <a:gd name="connsiteY0" fmla="*/ 605460 h 605460"/>
              <a:gd name="connsiteX1" fmla="*/ 67396 w 206271"/>
              <a:gd name="connsiteY1" fmla="*/ 104933 h 605460"/>
              <a:gd name="connsiteX2" fmla="*/ 206271 w 206271"/>
              <a:gd name="connsiteY2" fmla="*/ 0 h 605460"/>
              <a:gd name="connsiteX0" fmla="*/ 0 w 223234"/>
              <a:gd name="connsiteY0" fmla="*/ 594784 h 594784"/>
              <a:gd name="connsiteX1" fmla="*/ 84359 w 223234"/>
              <a:gd name="connsiteY1" fmla="*/ 104933 h 594784"/>
              <a:gd name="connsiteX2" fmla="*/ 223234 w 223234"/>
              <a:gd name="connsiteY2" fmla="*/ 0 h 594784"/>
              <a:gd name="connsiteX0" fmla="*/ 0 w 223234"/>
              <a:gd name="connsiteY0" fmla="*/ 594784 h 594784"/>
              <a:gd name="connsiteX1" fmla="*/ 149879 w 223234"/>
              <a:gd name="connsiteY1" fmla="*/ 224987 h 594784"/>
              <a:gd name="connsiteX2" fmla="*/ 223234 w 223234"/>
              <a:gd name="connsiteY2" fmla="*/ 0 h 594784"/>
              <a:gd name="connsiteX0" fmla="*/ 0 w 284655"/>
              <a:gd name="connsiteY0" fmla="*/ 529853 h 529853"/>
              <a:gd name="connsiteX1" fmla="*/ 149879 w 284655"/>
              <a:gd name="connsiteY1" fmla="*/ 160056 h 529853"/>
              <a:gd name="connsiteX2" fmla="*/ 284655 w 284655"/>
              <a:gd name="connsiteY2" fmla="*/ 0 h 529853"/>
              <a:gd name="connsiteX0" fmla="*/ 100259 w 134776"/>
              <a:gd name="connsiteY0" fmla="*/ 434123 h 434123"/>
              <a:gd name="connsiteX1" fmla="*/ 0 w 134776"/>
              <a:gd name="connsiteY1" fmla="*/ 160056 h 434123"/>
              <a:gd name="connsiteX2" fmla="*/ 134776 w 134776"/>
              <a:gd name="connsiteY2" fmla="*/ 0 h 434123"/>
              <a:gd name="connsiteX0" fmla="*/ 100259 w 160619"/>
              <a:gd name="connsiteY0" fmla="*/ 422633 h 422633"/>
              <a:gd name="connsiteX1" fmla="*/ 0 w 160619"/>
              <a:gd name="connsiteY1" fmla="*/ 148566 h 422633"/>
              <a:gd name="connsiteX2" fmla="*/ 160619 w 160619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1407 w 630045"/>
              <a:gd name="connsiteY0" fmla="*/ 316727 h 316727"/>
              <a:gd name="connsiteX1" fmla="*/ 476526 w 630045"/>
              <a:gd name="connsiteY1" fmla="*/ 129906 h 316727"/>
              <a:gd name="connsiteX2" fmla="*/ 630045 w 630045"/>
              <a:gd name="connsiteY2" fmla="*/ 0 h 316727"/>
              <a:gd name="connsiteX0" fmla="*/ 1358 w 650064"/>
              <a:gd name="connsiteY0" fmla="*/ 320226 h 320226"/>
              <a:gd name="connsiteX1" fmla="*/ 496545 w 650064"/>
              <a:gd name="connsiteY1" fmla="*/ 129906 h 320226"/>
              <a:gd name="connsiteX2" fmla="*/ 650064 w 650064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945474"/>
              <a:gd name="connsiteY0" fmla="*/ 404639 h 404639"/>
              <a:gd name="connsiteX1" fmla="*/ 495187 w 945474"/>
              <a:gd name="connsiteY1" fmla="*/ 214319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55519"/>
              <a:gd name="connsiteY0" fmla="*/ 396747 h 396747"/>
              <a:gd name="connsiteX1" fmla="*/ 863437 w 955519"/>
              <a:gd name="connsiteY1" fmla="*/ 66931 h 396747"/>
              <a:gd name="connsiteX2" fmla="*/ 955519 w 955519"/>
              <a:gd name="connsiteY2" fmla="*/ 0 h 396747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83891 w 950657"/>
              <a:gd name="connsiteY1" fmla="*/ 123491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70239 w 950657"/>
              <a:gd name="connsiteY1" fmla="*/ 76722 h 402434"/>
              <a:gd name="connsiteX2" fmla="*/ 950657 w 950657"/>
              <a:gd name="connsiteY2" fmla="*/ 0 h 402434"/>
              <a:gd name="connsiteX0" fmla="*/ 0 w 1049485"/>
              <a:gd name="connsiteY0" fmla="*/ 341380 h 341380"/>
              <a:gd name="connsiteX1" fmla="*/ 870239 w 1049485"/>
              <a:gd name="connsiteY1" fmla="*/ 15668 h 341380"/>
              <a:gd name="connsiteX2" fmla="*/ 1049485 w 1049485"/>
              <a:gd name="connsiteY2" fmla="*/ 15970 h 341380"/>
              <a:gd name="connsiteX0" fmla="*/ 0 w 963281"/>
              <a:gd name="connsiteY0" fmla="*/ 403079 h 403079"/>
              <a:gd name="connsiteX1" fmla="*/ 870239 w 963281"/>
              <a:gd name="connsiteY1" fmla="*/ 77367 h 403079"/>
              <a:gd name="connsiteX2" fmla="*/ 963281 w 963281"/>
              <a:gd name="connsiteY2" fmla="*/ 0 h 403079"/>
              <a:gd name="connsiteX0" fmla="*/ 0 w 1096556"/>
              <a:gd name="connsiteY0" fmla="*/ 333040 h 333040"/>
              <a:gd name="connsiteX1" fmla="*/ 870239 w 1096556"/>
              <a:gd name="connsiteY1" fmla="*/ 7328 h 333040"/>
              <a:gd name="connsiteX2" fmla="*/ 1096556 w 1096556"/>
              <a:gd name="connsiteY2" fmla="*/ 120433 h 333040"/>
              <a:gd name="connsiteX0" fmla="*/ 0 w 1096556"/>
              <a:gd name="connsiteY0" fmla="*/ 333733 h 333733"/>
              <a:gd name="connsiteX1" fmla="*/ 870239 w 1096556"/>
              <a:gd name="connsiteY1" fmla="*/ 8021 h 333733"/>
              <a:gd name="connsiteX2" fmla="*/ 1096556 w 1096556"/>
              <a:gd name="connsiteY2" fmla="*/ 121126 h 333733"/>
              <a:gd name="connsiteX0" fmla="*/ 0 w 957459"/>
              <a:gd name="connsiteY0" fmla="*/ 398329 h 398329"/>
              <a:gd name="connsiteX1" fmla="*/ 870239 w 957459"/>
              <a:gd name="connsiteY1" fmla="*/ 72617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2379 w 957459"/>
              <a:gd name="connsiteY1" fmla="*/ 42641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8625 w 957459"/>
              <a:gd name="connsiteY1" fmla="*/ 43189 h 398329"/>
              <a:gd name="connsiteX2" fmla="*/ 957459 w 957459"/>
              <a:gd name="connsiteY2" fmla="*/ 0 h 398329"/>
              <a:gd name="connsiteX0" fmla="*/ 0 w 960302"/>
              <a:gd name="connsiteY0" fmla="*/ 395005 h 395005"/>
              <a:gd name="connsiteX1" fmla="*/ 908625 w 960302"/>
              <a:gd name="connsiteY1" fmla="*/ 39865 h 395005"/>
              <a:gd name="connsiteX2" fmla="*/ 960302 w 960302"/>
              <a:gd name="connsiteY2" fmla="*/ 0 h 395005"/>
              <a:gd name="connsiteX0" fmla="*/ 0 w 937742"/>
              <a:gd name="connsiteY0" fmla="*/ 418723 h 418723"/>
              <a:gd name="connsiteX1" fmla="*/ 908625 w 937742"/>
              <a:gd name="connsiteY1" fmla="*/ 63583 h 418723"/>
              <a:gd name="connsiteX2" fmla="*/ 928424 w 937742"/>
              <a:gd name="connsiteY2" fmla="*/ 0 h 418723"/>
              <a:gd name="connsiteX0" fmla="*/ 0 w 939519"/>
              <a:gd name="connsiteY0" fmla="*/ 418723 h 418723"/>
              <a:gd name="connsiteX1" fmla="*/ 908625 w 939519"/>
              <a:gd name="connsiteY1" fmla="*/ 63583 h 418723"/>
              <a:gd name="connsiteX2" fmla="*/ 928424 w 939519"/>
              <a:gd name="connsiteY2" fmla="*/ 0 h 418723"/>
              <a:gd name="connsiteX0" fmla="*/ 0 w 928543"/>
              <a:gd name="connsiteY0" fmla="*/ 418723 h 418723"/>
              <a:gd name="connsiteX1" fmla="*/ 884081 w 928543"/>
              <a:gd name="connsiteY1" fmla="*/ 38841 h 418723"/>
              <a:gd name="connsiteX2" fmla="*/ 928424 w 928543"/>
              <a:gd name="connsiteY2" fmla="*/ 0 h 418723"/>
              <a:gd name="connsiteX0" fmla="*/ 0 w 927770"/>
              <a:gd name="connsiteY0" fmla="*/ 414157 h 414157"/>
              <a:gd name="connsiteX1" fmla="*/ 884081 w 927770"/>
              <a:gd name="connsiteY1" fmla="*/ 34275 h 414157"/>
              <a:gd name="connsiteX2" fmla="*/ 927425 w 927770"/>
              <a:gd name="connsiteY2" fmla="*/ 409 h 414157"/>
              <a:gd name="connsiteX0" fmla="*/ 0 w 929240"/>
              <a:gd name="connsiteY0" fmla="*/ 416085 h 416085"/>
              <a:gd name="connsiteX1" fmla="*/ 884081 w 929240"/>
              <a:gd name="connsiteY1" fmla="*/ 36203 h 416085"/>
              <a:gd name="connsiteX2" fmla="*/ 927425 w 929240"/>
              <a:gd name="connsiteY2" fmla="*/ 2337 h 416085"/>
              <a:gd name="connsiteX0" fmla="*/ 0 w 971204"/>
              <a:gd name="connsiteY0" fmla="*/ 427384 h 427384"/>
              <a:gd name="connsiteX1" fmla="*/ 884081 w 971204"/>
              <a:gd name="connsiteY1" fmla="*/ 47502 h 427384"/>
              <a:gd name="connsiteX2" fmla="*/ 945841 w 971204"/>
              <a:gd name="connsiteY2" fmla="*/ 1226 h 427384"/>
              <a:gd name="connsiteX3" fmla="*/ 927425 w 971204"/>
              <a:gd name="connsiteY3" fmla="*/ 13636 h 427384"/>
              <a:gd name="connsiteX0" fmla="*/ 0 w 971204"/>
              <a:gd name="connsiteY0" fmla="*/ 473153 h 473153"/>
              <a:gd name="connsiteX1" fmla="*/ 884081 w 971204"/>
              <a:gd name="connsiteY1" fmla="*/ 93271 h 473153"/>
              <a:gd name="connsiteX2" fmla="*/ 945841 w 971204"/>
              <a:gd name="connsiteY2" fmla="*/ 46995 h 473153"/>
              <a:gd name="connsiteX3" fmla="*/ 942732 w 971204"/>
              <a:gd name="connsiteY3" fmla="*/ 1 h 473153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549"/>
              <a:gd name="connsiteY0" fmla="*/ 473203 h 473203"/>
              <a:gd name="connsiteX1" fmla="*/ 884081 w 984549"/>
              <a:gd name="connsiteY1" fmla="*/ 93321 h 473203"/>
              <a:gd name="connsiteX2" fmla="*/ 974130 w 984549"/>
              <a:gd name="connsiteY2" fmla="*/ 6127 h 473203"/>
              <a:gd name="connsiteX3" fmla="*/ 942732 w 984549"/>
              <a:gd name="connsiteY3" fmla="*/ 51 h 473203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4391"/>
              <a:gd name="connsiteY0" fmla="*/ 473311 h 473311"/>
              <a:gd name="connsiteX1" fmla="*/ 887710 w 954391"/>
              <a:gd name="connsiteY1" fmla="*/ 104312 h 473311"/>
              <a:gd name="connsiteX2" fmla="*/ 885658 w 954391"/>
              <a:gd name="connsiteY2" fmla="*/ 4965 h 473311"/>
              <a:gd name="connsiteX3" fmla="*/ 942732 w 954391"/>
              <a:gd name="connsiteY3" fmla="*/ 159 h 473311"/>
              <a:gd name="connsiteX0" fmla="*/ 0 w 942733"/>
              <a:gd name="connsiteY0" fmla="*/ 473311 h 473311"/>
              <a:gd name="connsiteX1" fmla="*/ 885658 w 942733"/>
              <a:gd name="connsiteY1" fmla="*/ 4965 h 473311"/>
              <a:gd name="connsiteX2" fmla="*/ 942732 w 942733"/>
              <a:gd name="connsiteY2" fmla="*/ 159 h 473311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32183"/>
              <a:gd name="connsiteY0" fmla="*/ 406142 h 406142"/>
              <a:gd name="connsiteX1" fmla="*/ 889386 w 932183"/>
              <a:gd name="connsiteY1" fmla="*/ 36921 h 406142"/>
              <a:gd name="connsiteX2" fmla="*/ 932181 w 932183"/>
              <a:gd name="connsiteY2" fmla="*/ 2 h 406142"/>
              <a:gd name="connsiteX0" fmla="*/ 0 w 932181"/>
              <a:gd name="connsiteY0" fmla="*/ 406140 h 406140"/>
              <a:gd name="connsiteX1" fmla="*/ 851066 w 932181"/>
              <a:gd name="connsiteY1" fmla="*/ 62820 h 406140"/>
              <a:gd name="connsiteX2" fmla="*/ 932181 w 932181"/>
              <a:gd name="connsiteY2" fmla="*/ 0 h 406140"/>
              <a:gd name="connsiteX0" fmla="*/ 0 w 928626"/>
              <a:gd name="connsiteY0" fmla="*/ 396392 h 396392"/>
              <a:gd name="connsiteX1" fmla="*/ 851066 w 928626"/>
              <a:gd name="connsiteY1" fmla="*/ 53072 h 396392"/>
              <a:gd name="connsiteX2" fmla="*/ 928626 w 928626"/>
              <a:gd name="connsiteY2" fmla="*/ 0 h 396392"/>
              <a:gd name="connsiteX0" fmla="*/ 0 w 932190"/>
              <a:gd name="connsiteY0" fmla="*/ 398801 h 398801"/>
              <a:gd name="connsiteX1" fmla="*/ 851066 w 932190"/>
              <a:gd name="connsiteY1" fmla="*/ 55481 h 398801"/>
              <a:gd name="connsiteX2" fmla="*/ 932190 w 932190"/>
              <a:gd name="connsiteY2" fmla="*/ 0 h 398801"/>
              <a:gd name="connsiteX0" fmla="*/ 0 w 581868"/>
              <a:gd name="connsiteY0" fmla="*/ 1 h 120083"/>
              <a:gd name="connsiteX1" fmla="*/ 500744 w 581868"/>
              <a:gd name="connsiteY1" fmla="*/ 120083 h 120083"/>
              <a:gd name="connsiteX2" fmla="*/ 581868 w 581868"/>
              <a:gd name="connsiteY2" fmla="*/ 64602 h 120083"/>
              <a:gd name="connsiteX0" fmla="*/ 0 w 475039"/>
              <a:gd name="connsiteY0" fmla="*/ 219845 h 219846"/>
              <a:gd name="connsiteX1" fmla="*/ 393915 w 475039"/>
              <a:gd name="connsiteY1" fmla="*/ 55481 h 219846"/>
              <a:gd name="connsiteX2" fmla="*/ 475039 w 475039"/>
              <a:gd name="connsiteY2" fmla="*/ 0 h 219846"/>
              <a:gd name="connsiteX0" fmla="*/ 0 w 475039"/>
              <a:gd name="connsiteY0" fmla="*/ 219845 h 219845"/>
              <a:gd name="connsiteX1" fmla="*/ 379825 w 475039"/>
              <a:gd name="connsiteY1" fmla="*/ 218027 h 219845"/>
              <a:gd name="connsiteX2" fmla="*/ 475039 w 475039"/>
              <a:gd name="connsiteY2" fmla="*/ 0 h 219845"/>
              <a:gd name="connsiteX0" fmla="*/ 0 w 436539"/>
              <a:gd name="connsiteY0" fmla="*/ 1818 h 81298"/>
              <a:gd name="connsiteX1" fmla="*/ 379825 w 436539"/>
              <a:gd name="connsiteY1" fmla="*/ 0 h 81298"/>
              <a:gd name="connsiteX2" fmla="*/ 436539 w 436539"/>
              <a:gd name="connsiteY2" fmla="*/ 81298 h 81298"/>
              <a:gd name="connsiteX0" fmla="*/ 0 w 508643"/>
              <a:gd name="connsiteY0" fmla="*/ 237953 h 237953"/>
              <a:gd name="connsiteX1" fmla="*/ 451929 w 508643"/>
              <a:gd name="connsiteY1" fmla="*/ 0 h 237953"/>
              <a:gd name="connsiteX2" fmla="*/ 508643 w 508643"/>
              <a:gd name="connsiteY2" fmla="*/ 81298 h 237953"/>
              <a:gd name="connsiteX0" fmla="*/ 0 w 508643"/>
              <a:gd name="connsiteY0" fmla="*/ 276102 h 276102"/>
              <a:gd name="connsiteX1" fmla="*/ 420742 w 508643"/>
              <a:gd name="connsiteY1" fmla="*/ 0 h 276102"/>
              <a:gd name="connsiteX2" fmla="*/ 508643 w 508643"/>
              <a:gd name="connsiteY2" fmla="*/ 119447 h 27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643" h="276102">
                <a:moveTo>
                  <a:pt x="0" y="276102"/>
                </a:moveTo>
                <a:lnTo>
                  <a:pt x="420742" y="0"/>
                </a:lnTo>
                <a:lnTo>
                  <a:pt x="508643" y="119447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solidFill>
                <a:srgbClr val="00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flipH="1">
            <a:off x="5890278" y="3838575"/>
            <a:ext cx="4938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Freeform 33"/>
          <p:cNvSpPr/>
          <p:nvPr/>
        </p:nvSpPr>
        <p:spPr>
          <a:xfrm rot="13192210" flipV="1">
            <a:off x="6051828" y="4593535"/>
            <a:ext cx="920665" cy="391586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41190 h 1041190"/>
              <a:gd name="connsiteX1" fmla="*/ 141873 w 301067"/>
              <a:gd name="connsiteY1" fmla="*/ 0 h 1041190"/>
              <a:gd name="connsiteX2" fmla="*/ 301067 w 301067"/>
              <a:gd name="connsiteY2" fmla="*/ 20108 h 1041190"/>
              <a:gd name="connsiteX0" fmla="*/ 0 w 307390"/>
              <a:gd name="connsiteY0" fmla="*/ 1143686 h 1143686"/>
              <a:gd name="connsiteX1" fmla="*/ 141873 w 307390"/>
              <a:gd name="connsiteY1" fmla="*/ 102496 h 1143686"/>
              <a:gd name="connsiteX2" fmla="*/ 307390 w 307390"/>
              <a:gd name="connsiteY2" fmla="*/ 0 h 1143686"/>
              <a:gd name="connsiteX0" fmla="*/ 0 w 280748"/>
              <a:gd name="connsiteY0" fmla="*/ 1146123 h 1146123"/>
              <a:gd name="connsiteX1" fmla="*/ 141873 w 280748"/>
              <a:gd name="connsiteY1" fmla="*/ 104933 h 1146123"/>
              <a:gd name="connsiteX2" fmla="*/ 280748 w 280748"/>
              <a:gd name="connsiteY2" fmla="*/ 0 h 1146123"/>
              <a:gd name="connsiteX0" fmla="*/ 0 w 206271"/>
              <a:gd name="connsiteY0" fmla="*/ 605460 h 605460"/>
              <a:gd name="connsiteX1" fmla="*/ 67396 w 206271"/>
              <a:gd name="connsiteY1" fmla="*/ 104933 h 605460"/>
              <a:gd name="connsiteX2" fmla="*/ 206271 w 206271"/>
              <a:gd name="connsiteY2" fmla="*/ 0 h 605460"/>
              <a:gd name="connsiteX0" fmla="*/ 0 w 223234"/>
              <a:gd name="connsiteY0" fmla="*/ 594784 h 594784"/>
              <a:gd name="connsiteX1" fmla="*/ 84359 w 223234"/>
              <a:gd name="connsiteY1" fmla="*/ 104933 h 594784"/>
              <a:gd name="connsiteX2" fmla="*/ 223234 w 223234"/>
              <a:gd name="connsiteY2" fmla="*/ 0 h 594784"/>
              <a:gd name="connsiteX0" fmla="*/ 0 w 223234"/>
              <a:gd name="connsiteY0" fmla="*/ 594784 h 594784"/>
              <a:gd name="connsiteX1" fmla="*/ 149879 w 223234"/>
              <a:gd name="connsiteY1" fmla="*/ 224987 h 594784"/>
              <a:gd name="connsiteX2" fmla="*/ 223234 w 223234"/>
              <a:gd name="connsiteY2" fmla="*/ 0 h 594784"/>
              <a:gd name="connsiteX0" fmla="*/ 0 w 284655"/>
              <a:gd name="connsiteY0" fmla="*/ 529853 h 529853"/>
              <a:gd name="connsiteX1" fmla="*/ 149879 w 284655"/>
              <a:gd name="connsiteY1" fmla="*/ 160056 h 529853"/>
              <a:gd name="connsiteX2" fmla="*/ 284655 w 284655"/>
              <a:gd name="connsiteY2" fmla="*/ 0 h 529853"/>
              <a:gd name="connsiteX0" fmla="*/ 100259 w 134776"/>
              <a:gd name="connsiteY0" fmla="*/ 434123 h 434123"/>
              <a:gd name="connsiteX1" fmla="*/ 0 w 134776"/>
              <a:gd name="connsiteY1" fmla="*/ 160056 h 434123"/>
              <a:gd name="connsiteX2" fmla="*/ 134776 w 134776"/>
              <a:gd name="connsiteY2" fmla="*/ 0 h 434123"/>
              <a:gd name="connsiteX0" fmla="*/ 100259 w 160619"/>
              <a:gd name="connsiteY0" fmla="*/ 422633 h 422633"/>
              <a:gd name="connsiteX1" fmla="*/ 0 w 160619"/>
              <a:gd name="connsiteY1" fmla="*/ 148566 h 422633"/>
              <a:gd name="connsiteX2" fmla="*/ 160619 w 160619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1407 w 630045"/>
              <a:gd name="connsiteY0" fmla="*/ 316727 h 316727"/>
              <a:gd name="connsiteX1" fmla="*/ 476526 w 630045"/>
              <a:gd name="connsiteY1" fmla="*/ 129906 h 316727"/>
              <a:gd name="connsiteX2" fmla="*/ 630045 w 630045"/>
              <a:gd name="connsiteY2" fmla="*/ 0 h 316727"/>
              <a:gd name="connsiteX0" fmla="*/ 1358 w 650064"/>
              <a:gd name="connsiteY0" fmla="*/ 320226 h 320226"/>
              <a:gd name="connsiteX1" fmla="*/ 496545 w 650064"/>
              <a:gd name="connsiteY1" fmla="*/ 129906 h 320226"/>
              <a:gd name="connsiteX2" fmla="*/ 650064 w 650064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945474"/>
              <a:gd name="connsiteY0" fmla="*/ 404639 h 404639"/>
              <a:gd name="connsiteX1" fmla="*/ 495187 w 945474"/>
              <a:gd name="connsiteY1" fmla="*/ 214319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55519"/>
              <a:gd name="connsiteY0" fmla="*/ 396747 h 396747"/>
              <a:gd name="connsiteX1" fmla="*/ 863437 w 955519"/>
              <a:gd name="connsiteY1" fmla="*/ 66931 h 396747"/>
              <a:gd name="connsiteX2" fmla="*/ 955519 w 955519"/>
              <a:gd name="connsiteY2" fmla="*/ 0 h 396747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83891 w 950657"/>
              <a:gd name="connsiteY1" fmla="*/ 123491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70239 w 950657"/>
              <a:gd name="connsiteY1" fmla="*/ 76722 h 402434"/>
              <a:gd name="connsiteX2" fmla="*/ 950657 w 950657"/>
              <a:gd name="connsiteY2" fmla="*/ 0 h 402434"/>
              <a:gd name="connsiteX0" fmla="*/ 0 w 1049485"/>
              <a:gd name="connsiteY0" fmla="*/ 341380 h 341380"/>
              <a:gd name="connsiteX1" fmla="*/ 870239 w 1049485"/>
              <a:gd name="connsiteY1" fmla="*/ 15668 h 341380"/>
              <a:gd name="connsiteX2" fmla="*/ 1049485 w 1049485"/>
              <a:gd name="connsiteY2" fmla="*/ 15970 h 341380"/>
              <a:gd name="connsiteX0" fmla="*/ 0 w 963281"/>
              <a:gd name="connsiteY0" fmla="*/ 403079 h 403079"/>
              <a:gd name="connsiteX1" fmla="*/ 870239 w 963281"/>
              <a:gd name="connsiteY1" fmla="*/ 77367 h 403079"/>
              <a:gd name="connsiteX2" fmla="*/ 963281 w 963281"/>
              <a:gd name="connsiteY2" fmla="*/ 0 h 403079"/>
              <a:gd name="connsiteX0" fmla="*/ 0 w 1096556"/>
              <a:gd name="connsiteY0" fmla="*/ 333040 h 333040"/>
              <a:gd name="connsiteX1" fmla="*/ 870239 w 1096556"/>
              <a:gd name="connsiteY1" fmla="*/ 7328 h 333040"/>
              <a:gd name="connsiteX2" fmla="*/ 1096556 w 1096556"/>
              <a:gd name="connsiteY2" fmla="*/ 120433 h 333040"/>
              <a:gd name="connsiteX0" fmla="*/ 0 w 1096556"/>
              <a:gd name="connsiteY0" fmla="*/ 333733 h 333733"/>
              <a:gd name="connsiteX1" fmla="*/ 870239 w 1096556"/>
              <a:gd name="connsiteY1" fmla="*/ 8021 h 333733"/>
              <a:gd name="connsiteX2" fmla="*/ 1096556 w 1096556"/>
              <a:gd name="connsiteY2" fmla="*/ 121126 h 333733"/>
              <a:gd name="connsiteX0" fmla="*/ 0 w 957459"/>
              <a:gd name="connsiteY0" fmla="*/ 398329 h 398329"/>
              <a:gd name="connsiteX1" fmla="*/ 870239 w 957459"/>
              <a:gd name="connsiteY1" fmla="*/ 72617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2379 w 957459"/>
              <a:gd name="connsiteY1" fmla="*/ 42641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8625 w 957459"/>
              <a:gd name="connsiteY1" fmla="*/ 43189 h 398329"/>
              <a:gd name="connsiteX2" fmla="*/ 957459 w 957459"/>
              <a:gd name="connsiteY2" fmla="*/ 0 h 398329"/>
              <a:gd name="connsiteX0" fmla="*/ 0 w 960302"/>
              <a:gd name="connsiteY0" fmla="*/ 395005 h 395005"/>
              <a:gd name="connsiteX1" fmla="*/ 908625 w 960302"/>
              <a:gd name="connsiteY1" fmla="*/ 39865 h 395005"/>
              <a:gd name="connsiteX2" fmla="*/ 960302 w 960302"/>
              <a:gd name="connsiteY2" fmla="*/ 0 h 395005"/>
              <a:gd name="connsiteX0" fmla="*/ 0 w 937742"/>
              <a:gd name="connsiteY0" fmla="*/ 418723 h 418723"/>
              <a:gd name="connsiteX1" fmla="*/ 908625 w 937742"/>
              <a:gd name="connsiteY1" fmla="*/ 63583 h 418723"/>
              <a:gd name="connsiteX2" fmla="*/ 928424 w 937742"/>
              <a:gd name="connsiteY2" fmla="*/ 0 h 418723"/>
              <a:gd name="connsiteX0" fmla="*/ 0 w 939519"/>
              <a:gd name="connsiteY0" fmla="*/ 418723 h 418723"/>
              <a:gd name="connsiteX1" fmla="*/ 908625 w 939519"/>
              <a:gd name="connsiteY1" fmla="*/ 63583 h 418723"/>
              <a:gd name="connsiteX2" fmla="*/ 928424 w 939519"/>
              <a:gd name="connsiteY2" fmla="*/ 0 h 418723"/>
              <a:gd name="connsiteX0" fmla="*/ 0 w 928543"/>
              <a:gd name="connsiteY0" fmla="*/ 418723 h 418723"/>
              <a:gd name="connsiteX1" fmla="*/ 884081 w 928543"/>
              <a:gd name="connsiteY1" fmla="*/ 38841 h 418723"/>
              <a:gd name="connsiteX2" fmla="*/ 928424 w 928543"/>
              <a:gd name="connsiteY2" fmla="*/ 0 h 418723"/>
              <a:gd name="connsiteX0" fmla="*/ 0 w 927770"/>
              <a:gd name="connsiteY0" fmla="*/ 414157 h 414157"/>
              <a:gd name="connsiteX1" fmla="*/ 884081 w 927770"/>
              <a:gd name="connsiteY1" fmla="*/ 34275 h 414157"/>
              <a:gd name="connsiteX2" fmla="*/ 927425 w 927770"/>
              <a:gd name="connsiteY2" fmla="*/ 409 h 414157"/>
              <a:gd name="connsiteX0" fmla="*/ 0 w 929240"/>
              <a:gd name="connsiteY0" fmla="*/ 416085 h 416085"/>
              <a:gd name="connsiteX1" fmla="*/ 884081 w 929240"/>
              <a:gd name="connsiteY1" fmla="*/ 36203 h 416085"/>
              <a:gd name="connsiteX2" fmla="*/ 927425 w 929240"/>
              <a:gd name="connsiteY2" fmla="*/ 2337 h 416085"/>
              <a:gd name="connsiteX0" fmla="*/ 0 w 971204"/>
              <a:gd name="connsiteY0" fmla="*/ 427384 h 427384"/>
              <a:gd name="connsiteX1" fmla="*/ 884081 w 971204"/>
              <a:gd name="connsiteY1" fmla="*/ 47502 h 427384"/>
              <a:gd name="connsiteX2" fmla="*/ 945841 w 971204"/>
              <a:gd name="connsiteY2" fmla="*/ 1226 h 427384"/>
              <a:gd name="connsiteX3" fmla="*/ 927425 w 971204"/>
              <a:gd name="connsiteY3" fmla="*/ 13636 h 427384"/>
              <a:gd name="connsiteX0" fmla="*/ 0 w 971204"/>
              <a:gd name="connsiteY0" fmla="*/ 473153 h 473153"/>
              <a:gd name="connsiteX1" fmla="*/ 884081 w 971204"/>
              <a:gd name="connsiteY1" fmla="*/ 93271 h 473153"/>
              <a:gd name="connsiteX2" fmla="*/ 945841 w 971204"/>
              <a:gd name="connsiteY2" fmla="*/ 46995 h 473153"/>
              <a:gd name="connsiteX3" fmla="*/ 942732 w 971204"/>
              <a:gd name="connsiteY3" fmla="*/ 1 h 473153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549"/>
              <a:gd name="connsiteY0" fmla="*/ 473203 h 473203"/>
              <a:gd name="connsiteX1" fmla="*/ 884081 w 984549"/>
              <a:gd name="connsiteY1" fmla="*/ 93321 h 473203"/>
              <a:gd name="connsiteX2" fmla="*/ 974130 w 984549"/>
              <a:gd name="connsiteY2" fmla="*/ 6127 h 473203"/>
              <a:gd name="connsiteX3" fmla="*/ 942732 w 984549"/>
              <a:gd name="connsiteY3" fmla="*/ 51 h 473203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4391"/>
              <a:gd name="connsiteY0" fmla="*/ 473311 h 473311"/>
              <a:gd name="connsiteX1" fmla="*/ 887710 w 954391"/>
              <a:gd name="connsiteY1" fmla="*/ 104312 h 473311"/>
              <a:gd name="connsiteX2" fmla="*/ 885658 w 954391"/>
              <a:gd name="connsiteY2" fmla="*/ 4965 h 473311"/>
              <a:gd name="connsiteX3" fmla="*/ 942732 w 954391"/>
              <a:gd name="connsiteY3" fmla="*/ 159 h 473311"/>
              <a:gd name="connsiteX0" fmla="*/ 0 w 942733"/>
              <a:gd name="connsiteY0" fmla="*/ 473311 h 473311"/>
              <a:gd name="connsiteX1" fmla="*/ 885658 w 942733"/>
              <a:gd name="connsiteY1" fmla="*/ 4965 h 473311"/>
              <a:gd name="connsiteX2" fmla="*/ 942732 w 942733"/>
              <a:gd name="connsiteY2" fmla="*/ 159 h 473311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32183"/>
              <a:gd name="connsiteY0" fmla="*/ 406142 h 406142"/>
              <a:gd name="connsiteX1" fmla="*/ 889386 w 932183"/>
              <a:gd name="connsiteY1" fmla="*/ 36921 h 406142"/>
              <a:gd name="connsiteX2" fmla="*/ 932181 w 932183"/>
              <a:gd name="connsiteY2" fmla="*/ 2 h 406142"/>
              <a:gd name="connsiteX0" fmla="*/ 0 w 932181"/>
              <a:gd name="connsiteY0" fmla="*/ 406140 h 406140"/>
              <a:gd name="connsiteX1" fmla="*/ 851066 w 932181"/>
              <a:gd name="connsiteY1" fmla="*/ 62820 h 406140"/>
              <a:gd name="connsiteX2" fmla="*/ 932181 w 932181"/>
              <a:gd name="connsiteY2" fmla="*/ 0 h 406140"/>
              <a:gd name="connsiteX0" fmla="*/ 0 w 928626"/>
              <a:gd name="connsiteY0" fmla="*/ 396392 h 396392"/>
              <a:gd name="connsiteX1" fmla="*/ 851066 w 928626"/>
              <a:gd name="connsiteY1" fmla="*/ 53072 h 396392"/>
              <a:gd name="connsiteX2" fmla="*/ 928626 w 928626"/>
              <a:gd name="connsiteY2" fmla="*/ 0 h 396392"/>
              <a:gd name="connsiteX0" fmla="*/ 0 w 932190"/>
              <a:gd name="connsiteY0" fmla="*/ 398801 h 398801"/>
              <a:gd name="connsiteX1" fmla="*/ 851066 w 932190"/>
              <a:gd name="connsiteY1" fmla="*/ 55481 h 398801"/>
              <a:gd name="connsiteX2" fmla="*/ 932190 w 932190"/>
              <a:gd name="connsiteY2" fmla="*/ 0 h 398801"/>
              <a:gd name="connsiteX0" fmla="*/ 0 w 581868"/>
              <a:gd name="connsiteY0" fmla="*/ 1 h 120083"/>
              <a:gd name="connsiteX1" fmla="*/ 500744 w 581868"/>
              <a:gd name="connsiteY1" fmla="*/ 120083 h 120083"/>
              <a:gd name="connsiteX2" fmla="*/ 581868 w 581868"/>
              <a:gd name="connsiteY2" fmla="*/ 64602 h 120083"/>
              <a:gd name="connsiteX0" fmla="*/ 0 w 475039"/>
              <a:gd name="connsiteY0" fmla="*/ 219845 h 219846"/>
              <a:gd name="connsiteX1" fmla="*/ 393915 w 475039"/>
              <a:gd name="connsiteY1" fmla="*/ 55481 h 219846"/>
              <a:gd name="connsiteX2" fmla="*/ 475039 w 475039"/>
              <a:gd name="connsiteY2" fmla="*/ 0 h 219846"/>
              <a:gd name="connsiteX0" fmla="*/ 0 w 475039"/>
              <a:gd name="connsiteY0" fmla="*/ 219845 h 219845"/>
              <a:gd name="connsiteX1" fmla="*/ 379825 w 475039"/>
              <a:gd name="connsiteY1" fmla="*/ 218027 h 219845"/>
              <a:gd name="connsiteX2" fmla="*/ 475039 w 475039"/>
              <a:gd name="connsiteY2" fmla="*/ 0 h 219845"/>
              <a:gd name="connsiteX0" fmla="*/ 0 w 436539"/>
              <a:gd name="connsiteY0" fmla="*/ 1818 h 81298"/>
              <a:gd name="connsiteX1" fmla="*/ 379825 w 436539"/>
              <a:gd name="connsiteY1" fmla="*/ 0 h 81298"/>
              <a:gd name="connsiteX2" fmla="*/ 436539 w 436539"/>
              <a:gd name="connsiteY2" fmla="*/ 81298 h 81298"/>
              <a:gd name="connsiteX0" fmla="*/ 0 w 780670"/>
              <a:gd name="connsiteY0" fmla="*/ 1818 h 412761"/>
              <a:gd name="connsiteX1" fmla="*/ 379825 w 780670"/>
              <a:gd name="connsiteY1" fmla="*/ 0 h 412761"/>
              <a:gd name="connsiteX2" fmla="*/ 780670 w 780670"/>
              <a:gd name="connsiteY2" fmla="*/ 412761 h 412761"/>
              <a:gd name="connsiteX0" fmla="*/ 0 w 780670"/>
              <a:gd name="connsiteY0" fmla="*/ 215672 h 626615"/>
              <a:gd name="connsiteX1" fmla="*/ 484544 w 780670"/>
              <a:gd name="connsiteY1" fmla="*/ 0 h 626615"/>
              <a:gd name="connsiteX2" fmla="*/ 780670 w 780670"/>
              <a:gd name="connsiteY2" fmla="*/ 626615 h 626615"/>
              <a:gd name="connsiteX0" fmla="*/ 0 w 649475"/>
              <a:gd name="connsiteY0" fmla="*/ 0 h 1135383"/>
              <a:gd name="connsiteX1" fmla="*/ 353349 w 649475"/>
              <a:gd name="connsiteY1" fmla="*/ 508768 h 1135383"/>
              <a:gd name="connsiteX2" fmla="*/ 649475 w 649475"/>
              <a:gd name="connsiteY2" fmla="*/ 1135383 h 1135383"/>
              <a:gd name="connsiteX0" fmla="*/ 0 w 649475"/>
              <a:gd name="connsiteY0" fmla="*/ 0 h 1135383"/>
              <a:gd name="connsiteX1" fmla="*/ 467025 w 649475"/>
              <a:gd name="connsiteY1" fmla="*/ 860584 h 1135383"/>
              <a:gd name="connsiteX2" fmla="*/ 649475 w 649475"/>
              <a:gd name="connsiteY2" fmla="*/ 1135383 h 1135383"/>
              <a:gd name="connsiteX0" fmla="*/ 0 w 612017"/>
              <a:gd name="connsiteY0" fmla="*/ 0 h 452930"/>
              <a:gd name="connsiteX1" fmla="*/ 429567 w 612017"/>
              <a:gd name="connsiteY1" fmla="*/ 178131 h 452930"/>
              <a:gd name="connsiteX2" fmla="*/ 612017 w 612017"/>
              <a:gd name="connsiteY2" fmla="*/ 452930 h 45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2017" h="452930">
                <a:moveTo>
                  <a:pt x="0" y="0"/>
                </a:moveTo>
                <a:lnTo>
                  <a:pt x="429567" y="178131"/>
                </a:lnTo>
                <a:lnTo>
                  <a:pt x="612017" y="45293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 rot="8407790">
            <a:off x="6125760" y="4969776"/>
            <a:ext cx="658311" cy="256222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41190 h 1041190"/>
              <a:gd name="connsiteX1" fmla="*/ 141873 w 301067"/>
              <a:gd name="connsiteY1" fmla="*/ 0 h 1041190"/>
              <a:gd name="connsiteX2" fmla="*/ 301067 w 301067"/>
              <a:gd name="connsiteY2" fmla="*/ 20108 h 1041190"/>
              <a:gd name="connsiteX0" fmla="*/ 0 w 307390"/>
              <a:gd name="connsiteY0" fmla="*/ 1143686 h 1143686"/>
              <a:gd name="connsiteX1" fmla="*/ 141873 w 307390"/>
              <a:gd name="connsiteY1" fmla="*/ 102496 h 1143686"/>
              <a:gd name="connsiteX2" fmla="*/ 307390 w 307390"/>
              <a:gd name="connsiteY2" fmla="*/ 0 h 1143686"/>
              <a:gd name="connsiteX0" fmla="*/ 0 w 280748"/>
              <a:gd name="connsiteY0" fmla="*/ 1146123 h 1146123"/>
              <a:gd name="connsiteX1" fmla="*/ 141873 w 280748"/>
              <a:gd name="connsiteY1" fmla="*/ 104933 h 1146123"/>
              <a:gd name="connsiteX2" fmla="*/ 280748 w 280748"/>
              <a:gd name="connsiteY2" fmla="*/ 0 h 1146123"/>
              <a:gd name="connsiteX0" fmla="*/ 0 w 206271"/>
              <a:gd name="connsiteY0" fmla="*/ 605460 h 605460"/>
              <a:gd name="connsiteX1" fmla="*/ 67396 w 206271"/>
              <a:gd name="connsiteY1" fmla="*/ 104933 h 605460"/>
              <a:gd name="connsiteX2" fmla="*/ 206271 w 206271"/>
              <a:gd name="connsiteY2" fmla="*/ 0 h 605460"/>
              <a:gd name="connsiteX0" fmla="*/ 0 w 223234"/>
              <a:gd name="connsiteY0" fmla="*/ 594784 h 594784"/>
              <a:gd name="connsiteX1" fmla="*/ 84359 w 223234"/>
              <a:gd name="connsiteY1" fmla="*/ 104933 h 594784"/>
              <a:gd name="connsiteX2" fmla="*/ 223234 w 223234"/>
              <a:gd name="connsiteY2" fmla="*/ 0 h 594784"/>
              <a:gd name="connsiteX0" fmla="*/ 0 w 223234"/>
              <a:gd name="connsiteY0" fmla="*/ 594784 h 594784"/>
              <a:gd name="connsiteX1" fmla="*/ 149879 w 223234"/>
              <a:gd name="connsiteY1" fmla="*/ 224987 h 594784"/>
              <a:gd name="connsiteX2" fmla="*/ 223234 w 223234"/>
              <a:gd name="connsiteY2" fmla="*/ 0 h 594784"/>
              <a:gd name="connsiteX0" fmla="*/ 0 w 284655"/>
              <a:gd name="connsiteY0" fmla="*/ 529853 h 529853"/>
              <a:gd name="connsiteX1" fmla="*/ 149879 w 284655"/>
              <a:gd name="connsiteY1" fmla="*/ 160056 h 529853"/>
              <a:gd name="connsiteX2" fmla="*/ 284655 w 284655"/>
              <a:gd name="connsiteY2" fmla="*/ 0 h 529853"/>
              <a:gd name="connsiteX0" fmla="*/ 100259 w 134776"/>
              <a:gd name="connsiteY0" fmla="*/ 434123 h 434123"/>
              <a:gd name="connsiteX1" fmla="*/ 0 w 134776"/>
              <a:gd name="connsiteY1" fmla="*/ 160056 h 434123"/>
              <a:gd name="connsiteX2" fmla="*/ 134776 w 134776"/>
              <a:gd name="connsiteY2" fmla="*/ 0 h 434123"/>
              <a:gd name="connsiteX0" fmla="*/ 100259 w 160619"/>
              <a:gd name="connsiteY0" fmla="*/ 422633 h 422633"/>
              <a:gd name="connsiteX1" fmla="*/ 0 w 160619"/>
              <a:gd name="connsiteY1" fmla="*/ 148566 h 422633"/>
              <a:gd name="connsiteX2" fmla="*/ 160619 w 160619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1407 w 630045"/>
              <a:gd name="connsiteY0" fmla="*/ 316727 h 316727"/>
              <a:gd name="connsiteX1" fmla="*/ 476526 w 630045"/>
              <a:gd name="connsiteY1" fmla="*/ 129906 h 316727"/>
              <a:gd name="connsiteX2" fmla="*/ 630045 w 630045"/>
              <a:gd name="connsiteY2" fmla="*/ 0 h 316727"/>
              <a:gd name="connsiteX0" fmla="*/ 1358 w 650064"/>
              <a:gd name="connsiteY0" fmla="*/ 320226 h 320226"/>
              <a:gd name="connsiteX1" fmla="*/ 496545 w 650064"/>
              <a:gd name="connsiteY1" fmla="*/ 129906 h 320226"/>
              <a:gd name="connsiteX2" fmla="*/ 650064 w 650064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945474"/>
              <a:gd name="connsiteY0" fmla="*/ 404639 h 404639"/>
              <a:gd name="connsiteX1" fmla="*/ 495187 w 945474"/>
              <a:gd name="connsiteY1" fmla="*/ 214319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55519"/>
              <a:gd name="connsiteY0" fmla="*/ 396747 h 396747"/>
              <a:gd name="connsiteX1" fmla="*/ 863437 w 955519"/>
              <a:gd name="connsiteY1" fmla="*/ 66931 h 396747"/>
              <a:gd name="connsiteX2" fmla="*/ 955519 w 955519"/>
              <a:gd name="connsiteY2" fmla="*/ 0 h 396747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83891 w 950657"/>
              <a:gd name="connsiteY1" fmla="*/ 123491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70239 w 950657"/>
              <a:gd name="connsiteY1" fmla="*/ 76722 h 402434"/>
              <a:gd name="connsiteX2" fmla="*/ 950657 w 950657"/>
              <a:gd name="connsiteY2" fmla="*/ 0 h 402434"/>
              <a:gd name="connsiteX0" fmla="*/ 0 w 1049485"/>
              <a:gd name="connsiteY0" fmla="*/ 341380 h 341380"/>
              <a:gd name="connsiteX1" fmla="*/ 870239 w 1049485"/>
              <a:gd name="connsiteY1" fmla="*/ 15668 h 341380"/>
              <a:gd name="connsiteX2" fmla="*/ 1049485 w 1049485"/>
              <a:gd name="connsiteY2" fmla="*/ 15970 h 341380"/>
              <a:gd name="connsiteX0" fmla="*/ 0 w 963281"/>
              <a:gd name="connsiteY0" fmla="*/ 403079 h 403079"/>
              <a:gd name="connsiteX1" fmla="*/ 870239 w 963281"/>
              <a:gd name="connsiteY1" fmla="*/ 77367 h 403079"/>
              <a:gd name="connsiteX2" fmla="*/ 963281 w 963281"/>
              <a:gd name="connsiteY2" fmla="*/ 0 h 403079"/>
              <a:gd name="connsiteX0" fmla="*/ 0 w 1096556"/>
              <a:gd name="connsiteY0" fmla="*/ 333040 h 333040"/>
              <a:gd name="connsiteX1" fmla="*/ 870239 w 1096556"/>
              <a:gd name="connsiteY1" fmla="*/ 7328 h 333040"/>
              <a:gd name="connsiteX2" fmla="*/ 1096556 w 1096556"/>
              <a:gd name="connsiteY2" fmla="*/ 120433 h 333040"/>
              <a:gd name="connsiteX0" fmla="*/ 0 w 1096556"/>
              <a:gd name="connsiteY0" fmla="*/ 333733 h 333733"/>
              <a:gd name="connsiteX1" fmla="*/ 870239 w 1096556"/>
              <a:gd name="connsiteY1" fmla="*/ 8021 h 333733"/>
              <a:gd name="connsiteX2" fmla="*/ 1096556 w 1096556"/>
              <a:gd name="connsiteY2" fmla="*/ 121126 h 333733"/>
              <a:gd name="connsiteX0" fmla="*/ 0 w 957459"/>
              <a:gd name="connsiteY0" fmla="*/ 398329 h 398329"/>
              <a:gd name="connsiteX1" fmla="*/ 870239 w 957459"/>
              <a:gd name="connsiteY1" fmla="*/ 72617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2379 w 957459"/>
              <a:gd name="connsiteY1" fmla="*/ 42641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8625 w 957459"/>
              <a:gd name="connsiteY1" fmla="*/ 43189 h 398329"/>
              <a:gd name="connsiteX2" fmla="*/ 957459 w 957459"/>
              <a:gd name="connsiteY2" fmla="*/ 0 h 398329"/>
              <a:gd name="connsiteX0" fmla="*/ 0 w 960302"/>
              <a:gd name="connsiteY0" fmla="*/ 395005 h 395005"/>
              <a:gd name="connsiteX1" fmla="*/ 908625 w 960302"/>
              <a:gd name="connsiteY1" fmla="*/ 39865 h 395005"/>
              <a:gd name="connsiteX2" fmla="*/ 960302 w 960302"/>
              <a:gd name="connsiteY2" fmla="*/ 0 h 395005"/>
              <a:gd name="connsiteX0" fmla="*/ 0 w 937742"/>
              <a:gd name="connsiteY0" fmla="*/ 418723 h 418723"/>
              <a:gd name="connsiteX1" fmla="*/ 908625 w 937742"/>
              <a:gd name="connsiteY1" fmla="*/ 63583 h 418723"/>
              <a:gd name="connsiteX2" fmla="*/ 928424 w 937742"/>
              <a:gd name="connsiteY2" fmla="*/ 0 h 418723"/>
              <a:gd name="connsiteX0" fmla="*/ 0 w 939519"/>
              <a:gd name="connsiteY0" fmla="*/ 418723 h 418723"/>
              <a:gd name="connsiteX1" fmla="*/ 908625 w 939519"/>
              <a:gd name="connsiteY1" fmla="*/ 63583 h 418723"/>
              <a:gd name="connsiteX2" fmla="*/ 928424 w 939519"/>
              <a:gd name="connsiteY2" fmla="*/ 0 h 418723"/>
              <a:gd name="connsiteX0" fmla="*/ 0 w 928543"/>
              <a:gd name="connsiteY0" fmla="*/ 418723 h 418723"/>
              <a:gd name="connsiteX1" fmla="*/ 884081 w 928543"/>
              <a:gd name="connsiteY1" fmla="*/ 38841 h 418723"/>
              <a:gd name="connsiteX2" fmla="*/ 928424 w 928543"/>
              <a:gd name="connsiteY2" fmla="*/ 0 h 418723"/>
              <a:gd name="connsiteX0" fmla="*/ 0 w 927770"/>
              <a:gd name="connsiteY0" fmla="*/ 414157 h 414157"/>
              <a:gd name="connsiteX1" fmla="*/ 884081 w 927770"/>
              <a:gd name="connsiteY1" fmla="*/ 34275 h 414157"/>
              <a:gd name="connsiteX2" fmla="*/ 927425 w 927770"/>
              <a:gd name="connsiteY2" fmla="*/ 409 h 414157"/>
              <a:gd name="connsiteX0" fmla="*/ 0 w 929240"/>
              <a:gd name="connsiteY0" fmla="*/ 416085 h 416085"/>
              <a:gd name="connsiteX1" fmla="*/ 884081 w 929240"/>
              <a:gd name="connsiteY1" fmla="*/ 36203 h 416085"/>
              <a:gd name="connsiteX2" fmla="*/ 927425 w 929240"/>
              <a:gd name="connsiteY2" fmla="*/ 2337 h 416085"/>
              <a:gd name="connsiteX0" fmla="*/ 0 w 971204"/>
              <a:gd name="connsiteY0" fmla="*/ 427384 h 427384"/>
              <a:gd name="connsiteX1" fmla="*/ 884081 w 971204"/>
              <a:gd name="connsiteY1" fmla="*/ 47502 h 427384"/>
              <a:gd name="connsiteX2" fmla="*/ 945841 w 971204"/>
              <a:gd name="connsiteY2" fmla="*/ 1226 h 427384"/>
              <a:gd name="connsiteX3" fmla="*/ 927425 w 971204"/>
              <a:gd name="connsiteY3" fmla="*/ 13636 h 427384"/>
              <a:gd name="connsiteX0" fmla="*/ 0 w 971204"/>
              <a:gd name="connsiteY0" fmla="*/ 473153 h 473153"/>
              <a:gd name="connsiteX1" fmla="*/ 884081 w 971204"/>
              <a:gd name="connsiteY1" fmla="*/ 93271 h 473153"/>
              <a:gd name="connsiteX2" fmla="*/ 945841 w 971204"/>
              <a:gd name="connsiteY2" fmla="*/ 46995 h 473153"/>
              <a:gd name="connsiteX3" fmla="*/ 942732 w 971204"/>
              <a:gd name="connsiteY3" fmla="*/ 1 h 473153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549"/>
              <a:gd name="connsiteY0" fmla="*/ 473203 h 473203"/>
              <a:gd name="connsiteX1" fmla="*/ 884081 w 984549"/>
              <a:gd name="connsiteY1" fmla="*/ 93321 h 473203"/>
              <a:gd name="connsiteX2" fmla="*/ 974130 w 984549"/>
              <a:gd name="connsiteY2" fmla="*/ 6127 h 473203"/>
              <a:gd name="connsiteX3" fmla="*/ 942732 w 984549"/>
              <a:gd name="connsiteY3" fmla="*/ 51 h 473203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4391"/>
              <a:gd name="connsiteY0" fmla="*/ 473311 h 473311"/>
              <a:gd name="connsiteX1" fmla="*/ 887710 w 954391"/>
              <a:gd name="connsiteY1" fmla="*/ 104312 h 473311"/>
              <a:gd name="connsiteX2" fmla="*/ 885658 w 954391"/>
              <a:gd name="connsiteY2" fmla="*/ 4965 h 473311"/>
              <a:gd name="connsiteX3" fmla="*/ 942732 w 954391"/>
              <a:gd name="connsiteY3" fmla="*/ 159 h 473311"/>
              <a:gd name="connsiteX0" fmla="*/ 0 w 942733"/>
              <a:gd name="connsiteY0" fmla="*/ 473311 h 473311"/>
              <a:gd name="connsiteX1" fmla="*/ 885658 w 942733"/>
              <a:gd name="connsiteY1" fmla="*/ 4965 h 473311"/>
              <a:gd name="connsiteX2" fmla="*/ 942732 w 942733"/>
              <a:gd name="connsiteY2" fmla="*/ 159 h 473311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32183"/>
              <a:gd name="connsiteY0" fmla="*/ 406142 h 406142"/>
              <a:gd name="connsiteX1" fmla="*/ 889386 w 932183"/>
              <a:gd name="connsiteY1" fmla="*/ 36921 h 406142"/>
              <a:gd name="connsiteX2" fmla="*/ 932181 w 932183"/>
              <a:gd name="connsiteY2" fmla="*/ 2 h 406142"/>
              <a:gd name="connsiteX0" fmla="*/ 0 w 932181"/>
              <a:gd name="connsiteY0" fmla="*/ 406140 h 406140"/>
              <a:gd name="connsiteX1" fmla="*/ 851066 w 932181"/>
              <a:gd name="connsiteY1" fmla="*/ 62820 h 406140"/>
              <a:gd name="connsiteX2" fmla="*/ 932181 w 932181"/>
              <a:gd name="connsiteY2" fmla="*/ 0 h 406140"/>
              <a:gd name="connsiteX0" fmla="*/ 0 w 928626"/>
              <a:gd name="connsiteY0" fmla="*/ 396392 h 396392"/>
              <a:gd name="connsiteX1" fmla="*/ 851066 w 928626"/>
              <a:gd name="connsiteY1" fmla="*/ 53072 h 396392"/>
              <a:gd name="connsiteX2" fmla="*/ 928626 w 928626"/>
              <a:gd name="connsiteY2" fmla="*/ 0 h 396392"/>
              <a:gd name="connsiteX0" fmla="*/ 0 w 932190"/>
              <a:gd name="connsiteY0" fmla="*/ 398801 h 398801"/>
              <a:gd name="connsiteX1" fmla="*/ 851066 w 932190"/>
              <a:gd name="connsiteY1" fmla="*/ 55481 h 398801"/>
              <a:gd name="connsiteX2" fmla="*/ 932190 w 932190"/>
              <a:gd name="connsiteY2" fmla="*/ 0 h 398801"/>
              <a:gd name="connsiteX0" fmla="*/ 0 w 581868"/>
              <a:gd name="connsiteY0" fmla="*/ 1 h 120083"/>
              <a:gd name="connsiteX1" fmla="*/ 500744 w 581868"/>
              <a:gd name="connsiteY1" fmla="*/ 120083 h 120083"/>
              <a:gd name="connsiteX2" fmla="*/ 581868 w 581868"/>
              <a:gd name="connsiteY2" fmla="*/ 64602 h 120083"/>
              <a:gd name="connsiteX0" fmla="*/ 0 w 475039"/>
              <a:gd name="connsiteY0" fmla="*/ 219845 h 219846"/>
              <a:gd name="connsiteX1" fmla="*/ 393915 w 475039"/>
              <a:gd name="connsiteY1" fmla="*/ 55481 h 219846"/>
              <a:gd name="connsiteX2" fmla="*/ 475039 w 475039"/>
              <a:gd name="connsiteY2" fmla="*/ 0 h 219846"/>
              <a:gd name="connsiteX0" fmla="*/ 0 w 475039"/>
              <a:gd name="connsiteY0" fmla="*/ 219845 h 219845"/>
              <a:gd name="connsiteX1" fmla="*/ 379825 w 475039"/>
              <a:gd name="connsiteY1" fmla="*/ 218027 h 219845"/>
              <a:gd name="connsiteX2" fmla="*/ 475039 w 475039"/>
              <a:gd name="connsiteY2" fmla="*/ 0 h 219845"/>
              <a:gd name="connsiteX0" fmla="*/ 0 w 436539"/>
              <a:gd name="connsiteY0" fmla="*/ 1818 h 81298"/>
              <a:gd name="connsiteX1" fmla="*/ 379825 w 436539"/>
              <a:gd name="connsiteY1" fmla="*/ 0 h 81298"/>
              <a:gd name="connsiteX2" fmla="*/ 436539 w 436539"/>
              <a:gd name="connsiteY2" fmla="*/ 81298 h 81298"/>
              <a:gd name="connsiteX0" fmla="*/ 0 w 508643"/>
              <a:gd name="connsiteY0" fmla="*/ 237953 h 237953"/>
              <a:gd name="connsiteX1" fmla="*/ 451929 w 508643"/>
              <a:gd name="connsiteY1" fmla="*/ 0 h 237953"/>
              <a:gd name="connsiteX2" fmla="*/ 508643 w 508643"/>
              <a:gd name="connsiteY2" fmla="*/ 81298 h 237953"/>
              <a:gd name="connsiteX0" fmla="*/ 0 w 508643"/>
              <a:gd name="connsiteY0" fmla="*/ 276102 h 276102"/>
              <a:gd name="connsiteX1" fmla="*/ 420742 w 508643"/>
              <a:gd name="connsiteY1" fmla="*/ 0 h 276102"/>
              <a:gd name="connsiteX2" fmla="*/ 508643 w 508643"/>
              <a:gd name="connsiteY2" fmla="*/ 119447 h 276102"/>
              <a:gd name="connsiteX0" fmla="*/ 0 w 437615"/>
              <a:gd name="connsiteY0" fmla="*/ 0 h 296361"/>
              <a:gd name="connsiteX1" fmla="*/ 349714 w 437615"/>
              <a:gd name="connsiteY1" fmla="*/ 176914 h 296361"/>
              <a:gd name="connsiteX2" fmla="*/ 437615 w 437615"/>
              <a:gd name="connsiteY2" fmla="*/ 296361 h 296361"/>
              <a:gd name="connsiteX0" fmla="*/ 0 w 437615"/>
              <a:gd name="connsiteY0" fmla="*/ 0 h 296361"/>
              <a:gd name="connsiteX1" fmla="*/ 338379 w 437615"/>
              <a:gd name="connsiteY1" fmla="*/ 153264 h 296361"/>
              <a:gd name="connsiteX2" fmla="*/ 437615 w 437615"/>
              <a:gd name="connsiteY2" fmla="*/ 296361 h 29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615" h="296361">
                <a:moveTo>
                  <a:pt x="0" y="0"/>
                </a:moveTo>
                <a:lnTo>
                  <a:pt x="338379" y="153264"/>
                </a:lnTo>
                <a:lnTo>
                  <a:pt x="437615" y="296361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36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C0217D-2D48-3B43-A6E9-9DC5315CE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36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90" b="2976"/>
          <a:stretch/>
        </p:blipFill>
        <p:spPr>
          <a:xfrm>
            <a:off x="1905000" y="944880"/>
            <a:ext cx="4715256" cy="4968240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 bwMode="auto">
          <a:xfrm>
            <a:off x="1960040" y="4233178"/>
            <a:ext cx="328278" cy="326383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rgbClr val="005B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947606" y="3148983"/>
            <a:ext cx="328278" cy="326383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rgbClr val="005B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965247" y="2337875"/>
            <a:ext cx="328278" cy="326383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rgbClr val="005B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3562731" y="2541254"/>
            <a:ext cx="67278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reeform 6"/>
          <p:cNvSpPr/>
          <p:nvPr/>
        </p:nvSpPr>
        <p:spPr>
          <a:xfrm rot="13192210" flipV="1">
            <a:off x="4254448" y="1928441"/>
            <a:ext cx="391867" cy="1258141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41190 h 1041190"/>
              <a:gd name="connsiteX1" fmla="*/ 141873 w 301067"/>
              <a:gd name="connsiteY1" fmla="*/ 0 h 1041190"/>
              <a:gd name="connsiteX2" fmla="*/ 301067 w 301067"/>
              <a:gd name="connsiteY2" fmla="*/ 20108 h 1041190"/>
              <a:gd name="connsiteX0" fmla="*/ 0 w 307390"/>
              <a:gd name="connsiteY0" fmla="*/ 1143686 h 1143686"/>
              <a:gd name="connsiteX1" fmla="*/ 141873 w 307390"/>
              <a:gd name="connsiteY1" fmla="*/ 102496 h 1143686"/>
              <a:gd name="connsiteX2" fmla="*/ 307390 w 307390"/>
              <a:gd name="connsiteY2" fmla="*/ 0 h 1143686"/>
              <a:gd name="connsiteX0" fmla="*/ 0 w 280748"/>
              <a:gd name="connsiteY0" fmla="*/ 1146123 h 1146123"/>
              <a:gd name="connsiteX1" fmla="*/ 141873 w 280748"/>
              <a:gd name="connsiteY1" fmla="*/ 104933 h 1146123"/>
              <a:gd name="connsiteX2" fmla="*/ 280748 w 280748"/>
              <a:gd name="connsiteY2" fmla="*/ 0 h 1146123"/>
              <a:gd name="connsiteX0" fmla="*/ 0 w 206271"/>
              <a:gd name="connsiteY0" fmla="*/ 605460 h 605460"/>
              <a:gd name="connsiteX1" fmla="*/ 67396 w 206271"/>
              <a:gd name="connsiteY1" fmla="*/ 104933 h 605460"/>
              <a:gd name="connsiteX2" fmla="*/ 206271 w 206271"/>
              <a:gd name="connsiteY2" fmla="*/ 0 h 605460"/>
              <a:gd name="connsiteX0" fmla="*/ 0 w 223234"/>
              <a:gd name="connsiteY0" fmla="*/ 594784 h 594784"/>
              <a:gd name="connsiteX1" fmla="*/ 84359 w 223234"/>
              <a:gd name="connsiteY1" fmla="*/ 104933 h 594784"/>
              <a:gd name="connsiteX2" fmla="*/ 223234 w 223234"/>
              <a:gd name="connsiteY2" fmla="*/ 0 h 594784"/>
              <a:gd name="connsiteX0" fmla="*/ 0 w 223234"/>
              <a:gd name="connsiteY0" fmla="*/ 594784 h 594784"/>
              <a:gd name="connsiteX1" fmla="*/ 149879 w 223234"/>
              <a:gd name="connsiteY1" fmla="*/ 224987 h 594784"/>
              <a:gd name="connsiteX2" fmla="*/ 223234 w 223234"/>
              <a:gd name="connsiteY2" fmla="*/ 0 h 594784"/>
              <a:gd name="connsiteX0" fmla="*/ 0 w 284655"/>
              <a:gd name="connsiteY0" fmla="*/ 529853 h 529853"/>
              <a:gd name="connsiteX1" fmla="*/ 149879 w 284655"/>
              <a:gd name="connsiteY1" fmla="*/ 160056 h 529853"/>
              <a:gd name="connsiteX2" fmla="*/ 284655 w 284655"/>
              <a:gd name="connsiteY2" fmla="*/ 0 h 529853"/>
              <a:gd name="connsiteX0" fmla="*/ 100259 w 134776"/>
              <a:gd name="connsiteY0" fmla="*/ 434123 h 434123"/>
              <a:gd name="connsiteX1" fmla="*/ 0 w 134776"/>
              <a:gd name="connsiteY1" fmla="*/ 160056 h 434123"/>
              <a:gd name="connsiteX2" fmla="*/ 134776 w 134776"/>
              <a:gd name="connsiteY2" fmla="*/ 0 h 434123"/>
              <a:gd name="connsiteX0" fmla="*/ 100259 w 160619"/>
              <a:gd name="connsiteY0" fmla="*/ 422633 h 422633"/>
              <a:gd name="connsiteX1" fmla="*/ 0 w 160619"/>
              <a:gd name="connsiteY1" fmla="*/ 148566 h 422633"/>
              <a:gd name="connsiteX2" fmla="*/ 160619 w 160619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1407 w 630045"/>
              <a:gd name="connsiteY0" fmla="*/ 316727 h 316727"/>
              <a:gd name="connsiteX1" fmla="*/ 476526 w 630045"/>
              <a:gd name="connsiteY1" fmla="*/ 129906 h 316727"/>
              <a:gd name="connsiteX2" fmla="*/ 630045 w 630045"/>
              <a:gd name="connsiteY2" fmla="*/ 0 h 316727"/>
              <a:gd name="connsiteX0" fmla="*/ 1358 w 650064"/>
              <a:gd name="connsiteY0" fmla="*/ 320226 h 320226"/>
              <a:gd name="connsiteX1" fmla="*/ 496545 w 650064"/>
              <a:gd name="connsiteY1" fmla="*/ 129906 h 320226"/>
              <a:gd name="connsiteX2" fmla="*/ 650064 w 650064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945474"/>
              <a:gd name="connsiteY0" fmla="*/ 404639 h 404639"/>
              <a:gd name="connsiteX1" fmla="*/ 495187 w 945474"/>
              <a:gd name="connsiteY1" fmla="*/ 214319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55519"/>
              <a:gd name="connsiteY0" fmla="*/ 396747 h 396747"/>
              <a:gd name="connsiteX1" fmla="*/ 863437 w 955519"/>
              <a:gd name="connsiteY1" fmla="*/ 66931 h 396747"/>
              <a:gd name="connsiteX2" fmla="*/ 955519 w 955519"/>
              <a:gd name="connsiteY2" fmla="*/ 0 h 396747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83891 w 950657"/>
              <a:gd name="connsiteY1" fmla="*/ 123491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70239 w 950657"/>
              <a:gd name="connsiteY1" fmla="*/ 76722 h 402434"/>
              <a:gd name="connsiteX2" fmla="*/ 950657 w 950657"/>
              <a:gd name="connsiteY2" fmla="*/ 0 h 402434"/>
              <a:gd name="connsiteX0" fmla="*/ 0 w 1049485"/>
              <a:gd name="connsiteY0" fmla="*/ 341380 h 341380"/>
              <a:gd name="connsiteX1" fmla="*/ 870239 w 1049485"/>
              <a:gd name="connsiteY1" fmla="*/ 15668 h 341380"/>
              <a:gd name="connsiteX2" fmla="*/ 1049485 w 1049485"/>
              <a:gd name="connsiteY2" fmla="*/ 15970 h 341380"/>
              <a:gd name="connsiteX0" fmla="*/ 0 w 963281"/>
              <a:gd name="connsiteY0" fmla="*/ 403079 h 403079"/>
              <a:gd name="connsiteX1" fmla="*/ 870239 w 963281"/>
              <a:gd name="connsiteY1" fmla="*/ 77367 h 403079"/>
              <a:gd name="connsiteX2" fmla="*/ 963281 w 963281"/>
              <a:gd name="connsiteY2" fmla="*/ 0 h 403079"/>
              <a:gd name="connsiteX0" fmla="*/ 0 w 1096556"/>
              <a:gd name="connsiteY0" fmla="*/ 333040 h 333040"/>
              <a:gd name="connsiteX1" fmla="*/ 870239 w 1096556"/>
              <a:gd name="connsiteY1" fmla="*/ 7328 h 333040"/>
              <a:gd name="connsiteX2" fmla="*/ 1096556 w 1096556"/>
              <a:gd name="connsiteY2" fmla="*/ 120433 h 333040"/>
              <a:gd name="connsiteX0" fmla="*/ 0 w 1096556"/>
              <a:gd name="connsiteY0" fmla="*/ 333733 h 333733"/>
              <a:gd name="connsiteX1" fmla="*/ 870239 w 1096556"/>
              <a:gd name="connsiteY1" fmla="*/ 8021 h 333733"/>
              <a:gd name="connsiteX2" fmla="*/ 1096556 w 1096556"/>
              <a:gd name="connsiteY2" fmla="*/ 121126 h 333733"/>
              <a:gd name="connsiteX0" fmla="*/ 0 w 957459"/>
              <a:gd name="connsiteY0" fmla="*/ 398329 h 398329"/>
              <a:gd name="connsiteX1" fmla="*/ 870239 w 957459"/>
              <a:gd name="connsiteY1" fmla="*/ 72617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2379 w 957459"/>
              <a:gd name="connsiteY1" fmla="*/ 42641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8625 w 957459"/>
              <a:gd name="connsiteY1" fmla="*/ 43189 h 398329"/>
              <a:gd name="connsiteX2" fmla="*/ 957459 w 957459"/>
              <a:gd name="connsiteY2" fmla="*/ 0 h 398329"/>
              <a:gd name="connsiteX0" fmla="*/ 0 w 960302"/>
              <a:gd name="connsiteY0" fmla="*/ 395005 h 395005"/>
              <a:gd name="connsiteX1" fmla="*/ 908625 w 960302"/>
              <a:gd name="connsiteY1" fmla="*/ 39865 h 395005"/>
              <a:gd name="connsiteX2" fmla="*/ 960302 w 960302"/>
              <a:gd name="connsiteY2" fmla="*/ 0 h 395005"/>
              <a:gd name="connsiteX0" fmla="*/ 0 w 937742"/>
              <a:gd name="connsiteY0" fmla="*/ 418723 h 418723"/>
              <a:gd name="connsiteX1" fmla="*/ 908625 w 937742"/>
              <a:gd name="connsiteY1" fmla="*/ 63583 h 418723"/>
              <a:gd name="connsiteX2" fmla="*/ 928424 w 937742"/>
              <a:gd name="connsiteY2" fmla="*/ 0 h 418723"/>
              <a:gd name="connsiteX0" fmla="*/ 0 w 939519"/>
              <a:gd name="connsiteY0" fmla="*/ 418723 h 418723"/>
              <a:gd name="connsiteX1" fmla="*/ 908625 w 939519"/>
              <a:gd name="connsiteY1" fmla="*/ 63583 h 418723"/>
              <a:gd name="connsiteX2" fmla="*/ 928424 w 939519"/>
              <a:gd name="connsiteY2" fmla="*/ 0 h 418723"/>
              <a:gd name="connsiteX0" fmla="*/ 0 w 928543"/>
              <a:gd name="connsiteY0" fmla="*/ 418723 h 418723"/>
              <a:gd name="connsiteX1" fmla="*/ 884081 w 928543"/>
              <a:gd name="connsiteY1" fmla="*/ 38841 h 418723"/>
              <a:gd name="connsiteX2" fmla="*/ 928424 w 928543"/>
              <a:gd name="connsiteY2" fmla="*/ 0 h 418723"/>
              <a:gd name="connsiteX0" fmla="*/ 0 w 927770"/>
              <a:gd name="connsiteY0" fmla="*/ 414157 h 414157"/>
              <a:gd name="connsiteX1" fmla="*/ 884081 w 927770"/>
              <a:gd name="connsiteY1" fmla="*/ 34275 h 414157"/>
              <a:gd name="connsiteX2" fmla="*/ 927425 w 927770"/>
              <a:gd name="connsiteY2" fmla="*/ 409 h 414157"/>
              <a:gd name="connsiteX0" fmla="*/ 0 w 929240"/>
              <a:gd name="connsiteY0" fmla="*/ 416085 h 416085"/>
              <a:gd name="connsiteX1" fmla="*/ 884081 w 929240"/>
              <a:gd name="connsiteY1" fmla="*/ 36203 h 416085"/>
              <a:gd name="connsiteX2" fmla="*/ 927425 w 929240"/>
              <a:gd name="connsiteY2" fmla="*/ 2337 h 416085"/>
              <a:gd name="connsiteX0" fmla="*/ 0 w 971204"/>
              <a:gd name="connsiteY0" fmla="*/ 427384 h 427384"/>
              <a:gd name="connsiteX1" fmla="*/ 884081 w 971204"/>
              <a:gd name="connsiteY1" fmla="*/ 47502 h 427384"/>
              <a:gd name="connsiteX2" fmla="*/ 945841 w 971204"/>
              <a:gd name="connsiteY2" fmla="*/ 1226 h 427384"/>
              <a:gd name="connsiteX3" fmla="*/ 927425 w 971204"/>
              <a:gd name="connsiteY3" fmla="*/ 13636 h 427384"/>
              <a:gd name="connsiteX0" fmla="*/ 0 w 971204"/>
              <a:gd name="connsiteY0" fmla="*/ 473153 h 473153"/>
              <a:gd name="connsiteX1" fmla="*/ 884081 w 971204"/>
              <a:gd name="connsiteY1" fmla="*/ 93271 h 473153"/>
              <a:gd name="connsiteX2" fmla="*/ 945841 w 971204"/>
              <a:gd name="connsiteY2" fmla="*/ 46995 h 473153"/>
              <a:gd name="connsiteX3" fmla="*/ 942732 w 971204"/>
              <a:gd name="connsiteY3" fmla="*/ 1 h 473153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549"/>
              <a:gd name="connsiteY0" fmla="*/ 473203 h 473203"/>
              <a:gd name="connsiteX1" fmla="*/ 884081 w 984549"/>
              <a:gd name="connsiteY1" fmla="*/ 93321 h 473203"/>
              <a:gd name="connsiteX2" fmla="*/ 974130 w 984549"/>
              <a:gd name="connsiteY2" fmla="*/ 6127 h 473203"/>
              <a:gd name="connsiteX3" fmla="*/ 942732 w 984549"/>
              <a:gd name="connsiteY3" fmla="*/ 51 h 473203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4391"/>
              <a:gd name="connsiteY0" fmla="*/ 473311 h 473311"/>
              <a:gd name="connsiteX1" fmla="*/ 887710 w 954391"/>
              <a:gd name="connsiteY1" fmla="*/ 104312 h 473311"/>
              <a:gd name="connsiteX2" fmla="*/ 885658 w 954391"/>
              <a:gd name="connsiteY2" fmla="*/ 4965 h 473311"/>
              <a:gd name="connsiteX3" fmla="*/ 942732 w 954391"/>
              <a:gd name="connsiteY3" fmla="*/ 159 h 473311"/>
              <a:gd name="connsiteX0" fmla="*/ 0 w 942733"/>
              <a:gd name="connsiteY0" fmla="*/ 473311 h 473311"/>
              <a:gd name="connsiteX1" fmla="*/ 885658 w 942733"/>
              <a:gd name="connsiteY1" fmla="*/ 4965 h 473311"/>
              <a:gd name="connsiteX2" fmla="*/ 942732 w 942733"/>
              <a:gd name="connsiteY2" fmla="*/ 159 h 473311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32183"/>
              <a:gd name="connsiteY0" fmla="*/ 406142 h 406142"/>
              <a:gd name="connsiteX1" fmla="*/ 889386 w 932183"/>
              <a:gd name="connsiteY1" fmla="*/ 36921 h 406142"/>
              <a:gd name="connsiteX2" fmla="*/ 932181 w 932183"/>
              <a:gd name="connsiteY2" fmla="*/ 2 h 406142"/>
              <a:gd name="connsiteX0" fmla="*/ 0 w 932181"/>
              <a:gd name="connsiteY0" fmla="*/ 406140 h 406140"/>
              <a:gd name="connsiteX1" fmla="*/ 851066 w 932181"/>
              <a:gd name="connsiteY1" fmla="*/ 62820 h 406140"/>
              <a:gd name="connsiteX2" fmla="*/ 932181 w 932181"/>
              <a:gd name="connsiteY2" fmla="*/ 0 h 406140"/>
              <a:gd name="connsiteX0" fmla="*/ 0 w 928626"/>
              <a:gd name="connsiteY0" fmla="*/ 396392 h 396392"/>
              <a:gd name="connsiteX1" fmla="*/ 851066 w 928626"/>
              <a:gd name="connsiteY1" fmla="*/ 53072 h 396392"/>
              <a:gd name="connsiteX2" fmla="*/ 928626 w 928626"/>
              <a:gd name="connsiteY2" fmla="*/ 0 h 396392"/>
              <a:gd name="connsiteX0" fmla="*/ 0 w 932190"/>
              <a:gd name="connsiteY0" fmla="*/ 398801 h 398801"/>
              <a:gd name="connsiteX1" fmla="*/ 851066 w 932190"/>
              <a:gd name="connsiteY1" fmla="*/ 55481 h 398801"/>
              <a:gd name="connsiteX2" fmla="*/ 932190 w 932190"/>
              <a:gd name="connsiteY2" fmla="*/ 0 h 398801"/>
              <a:gd name="connsiteX0" fmla="*/ 0 w 581868"/>
              <a:gd name="connsiteY0" fmla="*/ 1 h 120083"/>
              <a:gd name="connsiteX1" fmla="*/ 500744 w 581868"/>
              <a:gd name="connsiteY1" fmla="*/ 120083 h 120083"/>
              <a:gd name="connsiteX2" fmla="*/ 581868 w 581868"/>
              <a:gd name="connsiteY2" fmla="*/ 64602 h 120083"/>
              <a:gd name="connsiteX0" fmla="*/ 0 w 475039"/>
              <a:gd name="connsiteY0" fmla="*/ 219845 h 219846"/>
              <a:gd name="connsiteX1" fmla="*/ 393915 w 475039"/>
              <a:gd name="connsiteY1" fmla="*/ 55481 h 219846"/>
              <a:gd name="connsiteX2" fmla="*/ 475039 w 475039"/>
              <a:gd name="connsiteY2" fmla="*/ 0 h 219846"/>
              <a:gd name="connsiteX0" fmla="*/ 0 w 475039"/>
              <a:gd name="connsiteY0" fmla="*/ 219845 h 219845"/>
              <a:gd name="connsiteX1" fmla="*/ 379825 w 475039"/>
              <a:gd name="connsiteY1" fmla="*/ 218027 h 219845"/>
              <a:gd name="connsiteX2" fmla="*/ 475039 w 475039"/>
              <a:gd name="connsiteY2" fmla="*/ 0 h 219845"/>
              <a:gd name="connsiteX0" fmla="*/ 0 w 436539"/>
              <a:gd name="connsiteY0" fmla="*/ 1818 h 81298"/>
              <a:gd name="connsiteX1" fmla="*/ 379825 w 436539"/>
              <a:gd name="connsiteY1" fmla="*/ 0 h 81298"/>
              <a:gd name="connsiteX2" fmla="*/ 436539 w 436539"/>
              <a:gd name="connsiteY2" fmla="*/ 81298 h 81298"/>
              <a:gd name="connsiteX0" fmla="*/ 0 w 379825"/>
              <a:gd name="connsiteY0" fmla="*/ 1818 h 1041955"/>
              <a:gd name="connsiteX1" fmla="*/ 379825 w 379825"/>
              <a:gd name="connsiteY1" fmla="*/ 0 h 1041955"/>
              <a:gd name="connsiteX2" fmla="*/ 95016 w 379825"/>
              <a:gd name="connsiteY2" fmla="*/ 1041956 h 1041955"/>
              <a:gd name="connsiteX0" fmla="*/ 0 w 525088"/>
              <a:gd name="connsiteY0" fmla="*/ 0 h 1437861"/>
              <a:gd name="connsiteX1" fmla="*/ 525088 w 525088"/>
              <a:gd name="connsiteY1" fmla="*/ 395905 h 1437861"/>
              <a:gd name="connsiteX2" fmla="*/ 240279 w 525088"/>
              <a:gd name="connsiteY2" fmla="*/ 1437861 h 1437861"/>
              <a:gd name="connsiteX0" fmla="*/ 0 w 243783"/>
              <a:gd name="connsiteY0" fmla="*/ 0 h 1437861"/>
              <a:gd name="connsiteX1" fmla="*/ 243783 w 243783"/>
              <a:gd name="connsiteY1" fmla="*/ 694048 h 1437861"/>
              <a:gd name="connsiteX2" fmla="*/ 240279 w 243783"/>
              <a:gd name="connsiteY2" fmla="*/ 1437861 h 1437861"/>
              <a:gd name="connsiteX0" fmla="*/ 0 w 263010"/>
              <a:gd name="connsiteY0" fmla="*/ 0 h 1437861"/>
              <a:gd name="connsiteX1" fmla="*/ 243783 w 263010"/>
              <a:gd name="connsiteY1" fmla="*/ 694048 h 1437861"/>
              <a:gd name="connsiteX2" fmla="*/ 240279 w 263010"/>
              <a:gd name="connsiteY2" fmla="*/ 1437861 h 1437861"/>
              <a:gd name="connsiteX0" fmla="*/ 0 w 263010"/>
              <a:gd name="connsiteY0" fmla="*/ 0 h 1437861"/>
              <a:gd name="connsiteX1" fmla="*/ 243783 w 263010"/>
              <a:gd name="connsiteY1" fmla="*/ 694048 h 1437861"/>
              <a:gd name="connsiteX2" fmla="*/ 240279 w 263010"/>
              <a:gd name="connsiteY2" fmla="*/ 1437861 h 1437861"/>
              <a:gd name="connsiteX0" fmla="*/ 0 w 263010"/>
              <a:gd name="connsiteY0" fmla="*/ 0 h 1437861"/>
              <a:gd name="connsiteX1" fmla="*/ 243783 w 263010"/>
              <a:gd name="connsiteY1" fmla="*/ 694048 h 1437861"/>
              <a:gd name="connsiteX2" fmla="*/ 240279 w 263010"/>
              <a:gd name="connsiteY2" fmla="*/ 1437861 h 1437861"/>
              <a:gd name="connsiteX0" fmla="*/ 0 w 266247"/>
              <a:gd name="connsiteY0" fmla="*/ 0 h 1437861"/>
              <a:gd name="connsiteX1" fmla="*/ 243783 w 266247"/>
              <a:gd name="connsiteY1" fmla="*/ 694048 h 1437861"/>
              <a:gd name="connsiteX2" fmla="*/ 240279 w 266247"/>
              <a:gd name="connsiteY2" fmla="*/ 1437861 h 1437861"/>
              <a:gd name="connsiteX0" fmla="*/ 0 w 271635"/>
              <a:gd name="connsiteY0" fmla="*/ 0 h 1437861"/>
              <a:gd name="connsiteX1" fmla="*/ 243783 w 271635"/>
              <a:gd name="connsiteY1" fmla="*/ 694048 h 1437861"/>
              <a:gd name="connsiteX2" fmla="*/ 240279 w 271635"/>
              <a:gd name="connsiteY2" fmla="*/ 1437861 h 1437861"/>
              <a:gd name="connsiteX0" fmla="*/ 0 w 276133"/>
              <a:gd name="connsiteY0" fmla="*/ 0 h 1437861"/>
              <a:gd name="connsiteX1" fmla="*/ 251073 w 276133"/>
              <a:gd name="connsiteY1" fmla="*/ 704644 h 1437861"/>
              <a:gd name="connsiteX2" fmla="*/ 240279 w 276133"/>
              <a:gd name="connsiteY2" fmla="*/ 1437861 h 1437861"/>
              <a:gd name="connsiteX0" fmla="*/ 0 w 269145"/>
              <a:gd name="connsiteY0" fmla="*/ 0 h 1437861"/>
              <a:gd name="connsiteX1" fmla="*/ 251073 w 269145"/>
              <a:gd name="connsiteY1" fmla="*/ 704644 h 1437861"/>
              <a:gd name="connsiteX2" fmla="*/ 240279 w 269145"/>
              <a:gd name="connsiteY2" fmla="*/ 1437861 h 1437861"/>
              <a:gd name="connsiteX0" fmla="*/ 0 w 266975"/>
              <a:gd name="connsiteY0" fmla="*/ 0 h 1437861"/>
              <a:gd name="connsiteX1" fmla="*/ 251073 w 266975"/>
              <a:gd name="connsiteY1" fmla="*/ 704644 h 1437861"/>
              <a:gd name="connsiteX2" fmla="*/ 240279 w 266975"/>
              <a:gd name="connsiteY2" fmla="*/ 1437861 h 1437861"/>
              <a:gd name="connsiteX0" fmla="*/ 0 w 280460"/>
              <a:gd name="connsiteY0" fmla="*/ 0 h 1437861"/>
              <a:gd name="connsiteX1" fmla="*/ 251073 w 280460"/>
              <a:gd name="connsiteY1" fmla="*/ 704644 h 1437861"/>
              <a:gd name="connsiteX2" fmla="*/ 240279 w 280460"/>
              <a:gd name="connsiteY2" fmla="*/ 1437861 h 1437861"/>
              <a:gd name="connsiteX0" fmla="*/ 0 w 279315"/>
              <a:gd name="connsiteY0" fmla="*/ 0 h 1437861"/>
              <a:gd name="connsiteX1" fmla="*/ 251073 w 279315"/>
              <a:gd name="connsiteY1" fmla="*/ 704644 h 1437861"/>
              <a:gd name="connsiteX2" fmla="*/ 240279 w 279315"/>
              <a:gd name="connsiteY2" fmla="*/ 1437861 h 1437861"/>
              <a:gd name="connsiteX0" fmla="*/ 0 w 281935"/>
              <a:gd name="connsiteY0" fmla="*/ 0 h 1437861"/>
              <a:gd name="connsiteX1" fmla="*/ 251073 w 281935"/>
              <a:gd name="connsiteY1" fmla="*/ 704644 h 1437861"/>
              <a:gd name="connsiteX2" fmla="*/ 240279 w 281935"/>
              <a:gd name="connsiteY2" fmla="*/ 1437861 h 1437861"/>
              <a:gd name="connsiteX0" fmla="*/ 0 w 275202"/>
              <a:gd name="connsiteY0" fmla="*/ 0 h 1437861"/>
              <a:gd name="connsiteX1" fmla="*/ 251073 w 275202"/>
              <a:gd name="connsiteY1" fmla="*/ 704644 h 1437861"/>
              <a:gd name="connsiteX2" fmla="*/ 240279 w 275202"/>
              <a:gd name="connsiteY2" fmla="*/ 1437861 h 1437861"/>
              <a:gd name="connsiteX0" fmla="*/ 0 w 270974"/>
              <a:gd name="connsiteY0" fmla="*/ 0 h 1437861"/>
              <a:gd name="connsiteX1" fmla="*/ 251073 w 270974"/>
              <a:gd name="connsiteY1" fmla="*/ 704644 h 1437861"/>
              <a:gd name="connsiteX2" fmla="*/ 240279 w 270974"/>
              <a:gd name="connsiteY2" fmla="*/ 1437861 h 1437861"/>
              <a:gd name="connsiteX0" fmla="*/ 0 w 253136"/>
              <a:gd name="connsiteY0" fmla="*/ 0 h 1440647"/>
              <a:gd name="connsiteX1" fmla="*/ 233235 w 253136"/>
              <a:gd name="connsiteY1" fmla="*/ 707430 h 1440647"/>
              <a:gd name="connsiteX2" fmla="*/ 222441 w 253136"/>
              <a:gd name="connsiteY2" fmla="*/ 1440647 h 1440647"/>
              <a:gd name="connsiteX0" fmla="*/ 0 w 260034"/>
              <a:gd name="connsiteY0" fmla="*/ 0 h 1440647"/>
              <a:gd name="connsiteX1" fmla="*/ 242365 w 260034"/>
              <a:gd name="connsiteY1" fmla="*/ 797255 h 1440647"/>
              <a:gd name="connsiteX2" fmla="*/ 222441 w 260034"/>
              <a:gd name="connsiteY2" fmla="*/ 1440647 h 1440647"/>
              <a:gd name="connsiteX0" fmla="*/ 0 w 260034"/>
              <a:gd name="connsiteY0" fmla="*/ 0 h 1440647"/>
              <a:gd name="connsiteX1" fmla="*/ 242365 w 260034"/>
              <a:gd name="connsiteY1" fmla="*/ 797255 h 1440647"/>
              <a:gd name="connsiteX2" fmla="*/ 222441 w 260034"/>
              <a:gd name="connsiteY2" fmla="*/ 1440647 h 1440647"/>
              <a:gd name="connsiteX0" fmla="*/ 0 w 259799"/>
              <a:gd name="connsiteY0" fmla="*/ 0 h 1448638"/>
              <a:gd name="connsiteX1" fmla="*/ 242365 w 259799"/>
              <a:gd name="connsiteY1" fmla="*/ 797255 h 1448638"/>
              <a:gd name="connsiteX2" fmla="*/ 221355 w 259799"/>
              <a:gd name="connsiteY2" fmla="*/ 1448638 h 1448638"/>
              <a:gd name="connsiteX0" fmla="*/ 0 w 261635"/>
              <a:gd name="connsiteY0" fmla="*/ 0 h 1455237"/>
              <a:gd name="connsiteX1" fmla="*/ 242365 w 261635"/>
              <a:gd name="connsiteY1" fmla="*/ 797255 h 1455237"/>
              <a:gd name="connsiteX2" fmla="*/ 229188 w 261635"/>
              <a:gd name="connsiteY2" fmla="*/ 1455237 h 1455237"/>
              <a:gd name="connsiteX0" fmla="*/ 0 w 260496"/>
              <a:gd name="connsiteY0" fmla="*/ 0 h 1455237"/>
              <a:gd name="connsiteX1" fmla="*/ 242365 w 260496"/>
              <a:gd name="connsiteY1" fmla="*/ 797255 h 1455237"/>
              <a:gd name="connsiteX2" fmla="*/ 229188 w 260496"/>
              <a:gd name="connsiteY2" fmla="*/ 1455237 h 145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496" h="1455237">
                <a:moveTo>
                  <a:pt x="0" y="0"/>
                </a:moveTo>
                <a:cubicBezTo>
                  <a:pt x="98697" y="220804"/>
                  <a:pt x="199758" y="443847"/>
                  <a:pt x="242365" y="797255"/>
                </a:cubicBezTo>
                <a:cubicBezTo>
                  <a:pt x="284863" y="1216316"/>
                  <a:pt x="240887" y="1324281"/>
                  <a:pt x="229188" y="1455237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8407790">
            <a:off x="3454981" y="3057141"/>
            <a:ext cx="920358" cy="124502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41190 h 1041190"/>
              <a:gd name="connsiteX1" fmla="*/ 141873 w 301067"/>
              <a:gd name="connsiteY1" fmla="*/ 0 h 1041190"/>
              <a:gd name="connsiteX2" fmla="*/ 301067 w 301067"/>
              <a:gd name="connsiteY2" fmla="*/ 20108 h 1041190"/>
              <a:gd name="connsiteX0" fmla="*/ 0 w 307390"/>
              <a:gd name="connsiteY0" fmla="*/ 1143686 h 1143686"/>
              <a:gd name="connsiteX1" fmla="*/ 141873 w 307390"/>
              <a:gd name="connsiteY1" fmla="*/ 102496 h 1143686"/>
              <a:gd name="connsiteX2" fmla="*/ 307390 w 307390"/>
              <a:gd name="connsiteY2" fmla="*/ 0 h 1143686"/>
              <a:gd name="connsiteX0" fmla="*/ 0 w 280748"/>
              <a:gd name="connsiteY0" fmla="*/ 1146123 h 1146123"/>
              <a:gd name="connsiteX1" fmla="*/ 141873 w 280748"/>
              <a:gd name="connsiteY1" fmla="*/ 104933 h 1146123"/>
              <a:gd name="connsiteX2" fmla="*/ 280748 w 280748"/>
              <a:gd name="connsiteY2" fmla="*/ 0 h 1146123"/>
              <a:gd name="connsiteX0" fmla="*/ 0 w 206271"/>
              <a:gd name="connsiteY0" fmla="*/ 605460 h 605460"/>
              <a:gd name="connsiteX1" fmla="*/ 67396 w 206271"/>
              <a:gd name="connsiteY1" fmla="*/ 104933 h 605460"/>
              <a:gd name="connsiteX2" fmla="*/ 206271 w 206271"/>
              <a:gd name="connsiteY2" fmla="*/ 0 h 605460"/>
              <a:gd name="connsiteX0" fmla="*/ 0 w 223234"/>
              <a:gd name="connsiteY0" fmla="*/ 594784 h 594784"/>
              <a:gd name="connsiteX1" fmla="*/ 84359 w 223234"/>
              <a:gd name="connsiteY1" fmla="*/ 104933 h 594784"/>
              <a:gd name="connsiteX2" fmla="*/ 223234 w 223234"/>
              <a:gd name="connsiteY2" fmla="*/ 0 h 594784"/>
              <a:gd name="connsiteX0" fmla="*/ 0 w 223234"/>
              <a:gd name="connsiteY0" fmla="*/ 594784 h 594784"/>
              <a:gd name="connsiteX1" fmla="*/ 149879 w 223234"/>
              <a:gd name="connsiteY1" fmla="*/ 224987 h 594784"/>
              <a:gd name="connsiteX2" fmla="*/ 223234 w 223234"/>
              <a:gd name="connsiteY2" fmla="*/ 0 h 594784"/>
              <a:gd name="connsiteX0" fmla="*/ 0 w 284655"/>
              <a:gd name="connsiteY0" fmla="*/ 529853 h 529853"/>
              <a:gd name="connsiteX1" fmla="*/ 149879 w 284655"/>
              <a:gd name="connsiteY1" fmla="*/ 160056 h 529853"/>
              <a:gd name="connsiteX2" fmla="*/ 284655 w 284655"/>
              <a:gd name="connsiteY2" fmla="*/ 0 h 529853"/>
              <a:gd name="connsiteX0" fmla="*/ 100259 w 134776"/>
              <a:gd name="connsiteY0" fmla="*/ 434123 h 434123"/>
              <a:gd name="connsiteX1" fmla="*/ 0 w 134776"/>
              <a:gd name="connsiteY1" fmla="*/ 160056 h 434123"/>
              <a:gd name="connsiteX2" fmla="*/ 134776 w 134776"/>
              <a:gd name="connsiteY2" fmla="*/ 0 h 434123"/>
              <a:gd name="connsiteX0" fmla="*/ 100259 w 160619"/>
              <a:gd name="connsiteY0" fmla="*/ 422633 h 422633"/>
              <a:gd name="connsiteX1" fmla="*/ 0 w 160619"/>
              <a:gd name="connsiteY1" fmla="*/ 148566 h 422633"/>
              <a:gd name="connsiteX2" fmla="*/ 160619 w 160619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1407 w 630045"/>
              <a:gd name="connsiteY0" fmla="*/ 316727 h 316727"/>
              <a:gd name="connsiteX1" fmla="*/ 476526 w 630045"/>
              <a:gd name="connsiteY1" fmla="*/ 129906 h 316727"/>
              <a:gd name="connsiteX2" fmla="*/ 630045 w 630045"/>
              <a:gd name="connsiteY2" fmla="*/ 0 h 316727"/>
              <a:gd name="connsiteX0" fmla="*/ 1358 w 650064"/>
              <a:gd name="connsiteY0" fmla="*/ 320226 h 320226"/>
              <a:gd name="connsiteX1" fmla="*/ 496545 w 650064"/>
              <a:gd name="connsiteY1" fmla="*/ 129906 h 320226"/>
              <a:gd name="connsiteX2" fmla="*/ 650064 w 650064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945474"/>
              <a:gd name="connsiteY0" fmla="*/ 404639 h 404639"/>
              <a:gd name="connsiteX1" fmla="*/ 495187 w 945474"/>
              <a:gd name="connsiteY1" fmla="*/ 214319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55519"/>
              <a:gd name="connsiteY0" fmla="*/ 396747 h 396747"/>
              <a:gd name="connsiteX1" fmla="*/ 863437 w 955519"/>
              <a:gd name="connsiteY1" fmla="*/ 66931 h 396747"/>
              <a:gd name="connsiteX2" fmla="*/ 955519 w 955519"/>
              <a:gd name="connsiteY2" fmla="*/ 0 h 396747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83891 w 950657"/>
              <a:gd name="connsiteY1" fmla="*/ 123491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70239 w 950657"/>
              <a:gd name="connsiteY1" fmla="*/ 76722 h 402434"/>
              <a:gd name="connsiteX2" fmla="*/ 950657 w 950657"/>
              <a:gd name="connsiteY2" fmla="*/ 0 h 402434"/>
              <a:gd name="connsiteX0" fmla="*/ 0 w 1049485"/>
              <a:gd name="connsiteY0" fmla="*/ 341380 h 341380"/>
              <a:gd name="connsiteX1" fmla="*/ 870239 w 1049485"/>
              <a:gd name="connsiteY1" fmla="*/ 15668 h 341380"/>
              <a:gd name="connsiteX2" fmla="*/ 1049485 w 1049485"/>
              <a:gd name="connsiteY2" fmla="*/ 15970 h 341380"/>
              <a:gd name="connsiteX0" fmla="*/ 0 w 963281"/>
              <a:gd name="connsiteY0" fmla="*/ 403079 h 403079"/>
              <a:gd name="connsiteX1" fmla="*/ 870239 w 963281"/>
              <a:gd name="connsiteY1" fmla="*/ 77367 h 403079"/>
              <a:gd name="connsiteX2" fmla="*/ 963281 w 963281"/>
              <a:gd name="connsiteY2" fmla="*/ 0 h 403079"/>
              <a:gd name="connsiteX0" fmla="*/ 0 w 1096556"/>
              <a:gd name="connsiteY0" fmla="*/ 333040 h 333040"/>
              <a:gd name="connsiteX1" fmla="*/ 870239 w 1096556"/>
              <a:gd name="connsiteY1" fmla="*/ 7328 h 333040"/>
              <a:gd name="connsiteX2" fmla="*/ 1096556 w 1096556"/>
              <a:gd name="connsiteY2" fmla="*/ 120433 h 333040"/>
              <a:gd name="connsiteX0" fmla="*/ 0 w 1096556"/>
              <a:gd name="connsiteY0" fmla="*/ 333733 h 333733"/>
              <a:gd name="connsiteX1" fmla="*/ 870239 w 1096556"/>
              <a:gd name="connsiteY1" fmla="*/ 8021 h 333733"/>
              <a:gd name="connsiteX2" fmla="*/ 1096556 w 1096556"/>
              <a:gd name="connsiteY2" fmla="*/ 121126 h 333733"/>
              <a:gd name="connsiteX0" fmla="*/ 0 w 957459"/>
              <a:gd name="connsiteY0" fmla="*/ 398329 h 398329"/>
              <a:gd name="connsiteX1" fmla="*/ 870239 w 957459"/>
              <a:gd name="connsiteY1" fmla="*/ 72617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2379 w 957459"/>
              <a:gd name="connsiteY1" fmla="*/ 42641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8625 w 957459"/>
              <a:gd name="connsiteY1" fmla="*/ 43189 h 398329"/>
              <a:gd name="connsiteX2" fmla="*/ 957459 w 957459"/>
              <a:gd name="connsiteY2" fmla="*/ 0 h 398329"/>
              <a:gd name="connsiteX0" fmla="*/ 0 w 960302"/>
              <a:gd name="connsiteY0" fmla="*/ 395005 h 395005"/>
              <a:gd name="connsiteX1" fmla="*/ 908625 w 960302"/>
              <a:gd name="connsiteY1" fmla="*/ 39865 h 395005"/>
              <a:gd name="connsiteX2" fmla="*/ 960302 w 960302"/>
              <a:gd name="connsiteY2" fmla="*/ 0 h 395005"/>
              <a:gd name="connsiteX0" fmla="*/ 0 w 937742"/>
              <a:gd name="connsiteY0" fmla="*/ 418723 h 418723"/>
              <a:gd name="connsiteX1" fmla="*/ 908625 w 937742"/>
              <a:gd name="connsiteY1" fmla="*/ 63583 h 418723"/>
              <a:gd name="connsiteX2" fmla="*/ 928424 w 937742"/>
              <a:gd name="connsiteY2" fmla="*/ 0 h 418723"/>
              <a:gd name="connsiteX0" fmla="*/ 0 w 939519"/>
              <a:gd name="connsiteY0" fmla="*/ 418723 h 418723"/>
              <a:gd name="connsiteX1" fmla="*/ 908625 w 939519"/>
              <a:gd name="connsiteY1" fmla="*/ 63583 h 418723"/>
              <a:gd name="connsiteX2" fmla="*/ 928424 w 939519"/>
              <a:gd name="connsiteY2" fmla="*/ 0 h 418723"/>
              <a:gd name="connsiteX0" fmla="*/ 0 w 928543"/>
              <a:gd name="connsiteY0" fmla="*/ 418723 h 418723"/>
              <a:gd name="connsiteX1" fmla="*/ 884081 w 928543"/>
              <a:gd name="connsiteY1" fmla="*/ 38841 h 418723"/>
              <a:gd name="connsiteX2" fmla="*/ 928424 w 928543"/>
              <a:gd name="connsiteY2" fmla="*/ 0 h 418723"/>
              <a:gd name="connsiteX0" fmla="*/ 0 w 927770"/>
              <a:gd name="connsiteY0" fmla="*/ 414157 h 414157"/>
              <a:gd name="connsiteX1" fmla="*/ 884081 w 927770"/>
              <a:gd name="connsiteY1" fmla="*/ 34275 h 414157"/>
              <a:gd name="connsiteX2" fmla="*/ 927425 w 927770"/>
              <a:gd name="connsiteY2" fmla="*/ 409 h 414157"/>
              <a:gd name="connsiteX0" fmla="*/ 0 w 929240"/>
              <a:gd name="connsiteY0" fmla="*/ 416085 h 416085"/>
              <a:gd name="connsiteX1" fmla="*/ 884081 w 929240"/>
              <a:gd name="connsiteY1" fmla="*/ 36203 h 416085"/>
              <a:gd name="connsiteX2" fmla="*/ 927425 w 929240"/>
              <a:gd name="connsiteY2" fmla="*/ 2337 h 416085"/>
              <a:gd name="connsiteX0" fmla="*/ 0 w 971204"/>
              <a:gd name="connsiteY0" fmla="*/ 427384 h 427384"/>
              <a:gd name="connsiteX1" fmla="*/ 884081 w 971204"/>
              <a:gd name="connsiteY1" fmla="*/ 47502 h 427384"/>
              <a:gd name="connsiteX2" fmla="*/ 945841 w 971204"/>
              <a:gd name="connsiteY2" fmla="*/ 1226 h 427384"/>
              <a:gd name="connsiteX3" fmla="*/ 927425 w 971204"/>
              <a:gd name="connsiteY3" fmla="*/ 13636 h 427384"/>
              <a:gd name="connsiteX0" fmla="*/ 0 w 971204"/>
              <a:gd name="connsiteY0" fmla="*/ 473153 h 473153"/>
              <a:gd name="connsiteX1" fmla="*/ 884081 w 971204"/>
              <a:gd name="connsiteY1" fmla="*/ 93271 h 473153"/>
              <a:gd name="connsiteX2" fmla="*/ 945841 w 971204"/>
              <a:gd name="connsiteY2" fmla="*/ 46995 h 473153"/>
              <a:gd name="connsiteX3" fmla="*/ 942732 w 971204"/>
              <a:gd name="connsiteY3" fmla="*/ 1 h 473153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549"/>
              <a:gd name="connsiteY0" fmla="*/ 473203 h 473203"/>
              <a:gd name="connsiteX1" fmla="*/ 884081 w 984549"/>
              <a:gd name="connsiteY1" fmla="*/ 93321 h 473203"/>
              <a:gd name="connsiteX2" fmla="*/ 974130 w 984549"/>
              <a:gd name="connsiteY2" fmla="*/ 6127 h 473203"/>
              <a:gd name="connsiteX3" fmla="*/ 942732 w 984549"/>
              <a:gd name="connsiteY3" fmla="*/ 51 h 473203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4391"/>
              <a:gd name="connsiteY0" fmla="*/ 473311 h 473311"/>
              <a:gd name="connsiteX1" fmla="*/ 887710 w 954391"/>
              <a:gd name="connsiteY1" fmla="*/ 104312 h 473311"/>
              <a:gd name="connsiteX2" fmla="*/ 885658 w 954391"/>
              <a:gd name="connsiteY2" fmla="*/ 4965 h 473311"/>
              <a:gd name="connsiteX3" fmla="*/ 942732 w 954391"/>
              <a:gd name="connsiteY3" fmla="*/ 159 h 473311"/>
              <a:gd name="connsiteX0" fmla="*/ 0 w 942733"/>
              <a:gd name="connsiteY0" fmla="*/ 473311 h 473311"/>
              <a:gd name="connsiteX1" fmla="*/ 885658 w 942733"/>
              <a:gd name="connsiteY1" fmla="*/ 4965 h 473311"/>
              <a:gd name="connsiteX2" fmla="*/ 942732 w 942733"/>
              <a:gd name="connsiteY2" fmla="*/ 159 h 473311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32183"/>
              <a:gd name="connsiteY0" fmla="*/ 406142 h 406142"/>
              <a:gd name="connsiteX1" fmla="*/ 889386 w 932183"/>
              <a:gd name="connsiteY1" fmla="*/ 36921 h 406142"/>
              <a:gd name="connsiteX2" fmla="*/ 932181 w 932183"/>
              <a:gd name="connsiteY2" fmla="*/ 2 h 406142"/>
              <a:gd name="connsiteX0" fmla="*/ 0 w 932181"/>
              <a:gd name="connsiteY0" fmla="*/ 406140 h 406140"/>
              <a:gd name="connsiteX1" fmla="*/ 851066 w 932181"/>
              <a:gd name="connsiteY1" fmla="*/ 62820 h 406140"/>
              <a:gd name="connsiteX2" fmla="*/ 932181 w 932181"/>
              <a:gd name="connsiteY2" fmla="*/ 0 h 406140"/>
              <a:gd name="connsiteX0" fmla="*/ 0 w 928626"/>
              <a:gd name="connsiteY0" fmla="*/ 396392 h 396392"/>
              <a:gd name="connsiteX1" fmla="*/ 851066 w 928626"/>
              <a:gd name="connsiteY1" fmla="*/ 53072 h 396392"/>
              <a:gd name="connsiteX2" fmla="*/ 928626 w 928626"/>
              <a:gd name="connsiteY2" fmla="*/ 0 h 396392"/>
              <a:gd name="connsiteX0" fmla="*/ 0 w 932190"/>
              <a:gd name="connsiteY0" fmla="*/ 398801 h 398801"/>
              <a:gd name="connsiteX1" fmla="*/ 851066 w 932190"/>
              <a:gd name="connsiteY1" fmla="*/ 55481 h 398801"/>
              <a:gd name="connsiteX2" fmla="*/ 932190 w 932190"/>
              <a:gd name="connsiteY2" fmla="*/ 0 h 398801"/>
              <a:gd name="connsiteX0" fmla="*/ 0 w 581868"/>
              <a:gd name="connsiteY0" fmla="*/ 1 h 120083"/>
              <a:gd name="connsiteX1" fmla="*/ 500744 w 581868"/>
              <a:gd name="connsiteY1" fmla="*/ 120083 h 120083"/>
              <a:gd name="connsiteX2" fmla="*/ 581868 w 581868"/>
              <a:gd name="connsiteY2" fmla="*/ 64602 h 120083"/>
              <a:gd name="connsiteX0" fmla="*/ 0 w 475039"/>
              <a:gd name="connsiteY0" fmla="*/ 219845 h 219846"/>
              <a:gd name="connsiteX1" fmla="*/ 393915 w 475039"/>
              <a:gd name="connsiteY1" fmla="*/ 55481 h 219846"/>
              <a:gd name="connsiteX2" fmla="*/ 475039 w 475039"/>
              <a:gd name="connsiteY2" fmla="*/ 0 h 219846"/>
              <a:gd name="connsiteX0" fmla="*/ 0 w 475039"/>
              <a:gd name="connsiteY0" fmla="*/ 219845 h 219845"/>
              <a:gd name="connsiteX1" fmla="*/ 379825 w 475039"/>
              <a:gd name="connsiteY1" fmla="*/ 218027 h 219845"/>
              <a:gd name="connsiteX2" fmla="*/ 475039 w 475039"/>
              <a:gd name="connsiteY2" fmla="*/ 0 h 219845"/>
              <a:gd name="connsiteX0" fmla="*/ 0 w 436539"/>
              <a:gd name="connsiteY0" fmla="*/ 1818 h 81298"/>
              <a:gd name="connsiteX1" fmla="*/ 379825 w 436539"/>
              <a:gd name="connsiteY1" fmla="*/ 0 h 81298"/>
              <a:gd name="connsiteX2" fmla="*/ 436539 w 436539"/>
              <a:gd name="connsiteY2" fmla="*/ 81298 h 81298"/>
              <a:gd name="connsiteX0" fmla="*/ 0 w 611812"/>
              <a:gd name="connsiteY0" fmla="*/ 0 h 144006"/>
              <a:gd name="connsiteX1" fmla="*/ 555098 w 611812"/>
              <a:gd name="connsiteY1" fmla="*/ 62708 h 144006"/>
              <a:gd name="connsiteX2" fmla="*/ 611812 w 611812"/>
              <a:gd name="connsiteY2" fmla="*/ 144006 h 144006"/>
              <a:gd name="connsiteX0" fmla="*/ 0 w 611812"/>
              <a:gd name="connsiteY0" fmla="*/ 0 h 144006"/>
              <a:gd name="connsiteX1" fmla="*/ 537075 w 611812"/>
              <a:gd name="connsiteY1" fmla="*/ 40103 h 144006"/>
              <a:gd name="connsiteX2" fmla="*/ 611812 w 611812"/>
              <a:gd name="connsiteY2" fmla="*/ 144006 h 14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1812" h="144006">
                <a:moveTo>
                  <a:pt x="0" y="0"/>
                </a:moveTo>
                <a:lnTo>
                  <a:pt x="537075" y="40103"/>
                </a:lnTo>
                <a:lnTo>
                  <a:pt x="611812" y="144006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8407790">
            <a:off x="3459129" y="4032119"/>
            <a:ext cx="1190668" cy="235482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41190 h 1041190"/>
              <a:gd name="connsiteX1" fmla="*/ 141873 w 301067"/>
              <a:gd name="connsiteY1" fmla="*/ 0 h 1041190"/>
              <a:gd name="connsiteX2" fmla="*/ 301067 w 301067"/>
              <a:gd name="connsiteY2" fmla="*/ 20108 h 1041190"/>
              <a:gd name="connsiteX0" fmla="*/ 0 w 307390"/>
              <a:gd name="connsiteY0" fmla="*/ 1143686 h 1143686"/>
              <a:gd name="connsiteX1" fmla="*/ 141873 w 307390"/>
              <a:gd name="connsiteY1" fmla="*/ 102496 h 1143686"/>
              <a:gd name="connsiteX2" fmla="*/ 307390 w 307390"/>
              <a:gd name="connsiteY2" fmla="*/ 0 h 1143686"/>
              <a:gd name="connsiteX0" fmla="*/ 0 w 280748"/>
              <a:gd name="connsiteY0" fmla="*/ 1146123 h 1146123"/>
              <a:gd name="connsiteX1" fmla="*/ 141873 w 280748"/>
              <a:gd name="connsiteY1" fmla="*/ 104933 h 1146123"/>
              <a:gd name="connsiteX2" fmla="*/ 280748 w 280748"/>
              <a:gd name="connsiteY2" fmla="*/ 0 h 1146123"/>
              <a:gd name="connsiteX0" fmla="*/ 0 w 206271"/>
              <a:gd name="connsiteY0" fmla="*/ 605460 h 605460"/>
              <a:gd name="connsiteX1" fmla="*/ 67396 w 206271"/>
              <a:gd name="connsiteY1" fmla="*/ 104933 h 605460"/>
              <a:gd name="connsiteX2" fmla="*/ 206271 w 206271"/>
              <a:gd name="connsiteY2" fmla="*/ 0 h 605460"/>
              <a:gd name="connsiteX0" fmla="*/ 0 w 223234"/>
              <a:gd name="connsiteY0" fmla="*/ 594784 h 594784"/>
              <a:gd name="connsiteX1" fmla="*/ 84359 w 223234"/>
              <a:gd name="connsiteY1" fmla="*/ 104933 h 594784"/>
              <a:gd name="connsiteX2" fmla="*/ 223234 w 223234"/>
              <a:gd name="connsiteY2" fmla="*/ 0 h 594784"/>
              <a:gd name="connsiteX0" fmla="*/ 0 w 223234"/>
              <a:gd name="connsiteY0" fmla="*/ 594784 h 594784"/>
              <a:gd name="connsiteX1" fmla="*/ 149879 w 223234"/>
              <a:gd name="connsiteY1" fmla="*/ 224987 h 594784"/>
              <a:gd name="connsiteX2" fmla="*/ 223234 w 223234"/>
              <a:gd name="connsiteY2" fmla="*/ 0 h 594784"/>
              <a:gd name="connsiteX0" fmla="*/ 0 w 284655"/>
              <a:gd name="connsiteY0" fmla="*/ 529853 h 529853"/>
              <a:gd name="connsiteX1" fmla="*/ 149879 w 284655"/>
              <a:gd name="connsiteY1" fmla="*/ 160056 h 529853"/>
              <a:gd name="connsiteX2" fmla="*/ 284655 w 284655"/>
              <a:gd name="connsiteY2" fmla="*/ 0 h 529853"/>
              <a:gd name="connsiteX0" fmla="*/ 100259 w 134776"/>
              <a:gd name="connsiteY0" fmla="*/ 434123 h 434123"/>
              <a:gd name="connsiteX1" fmla="*/ 0 w 134776"/>
              <a:gd name="connsiteY1" fmla="*/ 160056 h 434123"/>
              <a:gd name="connsiteX2" fmla="*/ 134776 w 134776"/>
              <a:gd name="connsiteY2" fmla="*/ 0 h 434123"/>
              <a:gd name="connsiteX0" fmla="*/ 100259 w 160619"/>
              <a:gd name="connsiteY0" fmla="*/ 422633 h 422633"/>
              <a:gd name="connsiteX1" fmla="*/ 0 w 160619"/>
              <a:gd name="connsiteY1" fmla="*/ 148566 h 422633"/>
              <a:gd name="connsiteX2" fmla="*/ 160619 w 160619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1407 w 630045"/>
              <a:gd name="connsiteY0" fmla="*/ 316727 h 316727"/>
              <a:gd name="connsiteX1" fmla="*/ 476526 w 630045"/>
              <a:gd name="connsiteY1" fmla="*/ 129906 h 316727"/>
              <a:gd name="connsiteX2" fmla="*/ 630045 w 630045"/>
              <a:gd name="connsiteY2" fmla="*/ 0 h 316727"/>
              <a:gd name="connsiteX0" fmla="*/ 1358 w 650064"/>
              <a:gd name="connsiteY0" fmla="*/ 320226 h 320226"/>
              <a:gd name="connsiteX1" fmla="*/ 496545 w 650064"/>
              <a:gd name="connsiteY1" fmla="*/ 129906 h 320226"/>
              <a:gd name="connsiteX2" fmla="*/ 650064 w 650064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945474"/>
              <a:gd name="connsiteY0" fmla="*/ 404639 h 404639"/>
              <a:gd name="connsiteX1" fmla="*/ 495187 w 945474"/>
              <a:gd name="connsiteY1" fmla="*/ 214319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55519"/>
              <a:gd name="connsiteY0" fmla="*/ 396747 h 396747"/>
              <a:gd name="connsiteX1" fmla="*/ 863437 w 955519"/>
              <a:gd name="connsiteY1" fmla="*/ 66931 h 396747"/>
              <a:gd name="connsiteX2" fmla="*/ 955519 w 955519"/>
              <a:gd name="connsiteY2" fmla="*/ 0 h 396747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83891 w 950657"/>
              <a:gd name="connsiteY1" fmla="*/ 123491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70239 w 950657"/>
              <a:gd name="connsiteY1" fmla="*/ 76722 h 402434"/>
              <a:gd name="connsiteX2" fmla="*/ 950657 w 950657"/>
              <a:gd name="connsiteY2" fmla="*/ 0 h 402434"/>
              <a:gd name="connsiteX0" fmla="*/ 0 w 1049485"/>
              <a:gd name="connsiteY0" fmla="*/ 341380 h 341380"/>
              <a:gd name="connsiteX1" fmla="*/ 870239 w 1049485"/>
              <a:gd name="connsiteY1" fmla="*/ 15668 h 341380"/>
              <a:gd name="connsiteX2" fmla="*/ 1049485 w 1049485"/>
              <a:gd name="connsiteY2" fmla="*/ 15970 h 341380"/>
              <a:gd name="connsiteX0" fmla="*/ 0 w 963281"/>
              <a:gd name="connsiteY0" fmla="*/ 403079 h 403079"/>
              <a:gd name="connsiteX1" fmla="*/ 870239 w 963281"/>
              <a:gd name="connsiteY1" fmla="*/ 77367 h 403079"/>
              <a:gd name="connsiteX2" fmla="*/ 963281 w 963281"/>
              <a:gd name="connsiteY2" fmla="*/ 0 h 403079"/>
              <a:gd name="connsiteX0" fmla="*/ 0 w 1096556"/>
              <a:gd name="connsiteY0" fmla="*/ 333040 h 333040"/>
              <a:gd name="connsiteX1" fmla="*/ 870239 w 1096556"/>
              <a:gd name="connsiteY1" fmla="*/ 7328 h 333040"/>
              <a:gd name="connsiteX2" fmla="*/ 1096556 w 1096556"/>
              <a:gd name="connsiteY2" fmla="*/ 120433 h 333040"/>
              <a:gd name="connsiteX0" fmla="*/ 0 w 1096556"/>
              <a:gd name="connsiteY0" fmla="*/ 333733 h 333733"/>
              <a:gd name="connsiteX1" fmla="*/ 870239 w 1096556"/>
              <a:gd name="connsiteY1" fmla="*/ 8021 h 333733"/>
              <a:gd name="connsiteX2" fmla="*/ 1096556 w 1096556"/>
              <a:gd name="connsiteY2" fmla="*/ 121126 h 333733"/>
              <a:gd name="connsiteX0" fmla="*/ 0 w 957459"/>
              <a:gd name="connsiteY0" fmla="*/ 398329 h 398329"/>
              <a:gd name="connsiteX1" fmla="*/ 870239 w 957459"/>
              <a:gd name="connsiteY1" fmla="*/ 72617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2379 w 957459"/>
              <a:gd name="connsiteY1" fmla="*/ 42641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8625 w 957459"/>
              <a:gd name="connsiteY1" fmla="*/ 43189 h 398329"/>
              <a:gd name="connsiteX2" fmla="*/ 957459 w 957459"/>
              <a:gd name="connsiteY2" fmla="*/ 0 h 398329"/>
              <a:gd name="connsiteX0" fmla="*/ 0 w 960302"/>
              <a:gd name="connsiteY0" fmla="*/ 395005 h 395005"/>
              <a:gd name="connsiteX1" fmla="*/ 908625 w 960302"/>
              <a:gd name="connsiteY1" fmla="*/ 39865 h 395005"/>
              <a:gd name="connsiteX2" fmla="*/ 960302 w 960302"/>
              <a:gd name="connsiteY2" fmla="*/ 0 h 395005"/>
              <a:gd name="connsiteX0" fmla="*/ 0 w 937742"/>
              <a:gd name="connsiteY0" fmla="*/ 418723 h 418723"/>
              <a:gd name="connsiteX1" fmla="*/ 908625 w 937742"/>
              <a:gd name="connsiteY1" fmla="*/ 63583 h 418723"/>
              <a:gd name="connsiteX2" fmla="*/ 928424 w 937742"/>
              <a:gd name="connsiteY2" fmla="*/ 0 h 418723"/>
              <a:gd name="connsiteX0" fmla="*/ 0 w 939519"/>
              <a:gd name="connsiteY0" fmla="*/ 418723 h 418723"/>
              <a:gd name="connsiteX1" fmla="*/ 908625 w 939519"/>
              <a:gd name="connsiteY1" fmla="*/ 63583 h 418723"/>
              <a:gd name="connsiteX2" fmla="*/ 928424 w 939519"/>
              <a:gd name="connsiteY2" fmla="*/ 0 h 418723"/>
              <a:gd name="connsiteX0" fmla="*/ 0 w 928543"/>
              <a:gd name="connsiteY0" fmla="*/ 418723 h 418723"/>
              <a:gd name="connsiteX1" fmla="*/ 884081 w 928543"/>
              <a:gd name="connsiteY1" fmla="*/ 38841 h 418723"/>
              <a:gd name="connsiteX2" fmla="*/ 928424 w 928543"/>
              <a:gd name="connsiteY2" fmla="*/ 0 h 418723"/>
              <a:gd name="connsiteX0" fmla="*/ 0 w 927770"/>
              <a:gd name="connsiteY0" fmla="*/ 414157 h 414157"/>
              <a:gd name="connsiteX1" fmla="*/ 884081 w 927770"/>
              <a:gd name="connsiteY1" fmla="*/ 34275 h 414157"/>
              <a:gd name="connsiteX2" fmla="*/ 927425 w 927770"/>
              <a:gd name="connsiteY2" fmla="*/ 409 h 414157"/>
              <a:gd name="connsiteX0" fmla="*/ 0 w 929240"/>
              <a:gd name="connsiteY0" fmla="*/ 416085 h 416085"/>
              <a:gd name="connsiteX1" fmla="*/ 884081 w 929240"/>
              <a:gd name="connsiteY1" fmla="*/ 36203 h 416085"/>
              <a:gd name="connsiteX2" fmla="*/ 927425 w 929240"/>
              <a:gd name="connsiteY2" fmla="*/ 2337 h 416085"/>
              <a:gd name="connsiteX0" fmla="*/ 0 w 971204"/>
              <a:gd name="connsiteY0" fmla="*/ 427384 h 427384"/>
              <a:gd name="connsiteX1" fmla="*/ 884081 w 971204"/>
              <a:gd name="connsiteY1" fmla="*/ 47502 h 427384"/>
              <a:gd name="connsiteX2" fmla="*/ 945841 w 971204"/>
              <a:gd name="connsiteY2" fmla="*/ 1226 h 427384"/>
              <a:gd name="connsiteX3" fmla="*/ 927425 w 971204"/>
              <a:gd name="connsiteY3" fmla="*/ 13636 h 427384"/>
              <a:gd name="connsiteX0" fmla="*/ 0 w 971204"/>
              <a:gd name="connsiteY0" fmla="*/ 473153 h 473153"/>
              <a:gd name="connsiteX1" fmla="*/ 884081 w 971204"/>
              <a:gd name="connsiteY1" fmla="*/ 93271 h 473153"/>
              <a:gd name="connsiteX2" fmla="*/ 945841 w 971204"/>
              <a:gd name="connsiteY2" fmla="*/ 46995 h 473153"/>
              <a:gd name="connsiteX3" fmla="*/ 942732 w 971204"/>
              <a:gd name="connsiteY3" fmla="*/ 1 h 473153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549"/>
              <a:gd name="connsiteY0" fmla="*/ 473203 h 473203"/>
              <a:gd name="connsiteX1" fmla="*/ 884081 w 984549"/>
              <a:gd name="connsiteY1" fmla="*/ 93321 h 473203"/>
              <a:gd name="connsiteX2" fmla="*/ 974130 w 984549"/>
              <a:gd name="connsiteY2" fmla="*/ 6127 h 473203"/>
              <a:gd name="connsiteX3" fmla="*/ 942732 w 984549"/>
              <a:gd name="connsiteY3" fmla="*/ 51 h 473203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4391"/>
              <a:gd name="connsiteY0" fmla="*/ 473311 h 473311"/>
              <a:gd name="connsiteX1" fmla="*/ 887710 w 954391"/>
              <a:gd name="connsiteY1" fmla="*/ 104312 h 473311"/>
              <a:gd name="connsiteX2" fmla="*/ 885658 w 954391"/>
              <a:gd name="connsiteY2" fmla="*/ 4965 h 473311"/>
              <a:gd name="connsiteX3" fmla="*/ 942732 w 954391"/>
              <a:gd name="connsiteY3" fmla="*/ 159 h 473311"/>
              <a:gd name="connsiteX0" fmla="*/ 0 w 942733"/>
              <a:gd name="connsiteY0" fmla="*/ 473311 h 473311"/>
              <a:gd name="connsiteX1" fmla="*/ 885658 w 942733"/>
              <a:gd name="connsiteY1" fmla="*/ 4965 h 473311"/>
              <a:gd name="connsiteX2" fmla="*/ 942732 w 942733"/>
              <a:gd name="connsiteY2" fmla="*/ 159 h 473311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32183"/>
              <a:gd name="connsiteY0" fmla="*/ 406142 h 406142"/>
              <a:gd name="connsiteX1" fmla="*/ 889386 w 932183"/>
              <a:gd name="connsiteY1" fmla="*/ 36921 h 406142"/>
              <a:gd name="connsiteX2" fmla="*/ 932181 w 932183"/>
              <a:gd name="connsiteY2" fmla="*/ 2 h 406142"/>
              <a:gd name="connsiteX0" fmla="*/ 0 w 932181"/>
              <a:gd name="connsiteY0" fmla="*/ 406140 h 406140"/>
              <a:gd name="connsiteX1" fmla="*/ 851066 w 932181"/>
              <a:gd name="connsiteY1" fmla="*/ 62820 h 406140"/>
              <a:gd name="connsiteX2" fmla="*/ 932181 w 932181"/>
              <a:gd name="connsiteY2" fmla="*/ 0 h 406140"/>
              <a:gd name="connsiteX0" fmla="*/ 0 w 928626"/>
              <a:gd name="connsiteY0" fmla="*/ 396392 h 396392"/>
              <a:gd name="connsiteX1" fmla="*/ 851066 w 928626"/>
              <a:gd name="connsiteY1" fmla="*/ 53072 h 396392"/>
              <a:gd name="connsiteX2" fmla="*/ 928626 w 928626"/>
              <a:gd name="connsiteY2" fmla="*/ 0 h 396392"/>
              <a:gd name="connsiteX0" fmla="*/ 0 w 932190"/>
              <a:gd name="connsiteY0" fmla="*/ 398801 h 398801"/>
              <a:gd name="connsiteX1" fmla="*/ 851066 w 932190"/>
              <a:gd name="connsiteY1" fmla="*/ 55481 h 398801"/>
              <a:gd name="connsiteX2" fmla="*/ 932190 w 932190"/>
              <a:gd name="connsiteY2" fmla="*/ 0 h 398801"/>
              <a:gd name="connsiteX0" fmla="*/ 0 w 581868"/>
              <a:gd name="connsiteY0" fmla="*/ 1 h 120083"/>
              <a:gd name="connsiteX1" fmla="*/ 500744 w 581868"/>
              <a:gd name="connsiteY1" fmla="*/ 120083 h 120083"/>
              <a:gd name="connsiteX2" fmla="*/ 581868 w 581868"/>
              <a:gd name="connsiteY2" fmla="*/ 64602 h 120083"/>
              <a:gd name="connsiteX0" fmla="*/ 0 w 475039"/>
              <a:gd name="connsiteY0" fmla="*/ 219845 h 219846"/>
              <a:gd name="connsiteX1" fmla="*/ 393915 w 475039"/>
              <a:gd name="connsiteY1" fmla="*/ 55481 h 219846"/>
              <a:gd name="connsiteX2" fmla="*/ 475039 w 475039"/>
              <a:gd name="connsiteY2" fmla="*/ 0 h 219846"/>
              <a:gd name="connsiteX0" fmla="*/ 0 w 475039"/>
              <a:gd name="connsiteY0" fmla="*/ 219845 h 219845"/>
              <a:gd name="connsiteX1" fmla="*/ 379825 w 475039"/>
              <a:gd name="connsiteY1" fmla="*/ 218027 h 219845"/>
              <a:gd name="connsiteX2" fmla="*/ 475039 w 475039"/>
              <a:gd name="connsiteY2" fmla="*/ 0 h 219845"/>
              <a:gd name="connsiteX0" fmla="*/ 0 w 436539"/>
              <a:gd name="connsiteY0" fmla="*/ 1818 h 81298"/>
              <a:gd name="connsiteX1" fmla="*/ 379825 w 436539"/>
              <a:gd name="connsiteY1" fmla="*/ 0 h 81298"/>
              <a:gd name="connsiteX2" fmla="*/ 436539 w 436539"/>
              <a:gd name="connsiteY2" fmla="*/ 81298 h 81298"/>
              <a:gd name="connsiteX0" fmla="*/ 0 w 611812"/>
              <a:gd name="connsiteY0" fmla="*/ 0 h 144006"/>
              <a:gd name="connsiteX1" fmla="*/ 555098 w 611812"/>
              <a:gd name="connsiteY1" fmla="*/ 62708 h 144006"/>
              <a:gd name="connsiteX2" fmla="*/ 611812 w 611812"/>
              <a:gd name="connsiteY2" fmla="*/ 144006 h 144006"/>
              <a:gd name="connsiteX0" fmla="*/ 0 w 611812"/>
              <a:gd name="connsiteY0" fmla="*/ 0 h 144006"/>
              <a:gd name="connsiteX1" fmla="*/ 537075 w 611812"/>
              <a:gd name="connsiteY1" fmla="*/ 40103 h 144006"/>
              <a:gd name="connsiteX2" fmla="*/ 611812 w 611812"/>
              <a:gd name="connsiteY2" fmla="*/ 144006 h 144006"/>
              <a:gd name="connsiteX0" fmla="*/ 0 w 791502"/>
              <a:gd name="connsiteY0" fmla="*/ 0 h 272372"/>
              <a:gd name="connsiteX1" fmla="*/ 716765 w 791502"/>
              <a:gd name="connsiteY1" fmla="*/ 168469 h 272372"/>
              <a:gd name="connsiteX2" fmla="*/ 791502 w 791502"/>
              <a:gd name="connsiteY2" fmla="*/ 272372 h 272372"/>
              <a:gd name="connsiteX0" fmla="*/ 0 w 791502"/>
              <a:gd name="connsiteY0" fmla="*/ 0 h 272372"/>
              <a:gd name="connsiteX1" fmla="*/ 664324 w 791502"/>
              <a:gd name="connsiteY1" fmla="*/ 88667 h 272372"/>
              <a:gd name="connsiteX2" fmla="*/ 791502 w 791502"/>
              <a:gd name="connsiteY2" fmla="*/ 272372 h 27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1502" h="272372">
                <a:moveTo>
                  <a:pt x="0" y="0"/>
                </a:moveTo>
                <a:lnTo>
                  <a:pt x="664324" y="88667"/>
                </a:lnTo>
                <a:lnTo>
                  <a:pt x="791502" y="272372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4896233" y="2420604"/>
            <a:ext cx="84772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Freeform 12"/>
          <p:cNvSpPr/>
          <p:nvPr/>
        </p:nvSpPr>
        <p:spPr>
          <a:xfrm rot="8407790" flipH="1" flipV="1">
            <a:off x="4738881" y="3276793"/>
            <a:ext cx="1144150" cy="242521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41190 h 1041190"/>
              <a:gd name="connsiteX1" fmla="*/ 141873 w 301067"/>
              <a:gd name="connsiteY1" fmla="*/ 0 h 1041190"/>
              <a:gd name="connsiteX2" fmla="*/ 301067 w 301067"/>
              <a:gd name="connsiteY2" fmla="*/ 20108 h 1041190"/>
              <a:gd name="connsiteX0" fmla="*/ 0 w 307390"/>
              <a:gd name="connsiteY0" fmla="*/ 1143686 h 1143686"/>
              <a:gd name="connsiteX1" fmla="*/ 141873 w 307390"/>
              <a:gd name="connsiteY1" fmla="*/ 102496 h 1143686"/>
              <a:gd name="connsiteX2" fmla="*/ 307390 w 307390"/>
              <a:gd name="connsiteY2" fmla="*/ 0 h 1143686"/>
              <a:gd name="connsiteX0" fmla="*/ 0 w 280748"/>
              <a:gd name="connsiteY0" fmla="*/ 1146123 h 1146123"/>
              <a:gd name="connsiteX1" fmla="*/ 141873 w 280748"/>
              <a:gd name="connsiteY1" fmla="*/ 104933 h 1146123"/>
              <a:gd name="connsiteX2" fmla="*/ 280748 w 280748"/>
              <a:gd name="connsiteY2" fmla="*/ 0 h 1146123"/>
              <a:gd name="connsiteX0" fmla="*/ 0 w 206271"/>
              <a:gd name="connsiteY0" fmla="*/ 605460 h 605460"/>
              <a:gd name="connsiteX1" fmla="*/ 67396 w 206271"/>
              <a:gd name="connsiteY1" fmla="*/ 104933 h 605460"/>
              <a:gd name="connsiteX2" fmla="*/ 206271 w 206271"/>
              <a:gd name="connsiteY2" fmla="*/ 0 h 605460"/>
              <a:gd name="connsiteX0" fmla="*/ 0 w 223234"/>
              <a:gd name="connsiteY0" fmla="*/ 594784 h 594784"/>
              <a:gd name="connsiteX1" fmla="*/ 84359 w 223234"/>
              <a:gd name="connsiteY1" fmla="*/ 104933 h 594784"/>
              <a:gd name="connsiteX2" fmla="*/ 223234 w 223234"/>
              <a:gd name="connsiteY2" fmla="*/ 0 h 594784"/>
              <a:gd name="connsiteX0" fmla="*/ 0 w 223234"/>
              <a:gd name="connsiteY0" fmla="*/ 594784 h 594784"/>
              <a:gd name="connsiteX1" fmla="*/ 149879 w 223234"/>
              <a:gd name="connsiteY1" fmla="*/ 224987 h 594784"/>
              <a:gd name="connsiteX2" fmla="*/ 223234 w 223234"/>
              <a:gd name="connsiteY2" fmla="*/ 0 h 594784"/>
              <a:gd name="connsiteX0" fmla="*/ 0 w 284655"/>
              <a:gd name="connsiteY0" fmla="*/ 529853 h 529853"/>
              <a:gd name="connsiteX1" fmla="*/ 149879 w 284655"/>
              <a:gd name="connsiteY1" fmla="*/ 160056 h 529853"/>
              <a:gd name="connsiteX2" fmla="*/ 284655 w 284655"/>
              <a:gd name="connsiteY2" fmla="*/ 0 h 529853"/>
              <a:gd name="connsiteX0" fmla="*/ 100259 w 134776"/>
              <a:gd name="connsiteY0" fmla="*/ 434123 h 434123"/>
              <a:gd name="connsiteX1" fmla="*/ 0 w 134776"/>
              <a:gd name="connsiteY1" fmla="*/ 160056 h 434123"/>
              <a:gd name="connsiteX2" fmla="*/ 134776 w 134776"/>
              <a:gd name="connsiteY2" fmla="*/ 0 h 434123"/>
              <a:gd name="connsiteX0" fmla="*/ 100259 w 160619"/>
              <a:gd name="connsiteY0" fmla="*/ 422633 h 422633"/>
              <a:gd name="connsiteX1" fmla="*/ 0 w 160619"/>
              <a:gd name="connsiteY1" fmla="*/ 148566 h 422633"/>
              <a:gd name="connsiteX2" fmla="*/ 160619 w 160619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1407 w 630045"/>
              <a:gd name="connsiteY0" fmla="*/ 316727 h 316727"/>
              <a:gd name="connsiteX1" fmla="*/ 476526 w 630045"/>
              <a:gd name="connsiteY1" fmla="*/ 129906 h 316727"/>
              <a:gd name="connsiteX2" fmla="*/ 630045 w 630045"/>
              <a:gd name="connsiteY2" fmla="*/ 0 h 316727"/>
              <a:gd name="connsiteX0" fmla="*/ 1358 w 650064"/>
              <a:gd name="connsiteY0" fmla="*/ 320226 h 320226"/>
              <a:gd name="connsiteX1" fmla="*/ 496545 w 650064"/>
              <a:gd name="connsiteY1" fmla="*/ 129906 h 320226"/>
              <a:gd name="connsiteX2" fmla="*/ 650064 w 650064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945474"/>
              <a:gd name="connsiteY0" fmla="*/ 404639 h 404639"/>
              <a:gd name="connsiteX1" fmla="*/ 495187 w 945474"/>
              <a:gd name="connsiteY1" fmla="*/ 214319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55519"/>
              <a:gd name="connsiteY0" fmla="*/ 396747 h 396747"/>
              <a:gd name="connsiteX1" fmla="*/ 863437 w 955519"/>
              <a:gd name="connsiteY1" fmla="*/ 66931 h 396747"/>
              <a:gd name="connsiteX2" fmla="*/ 955519 w 955519"/>
              <a:gd name="connsiteY2" fmla="*/ 0 h 396747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83891 w 950657"/>
              <a:gd name="connsiteY1" fmla="*/ 123491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70239 w 950657"/>
              <a:gd name="connsiteY1" fmla="*/ 76722 h 402434"/>
              <a:gd name="connsiteX2" fmla="*/ 950657 w 950657"/>
              <a:gd name="connsiteY2" fmla="*/ 0 h 402434"/>
              <a:gd name="connsiteX0" fmla="*/ 0 w 1049485"/>
              <a:gd name="connsiteY0" fmla="*/ 341380 h 341380"/>
              <a:gd name="connsiteX1" fmla="*/ 870239 w 1049485"/>
              <a:gd name="connsiteY1" fmla="*/ 15668 h 341380"/>
              <a:gd name="connsiteX2" fmla="*/ 1049485 w 1049485"/>
              <a:gd name="connsiteY2" fmla="*/ 15970 h 341380"/>
              <a:gd name="connsiteX0" fmla="*/ 0 w 963281"/>
              <a:gd name="connsiteY0" fmla="*/ 403079 h 403079"/>
              <a:gd name="connsiteX1" fmla="*/ 870239 w 963281"/>
              <a:gd name="connsiteY1" fmla="*/ 77367 h 403079"/>
              <a:gd name="connsiteX2" fmla="*/ 963281 w 963281"/>
              <a:gd name="connsiteY2" fmla="*/ 0 h 403079"/>
              <a:gd name="connsiteX0" fmla="*/ 0 w 1096556"/>
              <a:gd name="connsiteY0" fmla="*/ 333040 h 333040"/>
              <a:gd name="connsiteX1" fmla="*/ 870239 w 1096556"/>
              <a:gd name="connsiteY1" fmla="*/ 7328 h 333040"/>
              <a:gd name="connsiteX2" fmla="*/ 1096556 w 1096556"/>
              <a:gd name="connsiteY2" fmla="*/ 120433 h 333040"/>
              <a:gd name="connsiteX0" fmla="*/ 0 w 1096556"/>
              <a:gd name="connsiteY0" fmla="*/ 333733 h 333733"/>
              <a:gd name="connsiteX1" fmla="*/ 870239 w 1096556"/>
              <a:gd name="connsiteY1" fmla="*/ 8021 h 333733"/>
              <a:gd name="connsiteX2" fmla="*/ 1096556 w 1096556"/>
              <a:gd name="connsiteY2" fmla="*/ 121126 h 333733"/>
              <a:gd name="connsiteX0" fmla="*/ 0 w 957459"/>
              <a:gd name="connsiteY0" fmla="*/ 398329 h 398329"/>
              <a:gd name="connsiteX1" fmla="*/ 870239 w 957459"/>
              <a:gd name="connsiteY1" fmla="*/ 72617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2379 w 957459"/>
              <a:gd name="connsiteY1" fmla="*/ 42641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8625 w 957459"/>
              <a:gd name="connsiteY1" fmla="*/ 43189 h 398329"/>
              <a:gd name="connsiteX2" fmla="*/ 957459 w 957459"/>
              <a:gd name="connsiteY2" fmla="*/ 0 h 398329"/>
              <a:gd name="connsiteX0" fmla="*/ 0 w 960302"/>
              <a:gd name="connsiteY0" fmla="*/ 395005 h 395005"/>
              <a:gd name="connsiteX1" fmla="*/ 908625 w 960302"/>
              <a:gd name="connsiteY1" fmla="*/ 39865 h 395005"/>
              <a:gd name="connsiteX2" fmla="*/ 960302 w 960302"/>
              <a:gd name="connsiteY2" fmla="*/ 0 h 395005"/>
              <a:gd name="connsiteX0" fmla="*/ 0 w 937742"/>
              <a:gd name="connsiteY0" fmla="*/ 418723 h 418723"/>
              <a:gd name="connsiteX1" fmla="*/ 908625 w 937742"/>
              <a:gd name="connsiteY1" fmla="*/ 63583 h 418723"/>
              <a:gd name="connsiteX2" fmla="*/ 928424 w 937742"/>
              <a:gd name="connsiteY2" fmla="*/ 0 h 418723"/>
              <a:gd name="connsiteX0" fmla="*/ 0 w 939519"/>
              <a:gd name="connsiteY0" fmla="*/ 418723 h 418723"/>
              <a:gd name="connsiteX1" fmla="*/ 908625 w 939519"/>
              <a:gd name="connsiteY1" fmla="*/ 63583 h 418723"/>
              <a:gd name="connsiteX2" fmla="*/ 928424 w 939519"/>
              <a:gd name="connsiteY2" fmla="*/ 0 h 418723"/>
              <a:gd name="connsiteX0" fmla="*/ 0 w 928543"/>
              <a:gd name="connsiteY0" fmla="*/ 418723 h 418723"/>
              <a:gd name="connsiteX1" fmla="*/ 884081 w 928543"/>
              <a:gd name="connsiteY1" fmla="*/ 38841 h 418723"/>
              <a:gd name="connsiteX2" fmla="*/ 928424 w 928543"/>
              <a:gd name="connsiteY2" fmla="*/ 0 h 418723"/>
              <a:gd name="connsiteX0" fmla="*/ 0 w 927770"/>
              <a:gd name="connsiteY0" fmla="*/ 414157 h 414157"/>
              <a:gd name="connsiteX1" fmla="*/ 884081 w 927770"/>
              <a:gd name="connsiteY1" fmla="*/ 34275 h 414157"/>
              <a:gd name="connsiteX2" fmla="*/ 927425 w 927770"/>
              <a:gd name="connsiteY2" fmla="*/ 409 h 414157"/>
              <a:gd name="connsiteX0" fmla="*/ 0 w 929240"/>
              <a:gd name="connsiteY0" fmla="*/ 416085 h 416085"/>
              <a:gd name="connsiteX1" fmla="*/ 884081 w 929240"/>
              <a:gd name="connsiteY1" fmla="*/ 36203 h 416085"/>
              <a:gd name="connsiteX2" fmla="*/ 927425 w 929240"/>
              <a:gd name="connsiteY2" fmla="*/ 2337 h 416085"/>
              <a:gd name="connsiteX0" fmla="*/ 0 w 971204"/>
              <a:gd name="connsiteY0" fmla="*/ 427384 h 427384"/>
              <a:gd name="connsiteX1" fmla="*/ 884081 w 971204"/>
              <a:gd name="connsiteY1" fmla="*/ 47502 h 427384"/>
              <a:gd name="connsiteX2" fmla="*/ 945841 w 971204"/>
              <a:gd name="connsiteY2" fmla="*/ 1226 h 427384"/>
              <a:gd name="connsiteX3" fmla="*/ 927425 w 971204"/>
              <a:gd name="connsiteY3" fmla="*/ 13636 h 427384"/>
              <a:gd name="connsiteX0" fmla="*/ 0 w 971204"/>
              <a:gd name="connsiteY0" fmla="*/ 473153 h 473153"/>
              <a:gd name="connsiteX1" fmla="*/ 884081 w 971204"/>
              <a:gd name="connsiteY1" fmla="*/ 93271 h 473153"/>
              <a:gd name="connsiteX2" fmla="*/ 945841 w 971204"/>
              <a:gd name="connsiteY2" fmla="*/ 46995 h 473153"/>
              <a:gd name="connsiteX3" fmla="*/ 942732 w 971204"/>
              <a:gd name="connsiteY3" fmla="*/ 1 h 473153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549"/>
              <a:gd name="connsiteY0" fmla="*/ 473203 h 473203"/>
              <a:gd name="connsiteX1" fmla="*/ 884081 w 984549"/>
              <a:gd name="connsiteY1" fmla="*/ 93321 h 473203"/>
              <a:gd name="connsiteX2" fmla="*/ 974130 w 984549"/>
              <a:gd name="connsiteY2" fmla="*/ 6127 h 473203"/>
              <a:gd name="connsiteX3" fmla="*/ 942732 w 984549"/>
              <a:gd name="connsiteY3" fmla="*/ 51 h 473203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4391"/>
              <a:gd name="connsiteY0" fmla="*/ 473311 h 473311"/>
              <a:gd name="connsiteX1" fmla="*/ 887710 w 954391"/>
              <a:gd name="connsiteY1" fmla="*/ 104312 h 473311"/>
              <a:gd name="connsiteX2" fmla="*/ 885658 w 954391"/>
              <a:gd name="connsiteY2" fmla="*/ 4965 h 473311"/>
              <a:gd name="connsiteX3" fmla="*/ 942732 w 954391"/>
              <a:gd name="connsiteY3" fmla="*/ 159 h 473311"/>
              <a:gd name="connsiteX0" fmla="*/ 0 w 942733"/>
              <a:gd name="connsiteY0" fmla="*/ 473311 h 473311"/>
              <a:gd name="connsiteX1" fmla="*/ 885658 w 942733"/>
              <a:gd name="connsiteY1" fmla="*/ 4965 h 473311"/>
              <a:gd name="connsiteX2" fmla="*/ 942732 w 942733"/>
              <a:gd name="connsiteY2" fmla="*/ 159 h 473311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32183"/>
              <a:gd name="connsiteY0" fmla="*/ 406142 h 406142"/>
              <a:gd name="connsiteX1" fmla="*/ 889386 w 932183"/>
              <a:gd name="connsiteY1" fmla="*/ 36921 h 406142"/>
              <a:gd name="connsiteX2" fmla="*/ 932181 w 932183"/>
              <a:gd name="connsiteY2" fmla="*/ 2 h 406142"/>
              <a:gd name="connsiteX0" fmla="*/ 0 w 932181"/>
              <a:gd name="connsiteY0" fmla="*/ 406140 h 406140"/>
              <a:gd name="connsiteX1" fmla="*/ 851066 w 932181"/>
              <a:gd name="connsiteY1" fmla="*/ 62820 h 406140"/>
              <a:gd name="connsiteX2" fmla="*/ 932181 w 932181"/>
              <a:gd name="connsiteY2" fmla="*/ 0 h 406140"/>
              <a:gd name="connsiteX0" fmla="*/ 0 w 928626"/>
              <a:gd name="connsiteY0" fmla="*/ 396392 h 396392"/>
              <a:gd name="connsiteX1" fmla="*/ 851066 w 928626"/>
              <a:gd name="connsiteY1" fmla="*/ 53072 h 396392"/>
              <a:gd name="connsiteX2" fmla="*/ 928626 w 928626"/>
              <a:gd name="connsiteY2" fmla="*/ 0 h 396392"/>
              <a:gd name="connsiteX0" fmla="*/ 0 w 932190"/>
              <a:gd name="connsiteY0" fmla="*/ 398801 h 398801"/>
              <a:gd name="connsiteX1" fmla="*/ 851066 w 932190"/>
              <a:gd name="connsiteY1" fmla="*/ 55481 h 398801"/>
              <a:gd name="connsiteX2" fmla="*/ 932190 w 932190"/>
              <a:gd name="connsiteY2" fmla="*/ 0 h 398801"/>
              <a:gd name="connsiteX0" fmla="*/ 0 w 581868"/>
              <a:gd name="connsiteY0" fmla="*/ 1 h 120083"/>
              <a:gd name="connsiteX1" fmla="*/ 500744 w 581868"/>
              <a:gd name="connsiteY1" fmla="*/ 120083 h 120083"/>
              <a:gd name="connsiteX2" fmla="*/ 581868 w 581868"/>
              <a:gd name="connsiteY2" fmla="*/ 64602 h 120083"/>
              <a:gd name="connsiteX0" fmla="*/ 0 w 475039"/>
              <a:gd name="connsiteY0" fmla="*/ 219845 h 219846"/>
              <a:gd name="connsiteX1" fmla="*/ 393915 w 475039"/>
              <a:gd name="connsiteY1" fmla="*/ 55481 h 219846"/>
              <a:gd name="connsiteX2" fmla="*/ 475039 w 475039"/>
              <a:gd name="connsiteY2" fmla="*/ 0 h 219846"/>
              <a:gd name="connsiteX0" fmla="*/ 0 w 475039"/>
              <a:gd name="connsiteY0" fmla="*/ 219845 h 219845"/>
              <a:gd name="connsiteX1" fmla="*/ 379825 w 475039"/>
              <a:gd name="connsiteY1" fmla="*/ 218027 h 219845"/>
              <a:gd name="connsiteX2" fmla="*/ 475039 w 475039"/>
              <a:gd name="connsiteY2" fmla="*/ 0 h 219845"/>
              <a:gd name="connsiteX0" fmla="*/ 0 w 436539"/>
              <a:gd name="connsiteY0" fmla="*/ 1818 h 81298"/>
              <a:gd name="connsiteX1" fmla="*/ 379825 w 436539"/>
              <a:gd name="connsiteY1" fmla="*/ 0 h 81298"/>
              <a:gd name="connsiteX2" fmla="*/ 436539 w 436539"/>
              <a:gd name="connsiteY2" fmla="*/ 81298 h 81298"/>
              <a:gd name="connsiteX0" fmla="*/ 0 w 611812"/>
              <a:gd name="connsiteY0" fmla="*/ 0 h 144006"/>
              <a:gd name="connsiteX1" fmla="*/ 555098 w 611812"/>
              <a:gd name="connsiteY1" fmla="*/ 62708 h 144006"/>
              <a:gd name="connsiteX2" fmla="*/ 611812 w 611812"/>
              <a:gd name="connsiteY2" fmla="*/ 144006 h 144006"/>
              <a:gd name="connsiteX0" fmla="*/ 0 w 611812"/>
              <a:gd name="connsiteY0" fmla="*/ 0 h 144006"/>
              <a:gd name="connsiteX1" fmla="*/ 537075 w 611812"/>
              <a:gd name="connsiteY1" fmla="*/ 40103 h 144006"/>
              <a:gd name="connsiteX2" fmla="*/ 611812 w 611812"/>
              <a:gd name="connsiteY2" fmla="*/ 144006 h 144006"/>
              <a:gd name="connsiteX0" fmla="*/ 0 w 791502"/>
              <a:gd name="connsiteY0" fmla="*/ 0 h 272372"/>
              <a:gd name="connsiteX1" fmla="*/ 716765 w 791502"/>
              <a:gd name="connsiteY1" fmla="*/ 168469 h 272372"/>
              <a:gd name="connsiteX2" fmla="*/ 791502 w 791502"/>
              <a:gd name="connsiteY2" fmla="*/ 272372 h 272372"/>
              <a:gd name="connsiteX0" fmla="*/ 0 w 791502"/>
              <a:gd name="connsiteY0" fmla="*/ 0 h 272372"/>
              <a:gd name="connsiteX1" fmla="*/ 664324 w 791502"/>
              <a:gd name="connsiteY1" fmla="*/ 88667 h 272372"/>
              <a:gd name="connsiteX2" fmla="*/ 791502 w 791502"/>
              <a:gd name="connsiteY2" fmla="*/ 272372 h 272372"/>
              <a:gd name="connsiteX0" fmla="*/ 0 w 790068"/>
              <a:gd name="connsiteY0" fmla="*/ 200510 h 200510"/>
              <a:gd name="connsiteX1" fmla="*/ 662890 w 790068"/>
              <a:gd name="connsiteY1" fmla="*/ 0 h 200510"/>
              <a:gd name="connsiteX2" fmla="*/ 790068 w 790068"/>
              <a:gd name="connsiteY2" fmla="*/ 183705 h 200510"/>
              <a:gd name="connsiteX0" fmla="*/ 0 w 790068"/>
              <a:gd name="connsiteY0" fmla="*/ 280514 h 280514"/>
              <a:gd name="connsiteX1" fmla="*/ 686858 w 790068"/>
              <a:gd name="connsiteY1" fmla="*/ 0 h 280514"/>
              <a:gd name="connsiteX2" fmla="*/ 790068 w 790068"/>
              <a:gd name="connsiteY2" fmla="*/ 263709 h 280514"/>
              <a:gd name="connsiteX0" fmla="*/ 0 w 760579"/>
              <a:gd name="connsiteY0" fmla="*/ 280514 h 280514"/>
              <a:gd name="connsiteX1" fmla="*/ 686858 w 760579"/>
              <a:gd name="connsiteY1" fmla="*/ 0 h 280514"/>
              <a:gd name="connsiteX2" fmla="*/ 760579 w 760579"/>
              <a:gd name="connsiteY2" fmla="*/ 106016 h 28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0579" h="280514">
                <a:moveTo>
                  <a:pt x="0" y="280514"/>
                </a:moveTo>
                <a:lnTo>
                  <a:pt x="686858" y="0"/>
                </a:lnTo>
                <a:lnTo>
                  <a:pt x="760579" y="106016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53966" y="936013"/>
            <a:ext cx="180893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Bone growth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56876" y="1389719"/>
            <a:ext cx="2278638" cy="5899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Bone grows in</a:t>
            </a:r>
          </a:p>
          <a:p>
            <a:pPr marL="301752" indent="-301752" eaLnBrk="0" hangingPunct="0">
              <a:lnSpc>
                <a:spcPts val="22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length because: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51160" y="2355734"/>
            <a:ext cx="1670308" cy="5899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758952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Cartilage</a:t>
            </a:r>
          </a:p>
          <a:p>
            <a:pPr marL="301752" indent="-301752" eaLnBrk="0" hangingPunct="0">
              <a:lnSpc>
                <a:spcPts val="22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grows here.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51160" y="3165865"/>
            <a:ext cx="1749811" cy="8720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20624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	Cartilage</a:t>
            </a:r>
          </a:p>
          <a:p>
            <a:pPr marL="301752" indent="-301752" eaLnBrk="0" hangingPunct="0">
              <a:lnSpc>
                <a:spcPts val="22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is replaced</a:t>
            </a:r>
          </a:p>
          <a:p>
            <a:pPr marL="301752" indent="-301752" eaLnBrk="0" hangingPunct="0">
              <a:lnSpc>
                <a:spcPts val="22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by bone here.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63187" y="4252550"/>
            <a:ext cx="1513819" cy="5899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704088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Cartilage</a:t>
            </a:r>
          </a:p>
          <a:p>
            <a:pPr marL="301752" indent="-301752" eaLnBrk="0" hangingPunct="0">
              <a:lnSpc>
                <a:spcPts val="22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grows here.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82056" y="2233477"/>
            <a:ext cx="216693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Articular cartilage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82055" y="2821671"/>
            <a:ext cx="206216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Epiphyseal plate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37656" y="2347178"/>
            <a:ext cx="183461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301752" indent="-301752" algn="ctr" eaLnBrk="0" hangingPunct="0">
              <a:defRPr/>
            </a:pPr>
            <a:r>
              <a:rPr lang="en-US" sz="2000" b="1" dirty="0">
                <a:solidFill>
                  <a:srgbClr val="005BAA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29540" y="3157420"/>
            <a:ext cx="183461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301752" indent="-301752" algn="ctr" eaLnBrk="0" hangingPunct="0">
              <a:defRPr/>
            </a:pPr>
            <a:r>
              <a:rPr lang="en-US" sz="2000" b="1" dirty="0">
                <a:solidFill>
                  <a:srgbClr val="005BAA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32449" y="4252872"/>
            <a:ext cx="183461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301752" indent="-301752" algn="ctr" eaLnBrk="0" hangingPunct="0">
              <a:defRPr/>
            </a:pPr>
            <a:r>
              <a:rPr lang="en-US" sz="2000" b="1" dirty="0">
                <a:solidFill>
                  <a:srgbClr val="005BAA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B31AB4-D8E2-5D4B-A896-4FD6A0CD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2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3" b="2976"/>
          <a:stretch/>
        </p:blipFill>
        <p:spPr>
          <a:xfrm>
            <a:off x="2691384" y="944880"/>
            <a:ext cx="3800856" cy="4968240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 bwMode="auto">
          <a:xfrm>
            <a:off x="2799116" y="3206319"/>
            <a:ext cx="328278" cy="326383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rgbClr val="005B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2784204" y="4222494"/>
            <a:ext cx="328278" cy="326383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rgbClr val="005B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2781992" y="5264069"/>
            <a:ext cx="328278" cy="326383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rgbClr val="005B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 flipV="1">
            <a:off x="4851165" y="2417095"/>
            <a:ext cx="776300" cy="35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Freeform 13"/>
          <p:cNvSpPr/>
          <p:nvPr/>
        </p:nvSpPr>
        <p:spPr>
          <a:xfrm rot="13192210" flipV="1">
            <a:off x="4618399" y="3206234"/>
            <a:ext cx="1288516" cy="252056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41190 h 1041190"/>
              <a:gd name="connsiteX1" fmla="*/ 141873 w 301067"/>
              <a:gd name="connsiteY1" fmla="*/ 0 h 1041190"/>
              <a:gd name="connsiteX2" fmla="*/ 301067 w 301067"/>
              <a:gd name="connsiteY2" fmla="*/ 20108 h 1041190"/>
              <a:gd name="connsiteX0" fmla="*/ 0 w 307390"/>
              <a:gd name="connsiteY0" fmla="*/ 1143686 h 1143686"/>
              <a:gd name="connsiteX1" fmla="*/ 141873 w 307390"/>
              <a:gd name="connsiteY1" fmla="*/ 102496 h 1143686"/>
              <a:gd name="connsiteX2" fmla="*/ 307390 w 307390"/>
              <a:gd name="connsiteY2" fmla="*/ 0 h 1143686"/>
              <a:gd name="connsiteX0" fmla="*/ 0 w 280748"/>
              <a:gd name="connsiteY0" fmla="*/ 1146123 h 1146123"/>
              <a:gd name="connsiteX1" fmla="*/ 141873 w 280748"/>
              <a:gd name="connsiteY1" fmla="*/ 104933 h 1146123"/>
              <a:gd name="connsiteX2" fmla="*/ 280748 w 280748"/>
              <a:gd name="connsiteY2" fmla="*/ 0 h 1146123"/>
              <a:gd name="connsiteX0" fmla="*/ 0 w 206271"/>
              <a:gd name="connsiteY0" fmla="*/ 605460 h 605460"/>
              <a:gd name="connsiteX1" fmla="*/ 67396 w 206271"/>
              <a:gd name="connsiteY1" fmla="*/ 104933 h 605460"/>
              <a:gd name="connsiteX2" fmla="*/ 206271 w 206271"/>
              <a:gd name="connsiteY2" fmla="*/ 0 h 605460"/>
              <a:gd name="connsiteX0" fmla="*/ 0 w 223234"/>
              <a:gd name="connsiteY0" fmla="*/ 594784 h 594784"/>
              <a:gd name="connsiteX1" fmla="*/ 84359 w 223234"/>
              <a:gd name="connsiteY1" fmla="*/ 104933 h 594784"/>
              <a:gd name="connsiteX2" fmla="*/ 223234 w 223234"/>
              <a:gd name="connsiteY2" fmla="*/ 0 h 594784"/>
              <a:gd name="connsiteX0" fmla="*/ 0 w 223234"/>
              <a:gd name="connsiteY0" fmla="*/ 594784 h 594784"/>
              <a:gd name="connsiteX1" fmla="*/ 149879 w 223234"/>
              <a:gd name="connsiteY1" fmla="*/ 224987 h 594784"/>
              <a:gd name="connsiteX2" fmla="*/ 223234 w 223234"/>
              <a:gd name="connsiteY2" fmla="*/ 0 h 594784"/>
              <a:gd name="connsiteX0" fmla="*/ 0 w 284655"/>
              <a:gd name="connsiteY0" fmla="*/ 529853 h 529853"/>
              <a:gd name="connsiteX1" fmla="*/ 149879 w 284655"/>
              <a:gd name="connsiteY1" fmla="*/ 160056 h 529853"/>
              <a:gd name="connsiteX2" fmla="*/ 284655 w 284655"/>
              <a:gd name="connsiteY2" fmla="*/ 0 h 529853"/>
              <a:gd name="connsiteX0" fmla="*/ 100259 w 134776"/>
              <a:gd name="connsiteY0" fmla="*/ 434123 h 434123"/>
              <a:gd name="connsiteX1" fmla="*/ 0 w 134776"/>
              <a:gd name="connsiteY1" fmla="*/ 160056 h 434123"/>
              <a:gd name="connsiteX2" fmla="*/ 134776 w 134776"/>
              <a:gd name="connsiteY2" fmla="*/ 0 h 434123"/>
              <a:gd name="connsiteX0" fmla="*/ 100259 w 160619"/>
              <a:gd name="connsiteY0" fmla="*/ 422633 h 422633"/>
              <a:gd name="connsiteX1" fmla="*/ 0 w 160619"/>
              <a:gd name="connsiteY1" fmla="*/ 148566 h 422633"/>
              <a:gd name="connsiteX2" fmla="*/ 160619 w 160619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1407 w 630045"/>
              <a:gd name="connsiteY0" fmla="*/ 316727 h 316727"/>
              <a:gd name="connsiteX1" fmla="*/ 476526 w 630045"/>
              <a:gd name="connsiteY1" fmla="*/ 129906 h 316727"/>
              <a:gd name="connsiteX2" fmla="*/ 630045 w 630045"/>
              <a:gd name="connsiteY2" fmla="*/ 0 h 316727"/>
              <a:gd name="connsiteX0" fmla="*/ 1358 w 650064"/>
              <a:gd name="connsiteY0" fmla="*/ 320226 h 320226"/>
              <a:gd name="connsiteX1" fmla="*/ 496545 w 650064"/>
              <a:gd name="connsiteY1" fmla="*/ 129906 h 320226"/>
              <a:gd name="connsiteX2" fmla="*/ 650064 w 650064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945474"/>
              <a:gd name="connsiteY0" fmla="*/ 404639 h 404639"/>
              <a:gd name="connsiteX1" fmla="*/ 495187 w 945474"/>
              <a:gd name="connsiteY1" fmla="*/ 214319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55519"/>
              <a:gd name="connsiteY0" fmla="*/ 396747 h 396747"/>
              <a:gd name="connsiteX1" fmla="*/ 863437 w 955519"/>
              <a:gd name="connsiteY1" fmla="*/ 66931 h 396747"/>
              <a:gd name="connsiteX2" fmla="*/ 955519 w 955519"/>
              <a:gd name="connsiteY2" fmla="*/ 0 h 396747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83891 w 950657"/>
              <a:gd name="connsiteY1" fmla="*/ 123491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70239 w 950657"/>
              <a:gd name="connsiteY1" fmla="*/ 76722 h 402434"/>
              <a:gd name="connsiteX2" fmla="*/ 950657 w 950657"/>
              <a:gd name="connsiteY2" fmla="*/ 0 h 402434"/>
              <a:gd name="connsiteX0" fmla="*/ 0 w 1049485"/>
              <a:gd name="connsiteY0" fmla="*/ 341380 h 341380"/>
              <a:gd name="connsiteX1" fmla="*/ 870239 w 1049485"/>
              <a:gd name="connsiteY1" fmla="*/ 15668 h 341380"/>
              <a:gd name="connsiteX2" fmla="*/ 1049485 w 1049485"/>
              <a:gd name="connsiteY2" fmla="*/ 15970 h 341380"/>
              <a:gd name="connsiteX0" fmla="*/ 0 w 963281"/>
              <a:gd name="connsiteY0" fmla="*/ 403079 h 403079"/>
              <a:gd name="connsiteX1" fmla="*/ 870239 w 963281"/>
              <a:gd name="connsiteY1" fmla="*/ 77367 h 403079"/>
              <a:gd name="connsiteX2" fmla="*/ 963281 w 963281"/>
              <a:gd name="connsiteY2" fmla="*/ 0 h 403079"/>
              <a:gd name="connsiteX0" fmla="*/ 0 w 1096556"/>
              <a:gd name="connsiteY0" fmla="*/ 333040 h 333040"/>
              <a:gd name="connsiteX1" fmla="*/ 870239 w 1096556"/>
              <a:gd name="connsiteY1" fmla="*/ 7328 h 333040"/>
              <a:gd name="connsiteX2" fmla="*/ 1096556 w 1096556"/>
              <a:gd name="connsiteY2" fmla="*/ 120433 h 333040"/>
              <a:gd name="connsiteX0" fmla="*/ 0 w 1096556"/>
              <a:gd name="connsiteY0" fmla="*/ 333733 h 333733"/>
              <a:gd name="connsiteX1" fmla="*/ 870239 w 1096556"/>
              <a:gd name="connsiteY1" fmla="*/ 8021 h 333733"/>
              <a:gd name="connsiteX2" fmla="*/ 1096556 w 1096556"/>
              <a:gd name="connsiteY2" fmla="*/ 121126 h 333733"/>
              <a:gd name="connsiteX0" fmla="*/ 0 w 957459"/>
              <a:gd name="connsiteY0" fmla="*/ 398329 h 398329"/>
              <a:gd name="connsiteX1" fmla="*/ 870239 w 957459"/>
              <a:gd name="connsiteY1" fmla="*/ 72617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2379 w 957459"/>
              <a:gd name="connsiteY1" fmla="*/ 42641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8625 w 957459"/>
              <a:gd name="connsiteY1" fmla="*/ 43189 h 398329"/>
              <a:gd name="connsiteX2" fmla="*/ 957459 w 957459"/>
              <a:gd name="connsiteY2" fmla="*/ 0 h 398329"/>
              <a:gd name="connsiteX0" fmla="*/ 0 w 960302"/>
              <a:gd name="connsiteY0" fmla="*/ 395005 h 395005"/>
              <a:gd name="connsiteX1" fmla="*/ 908625 w 960302"/>
              <a:gd name="connsiteY1" fmla="*/ 39865 h 395005"/>
              <a:gd name="connsiteX2" fmla="*/ 960302 w 960302"/>
              <a:gd name="connsiteY2" fmla="*/ 0 h 395005"/>
              <a:gd name="connsiteX0" fmla="*/ 0 w 937742"/>
              <a:gd name="connsiteY0" fmla="*/ 418723 h 418723"/>
              <a:gd name="connsiteX1" fmla="*/ 908625 w 937742"/>
              <a:gd name="connsiteY1" fmla="*/ 63583 h 418723"/>
              <a:gd name="connsiteX2" fmla="*/ 928424 w 937742"/>
              <a:gd name="connsiteY2" fmla="*/ 0 h 418723"/>
              <a:gd name="connsiteX0" fmla="*/ 0 w 939519"/>
              <a:gd name="connsiteY0" fmla="*/ 418723 h 418723"/>
              <a:gd name="connsiteX1" fmla="*/ 908625 w 939519"/>
              <a:gd name="connsiteY1" fmla="*/ 63583 h 418723"/>
              <a:gd name="connsiteX2" fmla="*/ 928424 w 939519"/>
              <a:gd name="connsiteY2" fmla="*/ 0 h 418723"/>
              <a:gd name="connsiteX0" fmla="*/ 0 w 928543"/>
              <a:gd name="connsiteY0" fmla="*/ 418723 h 418723"/>
              <a:gd name="connsiteX1" fmla="*/ 884081 w 928543"/>
              <a:gd name="connsiteY1" fmla="*/ 38841 h 418723"/>
              <a:gd name="connsiteX2" fmla="*/ 928424 w 928543"/>
              <a:gd name="connsiteY2" fmla="*/ 0 h 418723"/>
              <a:gd name="connsiteX0" fmla="*/ 0 w 927770"/>
              <a:gd name="connsiteY0" fmla="*/ 414157 h 414157"/>
              <a:gd name="connsiteX1" fmla="*/ 884081 w 927770"/>
              <a:gd name="connsiteY1" fmla="*/ 34275 h 414157"/>
              <a:gd name="connsiteX2" fmla="*/ 927425 w 927770"/>
              <a:gd name="connsiteY2" fmla="*/ 409 h 414157"/>
              <a:gd name="connsiteX0" fmla="*/ 0 w 929240"/>
              <a:gd name="connsiteY0" fmla="*/ 416085 h 416085"/>
              <a:gd name="connsiteX1" fmla="*/ 884081 w 929240"/>
              <a:gd name="connsiteY1" fmla="*/ 36203 h 416085"/>
              <a:gd name="connsiteX2" fmla="*/ 927425 w 929240"/>
              <a:gd name="connsiteY2" fmla="*/ 2337 h 416085"/>
              <a:gd name="connsiteX0" fmla="*/ 0 w 971204"/>
              <a:gd name="connsiteY0" fmla="*/ 427384 h 427384"/>
              <a:gd name="connsiteX1" fmla="*/ 884081 w 971204"/>
              <a:gd name="connsiteY1" fmla="*/ 47502 h 427384"/>
              <a:gd name="connsiteX2" fmla="*/ 945841 w 971204"/>
              <a:gd name="connsiteY2" fmla="*/ 1226 h 427384"/>
              <a:gd name="connsiteX3" fmla="*/ 927425 w 971204"/>
              <a:gd name="connsiteY3" fmla="*/ 13636 h 427384"/>
              <a:gd name="connsiteX0" fmla="*/ 0 w 971204"/>
              <a:gd name="connsiteY0" fmla="*/ 473153 h 473153"/>
              <a:gd name="connsiteX1" fmla="*/ 884081 w 971204"/>
              <a:gd name="connsiteY1" fmla="*/ 93271 h 473153"/>
              <a:gd name="connsiteX2" fmla="*/ 945841 w 971204"/>
              <a:gd name="connsiteY2" fmla="*/ 46995 h 473153"/>
              <a:gd name="connsiteX3" fmla="*/ 942732 w 971204"/>
              <a:gd name="connsiteY3" fmla="*/ 1 h 473153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549"/>
              <a:gd name="connsiteY0" fmla="*/ 473203 h 473203"/>
              <a:gd name="connsiteX1" fmla="*/ 884081 w 984549"/>
              <a:gd name="connsiteY1" fmla="*/ 93321 h 473203"/>
              <a:gd name="connsiteX2" fmla="*/ 974130 w 984549"/>
              <a:gd name="connsiteY2" fmla="*/ 6127 h 473203"/>
              <a:gd name="connsiteX3" fmla="*/ 942732 w 984549"/>
              <a:gd name="connsiteY3" fmla="*/ 51 h 473203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4391"/>
              <a:gd name="connsiteY0" fmla="*/ 473311 h 473311"/>
              <a:gd name="connsiteX1" fmla="*/ 887710 w 954391"/>
              <a:gd name="connsiteY1" fmla="*/ 104312 h 473311"/>
              <a:gd name="connsiteX2" fmla="*/ 885658 w 954391"/>
              <a:gd name="connsiteY2" fmla="*/ 4965 h 473311"/>
              <a:gd name="connsiteX3" fmla="*/ 942732 w 954391"/>
              <a:gd name="connsiteY3" fmla="*/ 159 h 473311"/>
              <a:gd name="connsiteX0" fmla="*/ 0 w 942733"/>
              <a:gd name="connsiteY0" fmla="*/ 473311 h 473311"/>
              <a:gd name="connsiteX1" fmla="*/ 885658 w 942733"/>
              <a:gd name="connsiteY1" fmla="*/ 4965 h 473311"/>
              <a:gd name="connsiteX2" fmla="*/ 942732 w 942733"/>
              <a:gd name="connsiteY2" fmla="*/ 159 h 473311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32183"/>
              <a:gd name="connsiteY0" fmla="*/ 406142 h 406142"/>
              <a:gd name="connsiteX1" fmla="*/ 889386 w 932183"/>
              <a:gd name="connsiteY1" fmla="*/ 36921 h 406142"/>
              <a:gd name="connsiteX2" fmla="*/ 932181 w 932183"/>
              <a:gd name="connsiteY2" fmla="*/ 2 h 406142"/>
              <a:gd name="connsiteX0" fmla="*/ 0 w 932181"/>
              <a:gd name="connsiteY0" fmla="*/ 406140 h 406140"/>
              <a:gd name="connsiteX1" fmla="*/ 851066 w 932181"/>
              <a:gd name="connsiteY1" fmla="*/ 62820 h 406140"/>
              <a:gd name="connsiteX2" fmla="*/ 932181 w 932181"/>
              <a:gd name="connsiteY2" fmla="*/ 0 h 406140"/>
              <a:gd name="connsiteX0" fmla="*/ 0 w 928626"/>
              <a:gd name="connsiteY0" fmla="*/ 396392 h 396392"/>
              <a:gd name="connsiteX1" fmla="*/ 851066 w 928626"/>
              <a:gd name="connsiteY1" fmla="*/ 53072 h 396392"/>
              <a:gd name="connsiteX2" fmla="*/ 928626 w 928626"/>
              <a:gd name="connsiteY2" fmla="*/ 0 h 396392"/>
              <a:gd name="connsiteX0" fmla="*/ 0 w 932190"/>
              <a:gd name="connsiteY0" fmla="*/ 398801 h 398801"/>
              <a:gd name="connsiteX1" fmla="*/ 851066 w 932190"/>
              <a:gd name="connsiteY1" fmla="*/ 55481 h 398801"/>
              <a:gd name="connsiteX2" fmla="*/ 932190 w 932190"/>
              <a:gd name="connsiteY2" fmla="*/ 0 h 398801"/>
              <a:gd name="connsiteX0" fmla="*/ 0 w 581868"/>
              <a:gd name="connsiteY0" fmla="*/ 1 h 120083"/>
              <a:gd name="connsiteX1" fmla="*/ 500744 w 581868"/>
              <a:gd name="connsiteY1" fmla="*/ 120083 h 120083"/>
              <a:gd name="connsiteX2" fmla="*/ 581868 w 581868"/>
              <a:gd name="connsiteY2" fmla="*/ 64602 h 120083"/>
              <a:gd name="connsiteX0" fmla="*/ 0 w 475039"/>
              <a:gd name="connsiteY0" fmla="*/ 219845 h 219846"/>
              <a:gd name="connsiteX1" fmla="*/ 393915 w 475039"/>
              <a:gd name="connsiteY1" fmla="*/ 55481 h 219846"/>
              <a:gd name="connsiteX2" fmla="*/ 475039 w 475039"/>
              <a:gd name="connsiteY2" fmla="*/ 0 h 219846"/>
              <a:gd name="connsiteX0" fmla="*/ 0 w 475039"/>
              <a:gd name="connsiteY0" fmla="*/ 219845 h 219845"/>
              <a:gd name="connsiteX1" fmla="*/ 379825 w 475039"/>
              <a:gd name="connsiteY1" fmla="*/ 218027 h 219845"/>
              <a:gd name="connsiteX2" fmla="*/ 475039 w 475039"/>
              <a:gd name="connsiteY2" fmla="*/ 0 h 219845"/>
              <a:gd name="connsiteX0" fmla="*/ 0 w 436539"/>
              <a:gd name="connsiteY0" fmla="*/ 1818 h 81298"/>
              <a:gd name="connsiteX1" fmla="*/ 379825 w 436539"/>
              <a:gd name="connsiteY1" fmla="*/ 0 h 81298"/>
              <a:gd name="connsiteX2" fmla="*/ 436539 w 436539"/>
              <a:gd name="connsiteY2" fmla="*/ 81298 h 81298"/>
              <a:gd name="connsiteX0" fmla="*/ 0 w 611812"/>
              <a:gd name="connsiteY0" fmla="*/ 0 h 144006"/>
              <a:gd name="connsiteX1" fmla="*/ 555098 w 611812"/>
              <a:gd name="connsiteY1" fmla="*/ 62708 h 144006"/>
              <a:gd name="connsiteX2" fmla="*/ 611812 w 611812"/>
              <a:gd name="connsiteY2" fmla="*/ 144006 h 144006"/>
              <a:gd name="connsiteX0" fmla="*/ 0 w 611812"/>
              <a:gd name="connsiteY0" fmla="*/ 0 h 144006"/>
              <a:gd name="connsiteX1" fmla="*/ 537075 w 611812"/>
              <a:gd name="connsiteY1" fmla="*/ 40103 h 144006"/>
              <a:gd name="connsiteX2" fmla="*/ 611812 w 611812"/>
              <a:gd name="connsiteY2" fmla="*/ 144006 h 144006"/>
              <a:gd name="connsiteX0" fmla="*/ 0 w 791502"/>
              <a:gd name="connsiteY0" fmla="*/ 0 h 272372"/>
              <a:gd name="connsiteX1" fmla="*/ 716765 w 791502"/>
              <a:gd name="connsiteY1" fmla="*/ 168469 h 272372"/>
              <a:gd name="connsiteX2" fmla="*/ 791502 w 791502"/>
              <a:gd name="connsiteY2" fmla="*/ 272372 h 272372"/>
              <a:gd name="connsiteX0" fmla="*/ 0 w 791502"/>
              <a:gd name="connsiteY0" fmla="*/ 0 h 272372"/>
              <a:gd name="connsiteX1" fmla="*/ 664324 w 791502"/>
              <a:gd name="connsiteY1" fmla="*/ 88667 h 272372"/>
              <a:gd name="connsiteX2" fmla="*/ 791502 w 791502"/>
              <a:gd name="connsiteY2" fmla="*/ 272372 h 272372"/>
              <a:gd name="connsiteX0" fmla="*/ 0 w 790068"/>
              <a:gd name="connsiteY0" fmla="*/ 200510 h 200510"/>
              <a:gd name="connsiteX1" fmla="*/ 662890 w 790068"/>
              <a:gd name="connsiteY1" fmla="*/ 0 h 200510"/>
              <a:gd name="connsiteX2" fmla="*/ 790068 w 790068"/>
              <a:gd name="connsiteY2" fmla="*/ 183705 h 200510"/>
              <a:gd name="connsiteX0" fmla="*/ 0 w 790068"/>
              <a:gd name="connsiteY0" fmla="*/ 280514 h 280514"/>
              <a:gd name="connsiteX1" fmla="*/ 686858 w 790068"/>
              <a:gd name="connsiteY1" fmla="*/ 0 h 280514"/>
              <a:gd name="connsiteX2" fmla="*/ 790068 w 790068"/>
              <a:gd name="connsiteY2" fmla="*/ 263709 h 280514"/>
              <a:gd name="connsiteX0" fmla="*/ 0 w 760579"/>
              <a:gd name="connsiteY0" fmla="*/ 280514 h 280514"/>
              <a:gd name="connsiteX1" fmla="*/ 686858 w 760579"/>
              <a:gd name="connsiteY1" fmla="*/ 0 h 280514"/>
              <a:gd name="connsiteX2" fmla="*/ 760579 w 760579"/>
              <a:gd name="connsiteY2" fmla="*/ 106016 h 280514"/>
              <a:gd name="connsiteX0" fmla="*/ 0 w 856547"/>
              <a:gd name="connsiteY0" fmla="*/ 0 h 291543"/>
              <a:gd name="connsiteX1" fmla="*/ 782826 w 856547"/>
              <a:gd name="connsiteY1" fmla="*/ 185527 h 291543"/>
              <a:gd name="connsiteX2" fmla="*/ 856547 w 856547"/>
              <a:gd name="connsiteY2" fmla="*/ 291543 h 291543"/>
              <a:gd name="connsiteX0" fmla="*/ 0 w 856547"/>
              <a:gd name="connsiteY0" fmla="*/ 0 h 291543"/>
              <a:gd name="connsiteX1" fmla="*/ 748809 w 856547"/>
              <a:gd name="connsiteY1" fmla="*/ 136089 h 291543"/>
              <a:gd name="connsiteX2" fmla="*/ 856547 w 856547"/>
              <a:gd name="connsiteY2" fmla="*/ 291543 h 29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6547" h="291543">
                <a:moveTo>
                  <a:pt x="0" y="0"/>
                </a:moveTo>
                <a:lnTo>
                  <a:pt x="748809" y="136089"/>
                </a:lnTo>
                <a:lnTo>
                  <a:pt x="856547" y="291543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 rot="13192210" flipV="1">
            <a:off x="4232080" y="3284206"/>
            <a:ext cx="994931" cy="503259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41190 h 1041190"/>
              <a:gd name="connsiteX1" fmla="*/ 141873 w 301067"/>
              <a:gd name="connsiteY1" fmla="*/ 0 h 1041190"/>
              <a:gd name="connsiteX2" fmla="*/ 301067 w 301067"/>
              <a:gd name="connsiteY2" fmla="*/ 20108 h 1041190"/>
              <a:gd name="connsiteX0" fmla="*/ 0 w 307390"/>
              <a:gd name="connsiteY0" fmla="*/ 1143686 h 1143686"/>
              <a:gd name="connsiteX1" fmla="*/ 141873 w 307390"/>
              <a:gd name="connsiteY1" fmla="*/ 102496 h 1143686"/>
              <a:gd name="connsiteX2" fmla="*/ 307390 w 307390"/>
              <a:gd name="connsiteY2" fmla="*/ 0 h 1143686"/>
              <a:gd name="connsiteX0" fmla="*/ 0 w 280748"/>
              <a:gd name="connsiteY0" fmla="*/ 1146123 h 1146123"/>
              <a:gd name="connsiteX1" fmla="*/ 141873 w 280748"/>
              <a:gd name="connsiteY1" fmla="*/ 104933 h 1146123"/>
              <a:gd name="connsiteX2" fmla="*/ 280748 w 280748"/>
              <a:gd name="connsiteY2" fmla="*/ 0 h 1146123"/>
              <a:gd name="connsiteX0" fmla="*/ 0 w 206271"/>
              <a:gd name="connsiteY0" fmla="*/ 605460 h 605460"/>
              <a:gd name="connsiteX1" fmla="*/ 67396 w 206271"/>
              <a:gd name="connsiteY1" fmla="*/ 104933 h 605460"/>
              <a:gd name="connsiteX2" fmla="*/ 206271 w 206271"/>
              <a:gd name="connsiteY2" fmla="*/ 0 h 605460"/>
              <a:gd name="connsiteX0" fmla="*/ 0 w 223234"/>
              <a:gd name="connsiteY0" fmla="*/ 594784 h 594784"/>
              <a:gd name="connsiteX1" fmla="*/ 84359 w 223234"/>
              <a:gd name="connsiteY1" fmla="*/ 104933 h 594784"/>
              <a:gd name="connsiteX2" fmla="*/ 223234 w 223234"/>
              <a:gd name="connsiteY2" fmla="*/ 0 h 594784"/>
              <a:gd name="connsiteX0" fmla="*/ 0 w 223234"/>
              <a:gd name="connsiteY0" fmla="*/ 594784 h 594784"/>
              <a:gd name="connsiteX1" fmla="*/ 149879 w 223234"/>
              <a:gd name="connsiteY1" fmla="*/ 224987 h 594784"/>
              <a:gd name="connsiteX2" fmla="*/ 223234 w 223234"/>
              <a:gd name="connsiteY2" fmla="*/ 0 h 594784"/>
              <a:gd name="connsiteX0" fmla="*/ 0 w 284655"/>
              <a:gd name="connsiteY0" fmla="*/ 529853 h 529853"/>
              <a:gd name="connsiteX1" fmla="*/ 149879 w 284655"/>
              <a:gd name="connsiteY1" fmla="*/ 160056 h 529853"/>
              <a:gd name="connsiteX2" fmla="*/ 284655 w 284655"/>
              <a:gd name="connsiteY2" fmla="*/ 0 h 529853"/>
              <a:gd name="connsiteX0" fmla="*/ 100259 w 134776"/>
              <a:gd name="connsiteY0" fmla="*/ 434123 h 434123"/>
              <a:gd name="connsiteX1" fmla="*/ 0 w 134776"/>
              <a:gd name="connsiteY1" fmla="*/ 160056 h 434123"/>
              <a:gd name="connsiteX2" fmla="*/ 134776 w 134776"/>
              <a:gd name="connsiteY2" fmla="*/ 0 h 434123"/>
              <a:gd name="connsiteX0" fmla="*/ 100259 w 160619"/>
              <a:gd name="connsiteY0" fmla="*/ 422633 h 422633"/>
              <a:gd name="connsiteX1" fmla="*/ 0 w 160619"/>
              <a:gd name="connsiteY1" fmla="*/ 148566 h 422633"/>
              <a:gd name="connsiteX2" fmla="*/ 160619 w 160619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1407 w 630045"/>
              <a:gd name="connsiteY0" fmla="*/ 316727 h 316727"/>
              <a:gd name="connsiteX1" fmla="*/ 476526 w 630045"/>
              <a:gd name="connsiteY1" fmla="*/ 129906 h 316727"/>
              <a:gd name="connsiteX2" fmla="*/ 630045 w 630045"/>
              <a:gd name="connsiteY2" fmla="*/ 0 h 316727"/>
              <a:gd name="connsiteX0" fmla="*/ 1358 w 650064"/>
              <a:gd name="connsiteY0" fmla="*/ 320226 h 320226"/>
              <a:gd name="connsiteX1" fmla="*/ 496545 w 650064"/>
              <a:gd name="connsiteY1" fmla="*/ 129906 h 320226"/>
              <a:gd name="connsiteX2" fmla="*/ 650064 w 650064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945474"/>
              <a:gd name="connsiteY0" fmla="*/ 404639 h 404639"/>
              <a:gd name="connsiteX1" fmla="*/ 495187 w 945474"/>
              <a:gd name="connsiteY1" fmla="*/ 214319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55519"/>
              <a:gd name="connsiteY0" fmla="*/ 396747 h 396747"/>
              <a:gd name="connsiteX1" fmla="*/ 863437 w 955519"/>
              <a:gd name="connsiteY1" fmla="*/ 66931 h 396747"/>
              <a:gd name="connsiteX2" fmla="*/ 955519 w 955519"/>
              <a:gd name="connsiteY2" fmla="*/ 0 h 396747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83891 w 950657"/>
              <a:gd name="connsiteY1" fmla="*/ 123491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70239 w 950657"/>
              <a:gd name="connsiteY1" fmla="*/ 76722 h 402434"/>
              <a:gd name="connsiteX2" fmla="*/ 950657 w 950657"/>
              <a:gd name="connsiteY2" fmla="*/ 0 h 402434"/>
              <a:gd name="connsiteX0" fmla="*/ 0 w 1049485"/>
              <a:gd name="connsiteY0" fmla="*/ 341380 h 341380"/>
              <a:gd name="connsiteX1" fmla="*/ 870239 w 1049485"/>
              <a:gd name="connsiteY1" fmla="*/ 15668 h 341380"/>
              <a:gd name="connsiteX2" fmla="*/ 1049485 w 1049485"/>
              <a:gd name="connsiteY2" fmla="*/ 15970 h 341380"/>
              <a:gd name="connsiteX0" fmla="*/ 0 w 963281"/>
              <a:gd name="connsiteY0" fmla="*/ 403079 h 403079"/>
              <a:gd name="connsiteX1" fmla="*/ 870239 w 963281"/>
              <a:gd name="connsiteY1" fmla="*/ 77367 h 403079"/>
              <a:gd name="connsiteX2" fmla="*/ 963281 w 963281"/>
              <a:gd name="connsiteY2" fmla="*/ 0 h 403079"/>
              <a:gd name="connsiteX0" fmla="*/ 0 w 1096556"/>
              <a:gd name="connsiteY0" fmla="*/ 333040 h 333040"/>
              <a:gd name="connsiteX1" fmla="*/ 870239 w 1096556"/>
              <a:gd name="connsiteY1" fmla="*/ 7328 h 333040"/>
              <a:gd name="connsiteX2" fmla="*/ 1096556 w 1096556"/>
              <a:gd name="connsiteY2" fmla="*/ 120433 h 333040"/>
              <a:gd name="connsiteX0" fmla="*/ 0 w 1096556"/>
              <a:gd name="connsiteY0" fmla="*/ 333733 h 333733"/>
              <a:gd name="connsiteX1" fmla="*/ 870239 w 1096556"/>
              <a:gd name="connsiteY1" fmla="*/ 8021 h 333733"/>
              <a:gd name="connsiteX2" fmla="*/ 1096556 w 1096556"/>
              <a:gd name="connsiteY2" fmla="*/ 121126 h 333733"/>
              <a:gd name="connsiteX0" fmla="*/ 0 w 957459"/>
              <a:gd name="connsiteY0" fmla="*/ 398329 h 398329"/>
              <a:gd name="connsiteX1" fmla="*/ 870239 w 957459"/>
              <a:gd name="connsiteY1" fmla="*/ 72617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2379 w 957459"/>
              <a:gd name="connsiteY1" fmla="*/ 42641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8625 w 957459"/>
              <a:gd name="connsiteY1" fmla="*/ 43189 h 398329"/>
              <a:gd name="connsiteX2" fmla="*/ 957459 w 957459"/>
              <a:gd name="connsiteY2" fmla="*/ 0 h 398329"/>
              <a:gd name="connsiteX0" fmla="*/ 0 w 960302"/>
              <a:gd name="connsiteY0" fmla="*/ 395005 h 395005"/>
              <a:gd name="connsiteX1" fmla="*/ 908625 w 960302"/>
              <a:gd name="connsiteY1" fmla="*/ 39865 h 395005"/>
              <a:gd name="connsiteX2" fmla="*/ 960302 w 960302"/>
              <a:gd name="connsiteY2" fmla="*/ 0 h 395005"/>
              <a:gd name="connsiteX0" fmla="*/ 0 w 937742"/>
              <a:gd name="connsiteY0" fmla="*/ 418723 h 418723"/>
              <a:gd name="connsiteX1" fmla="*/ 908625 w 937742"/>
              <a:gd name="connsiteY1" fmla="*/ 63583 h 418723"/>
              <a:gd name="connsiteX2" fmla="*/ 928424 w 937742"/>
              <a:gd name="connsiteY2" fmla="*/ 0 h 418723"/>
              <a:gd name="connsiteX0" fmla="*/ 0 w 939519"/>
              <a:gd name="connsiteY0" fmla="*/ 418723 h 418723"/>
              <a:gd name="connsiteX1" fmla="*/ 908625 w 939519"/>
              <a:gd name="connsiteY1" fmla="*/ 63583 h 418723"/>
              <a:gd name="connsiteX2" fmla="*/ 928424 w 939519"/>
              <a:gd name="connsiteY2" fmla="*/ 0 h 418723"/>
              <a:gd name="connsiteX0" fmla="*/ 0 w 928543"/>
              <a:gd name="connsiteY0" fmla="*/ 418723 h 418723"/>
              <a:gd name="connsiteX1" fmla="*/ 884081 w 928543"/>
              <a:gd name="connsiteY1" fmla="*/ 38841 h 418723"/>
              <a:gd name="connsiteX2" fmla="*/ 928424 w 928543"/>
              <a:gd name="connsiteY2" fmla="*/ 0 h 418723"/>
              <a:gd name="connsiteX0" fmla="*/ 0 w 927770"/>
              <a:gd name="connsiteY0" fmla="*/ 414157 h 414157"/>
              <a:gd name="connsiteX1" fmla="*/ 884081 w 927770"/>
              <a:gd name="connsiteY1" fmla="*/ 34275 h 414157"/>
              <a:gd name="connsiteX2" fmla="*/ 927425 w 927770"/>
              <a:gd name="connsiteY2" fmla="*/ 409 h 414157"/>
              <a:gd name="connsiteX0" fmla="*/ 0 w 929240"/>
              <a:gd name="connsiteY0" fmla="*/ 416085 h 416085"/>
              <a:gd name="connsiteX1" fmla="*/ 884081 w 929240"/>
              <a:gd name="connsiteY1" fmla="*/ 36203 h 416085"/>
              <a:gd name="connsiteX2" fmla="*/ 927425 w 929240"/>
              <a:gd name="connsiteY2" fmla="*/ 2337 h 416085"/>
              <a:gd name="connsiteX0" fmla="*/ 0 w 971204"/>
              <a:gd name="connsiteY0" fmla="*/ 427384 h 427384"/>
              <a:gd name="connsiteX1" fmla="*/ 884081 w 971204"/>
              <a:gd name="connsiteY1" fmla="*/ 47502 h 427384"/>
              <a:gd name="connsiteX2" fmla="*/ 945841 w 971204"/>
              <a:gd name="connsiteY2" fmla="*/ 1226 h 427384"/>
              <a:gd name="connsiteX3" fmla="*/ 927425 w 971204"/>
              <a:gd name="connsiteY3" fmla="*/ 13636 h 427384"/>
              <a:gd name="connsiteX0" fmla="*/ 0 w 971204"/>
              <a:gd name="connsiteY0" fmla="*/ 473153 h 473153"/>
              <a:gd name="connsiteX1" fmla="*/ 884081 w 971204"/>
              <a:gd name="connsiteY1" fmla="*/ 93271 h 473153"/>
              <a:gd name="connsiteX2" fmla="*/ 945841 w 971204"/>
              <a:gd name="connsiteY2" fmla="*/ 46995 h 473153"/>
              <a:gd name="connsiteX3" fmla="*/ 942732 w 971204"/>
              <a:gd name="connsiteY3" fmla="*/ 1 h 473153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549"/>
              <a:gd name="connsiteY0" fmla="*/ 473203 h 473203"/>
              <a:gd name="connsiteX1" fmla="*/ 884081 w 984549"/>
              <a:gd name="connsiteY1" fmla="*/ 93321 h 473203"/>
              <a:gd name="connsiteX2" fmla="*/ 974130 w 984549"/>
              <a:gd name="connsiteY2" fmla="*/ 6127 h 473203"/>
              <a:gd name="connsiteX3" fmla="*/ 942732 w 984549"/>
              <a:gd name="connsiteY3" fmla="*/ 51 h 473203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4391"/>
              <a:gd name="connsiteY0" fmla="*/ 473311 h 473311"/>
              <a:gd name="connsiteX1" fmla="*/ 887710 w 954391"/>
              <a:gd name="connsiteY1" fmla="*/ 104312 h 473311"/>
              <a:gd name="connsiteX2" fmla="*/ 885658 w 954391"/>
              <a:gd name="connsiteY2" fmla="*/ 4965 h 473311"/>
              <a:gd name="connsiteX3" fmla="*/ 942732 w 954391"/>
              <a:gd name="connsiteY3" fmla="*/ 159 h 473311"/>
              <a:gd name="connsiteX0" fmla="*/ 0 w 942733"/>
              <a:gd name="connsiteY0" fmla="*/ 473311 h 473311"/>
              <a:gd name="connsiteX1" fmla="*/ 885658 w 942733"/>
              <a:gd name="connsiteY1" fmla="*/ 4965 h 473311"/>
              <a:gd name="connsiteX2" fmla="*/ 942732 w 942733"/>
              <a:gd name="connsiteY2" fmla="*/ 159 h 473311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32183"/>
              <a:gd name="connsiteY0" fmla="*/ 406142 h 406142"/>
              <a:gd name="connsiteX1" fmla="*/ 889386 w 932183"/>
              <a:gd name="connsiteY1" fmla="*/ 36921 h 406142"/>
              <a:gd name="connsiteX2" fmla="*/ 932181 w 932183"/>
              <a:gd name="connsiteY2" fmla="*/ 2 h 406142"/>
              <a:gd name="connsiteX0" fmla="*/ 0 w 932181"/>
              <a:gd name="connsiteY0" fmla="*/ 406140 h 406140"/>
              <a:gd name="connsiteX1" fmla="*/ 851066 w 932181"/>
              <a:gd name="connsiteY1" fmla="*/ 62820 h 406140"/>
              <a:gd name="connsiteX2" fmla="*/ 932181 w 932181"/>
              <a:gd name="connsiteY2" fmla="*/ 0 h 406140"/>
              <a:gd name="connsiteX0" fmla="*/ 0 w 928626"/>
              <a:gd name="connsiteY0" fmla="*/ 396392 h 396392"/>
              <a:gd name="connsiteX1" fmla="*/ 851066 w 928626"/>
              <a:gd name="connsiteY1" fmla="*/ 53072 h 396392"/>
              <a:gd name="connsiteX2" fmla="*/ 928626 w 928626"/>
              <a:gd name="connsiteY2" fmla="*/ 0 h 396392"/>
              <a:gd name="connsiteX0" fmla="*/ 0 w 932190"/>
              <a:gd name="connsiteY0" fmla="*/ 398801 h 398801"/>
              <a:gd name="connsiteX1" fmla="*/ 851066 w 932190"/>
              <a:gd name="connsiteY1" fmla="*/ 55481 h 398801"/>
              <a:gd name="connsiteX2" fmla="*/ 932190 w 932190"/>
              <a:gd name="connsiteY2" fmla="*/ 0 h 398801"/>
              <a:gd name="connsiteX0" fmla="*/ 0 w 581868"/>
              <a:gd name="connsiteY0" fmla="*/ 1 h 120083"/>
              <a:gd name="connsiteX1" fmla="*/ 500744 w 581868"/>
              <a:gd name="connsiteY1" fmla="*/ 120083 h 120083"/>
              <a:gd name="connsiteX2" fmla="*/ 581868 w 581868"/>
              <a:gd name="connsiteY2" fmla="*/ 64602 h 120083"/>
              <a:gd name="connsiteX0" fmla="*/ 0 w 475039"/>
              <a:gd name="connsiteY0" fmla="*/ 219845 h 219846"/>
              <a:gd name="connsiteX1" fmla="*/ 393915 w 475039"/>
              <a:gd name="connsiteY1" fmla="*/ 55481 h 219846"/>
              <a:gd name="connsiteX2" fmla="*/ 475039 w 475039"/>
              <a:gd name="connsiteY2" fmla="*/ 0 h 219846"/>
              <a:gd name="connsiteX0" fmla="*/ 0 w 475039"/>
              <a:gd name="connsiteY0" fmla="*/ 219845 h 219845"/>
              <a:gd name="connsiteX1" fmla="*/ 379825 w 475039"/>
              <a:gd name="connsiteY1" fmla="*/ 218027 h 219845"/>
              <a:gd name="connsiteX2" fmla="*/ 475039 w 475039"/>
              <a:gd name="connsiteY2" fmla="*/ 0 h 219845"/>
              <a:gd name="connsiteX0" fmla="*/ 0 w 436539"/>
              <a:gd name="connsiteY0" fmla="*/ 1818 h 81298"/>
              <a:gd name="connsiteX1" fmla="*/ 379825 w 436539"/>
              <a:gd name="connsiteY1" fmla="*/ 0 h 81298"/>
              <a:gd name="connsiteX2" fmla="*/ 436539 w 436539"/>
              <a:gd name="connsiteY2" fmla="*/ 81298 h 81298"/>
              <a:gd name="connsiteX0" fmla="*/ 0 w 611812"/>
              <a:gd name="connsiteY0" fmla="*/ 0 h 144006"/>
              <a:gd name="connsiteX1" fmla="*/ 555098 w 611812"/>
              <a:gd name="connsiteY1" fmla="*/ 62708 h 144006"/>
              <a:gd name="connsiteX2" fmla="*/ 611812 w 611812"/>
              <a:gd name="connsiteY2" fmla="*/ 144006 h 144006"/>
              <a:gd name="connsiteX0" fmla="*/ 0 w 611812"/>
              <a:gd name="connsiteY0" fmla="*/ 0 h 144006"/>
              <a:gd name="connsiteX1" fmla="*/ 537075 w 611812"/>
              <a:gd name="connsiteY1" fmla="*/ 40103 h 144006"/>
              <a:gd name="connsiteX2" fmla="*/ 611812 w 611812"/>
              <a:gd name="connsiteY2" fmla="*/ 144006 h 144006"/>
              <a:gd name="connsiteX0" fmla="*/ 0 w 791502"/>
              <a:gd name="connsiteY0" fmla="*/ 0 h 272372"/>
              <a:gd name="connsiteX1" fmla="*/ 716765 w 791502"/>
              <a:gd name="connsiteY1" fmla="*/ 168469 h 272372"/>
              <a:gd name="connsiteX2" fmla="*/ 791502 w 791502"/>
              <a:gd name="connsiteY2" fmla="*/ 272372 h 272372"/>
              <a:gd name="connsiteX0" fmla="*/ 0 w 791502"/>
              <a:gd name="connsiteY0" fmla="*/ 0 h 272372"/>
              <a:gd name="connsiteX1" fmla="*/ 664324 w 791502"/>
              <a:gd name="connsiteY1" fmla="*/ 88667 h 272372"/>
              <a:gd name="connsiteX2" fmla="*/ 791502 w 791502"/>
              <a:gd name="connsiteY2" fmla="*/ 272372 h 272372"/>
              <a:gd name="connsiteX0" fmla="*/ 0 w 790068"/>
              <a:gd name="connsiteY0" fmla="*/ 200510 h 200510"/>
              <a:gd name="connsiteX1" fmla="*/ 662890 w 790068"/>
              <a:gd name="connsiteY1" fmla="*/ 0 h 200510"/>
              <a:gd name="connsiteX2" fmla="*/ 790068 w 790068"/>
              <a:gd name="connsiteY2" fmla="*/ 183705 h 200510"/>
              <a:gd name="connsiteX0" fmla="*/ 0 w 790068"/>
              <a:gd name="connsiteY0" fmla="*/ 280514 h 280514"/>
              <a:gd name="connsiteX1" fmla="*/ 686858 w 790068"/>
              <a:gd name="connsiteY1" fmla="*/ 0 h 280514"/>
              <a:gd name="connsiteX2" fmla="*/ 790068 w 790068"/>
              <a:gd name="connsiteY2" fmla="*/ 263709 h 280514"/>
              <a:gd name="connsiteX0" fmla="*/ 0 w 760579"/>
              <a:gd name="connsiteY0" fmla="*/ 280514 h 280514"/>
              <a:gd name="connsiteX1" fmla="*/ 686858 w 760579"/>
              <a:gd name="connsiteY1" fmla="*/ 0 h 280514"/>
              <a:gd name="connsiteX2" fmla="*/ 760579 w 760579"/>
              <a:gd name="connsiteY2" fmla="*/ 106016 h 280514"/>
              <a:gd name="connsiteX0" fmla="*/ 0 w 856547"/>
              <a:gd name="connsiteY0" fmla="*/ 0 h 291543"/>
              <a:gd name="connsiteX1" fmla="*/ 782826 w 856547"/>
              <a:gd name="connsiteY1" fmla="*/ 185527 h 291543"/>
              <a:gd name="connsiteX2" fmla="*/ 856547 w 856547"/>
              <a:gd name="connsiteY2" fmla="*/ 291543 h 291543"/>
              <a:gd name="connsiteX0" fmla="*/ 0 w 856547"/>
              <a:gd name="connsiteY0" fmla="*/ 0 h 291543"/>
              <a:gd name="connsiteX1" fmla="*/ 748809 w 856547"/>
              <a:gd name="connsiteY1" fmla="*/ 136089 h 291543"/>
              <a:gd name="connsiteX2" fmla="*/ 856547 w 856547"/>
              <a:gd name="connsiteY2" fmla="*/ 291543 h 291543"/>
              <a:gd name="connsiteX0" fmla="*/ 0 w 661385"/>
              <a:gd name="connsiteY0" fmla="*/ 0 h 582099"/>
              <a:gd name="connsiteX1" fmla="*/ 553647 w 661385"/>
              <a:gd name="connsiteY1" fmla="*/ 426645 h 582099"/>
              <a:gd name="connsiteX2" fmla="*/ 661385 w 661385"/>
              <a:gd name="connsiteY2" fmla="*/ 582099 h 582099"/>
              <a:gd name="connsiteX0" fmla="*/ 0 w 661385"/>
              <a:gd name="connsiteY0" fmla="*/ 0 h 582099"/>
              <a:gd name="connsiteX1" fmla="*/ 513355 w 661385"/>
              <a:gd name="connsiteY1" fmla="*/ 364498 h 582099"/>
              <a:gd name="connsiteX2" fmla="*/ 661385 w 661385"/>
              <a:gd name="connsiteY2" fmla="*/ 582099 h 58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1385" h="582099">
                <a:moveTo>
                  <a:pt x="0" y="0"/>
                </a:moveTo>
                <a:lnTo>
                  <a:pt x="513355" y="364498"/>
                </a:lnTo>
                <a:lnTo>
                  <a:pt x="661385" y="582099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 rot="13192210" flipV="1">
            <a:off x="5054382" y="4297968"/>
            <a:ext cx="595722" cy="331158"/>
          </a:xfrm>
          <a:custGeom>
            <a:avLst/>
            <a:gdLst>
              <a:gd name="connsiteX0" fmla="*/ 914971 w 921321"/>
              <a:gd name="connsiteY0" fmla="*/ 176314 h 182664"/>
              <a:gd name="connsiteX1" fmla="*/ 326529 w 921321"/>
              <a:gd name="connsiteY1" fmla="*/ 176314 h 182664"/>
              <a:gd name="connsiteX2" fmla="*/ 6350 w 921321"/>
              <a:gd name="connsiteY2" fmla="*/ 6350 h 182664"/>
              <a:gd name="connsiteX0" fmla="*/ 1138355 w 1138355"/>
              <a:gd name="connsiteY0" fmla="*/ 191657 h 191657"/>
              <a:gd name="connsiteX1" fmla="*/ 549913 w 1138355"/>
              <a:gd name="connsiteY1" fmla="*/ 191657 h 191657"/>
              <a:gd name="connsiteX2" fmla="*/ 0 w 1138355"/>
              <a:gd name="connsiteY2" fmla="*/ 0 h 191657"/>
              <a:gd name="connsiteX0" fmla="*/ 1138355 w 1138355"/>
              <a:gd name="connsiteY0" fmla="*/ 191657 h 248688"/>
              <a:gd name="connsiteX1" fmla="*/ 534437 w 1138355"/>
              <a:gd name="connsiteY1" fmla="*/ 248688 h 248688"/>
              <a:gd name="connsiteX2" fmla="*/ 0 w 1138355"/>
              <a:gd name="connsiteY2" fmla="*/ 0 h 248688"/>
              <a:gd name="connsiteX0" fmla="*/ 1138355 w 3031831"/>
              <a:gd name="connsiteY0" fmla="*/ 191657 h 625399"/>
              <a:gd name="connsiteX1" fmla="*/ 3031831 w 3031831"/>
              <a:gd name="connsiteY1" fmla="*/ 625399 h 625399"/>
              <a:gd name="connsiteX2" fmla="*/ 534437 w 3031831"/>
              <a:gd name="connsiteY2" fmla="*/ 248688 h 625399"/>
              <a:gd name="connsiteX3" fmla="*/ 0 w 3031831"/>
              <a:gd name="connsiteY3" fmla="*/ 0 h 625399"/>
              <a:gd name="connsiteX0" fmla="*/ 3035638 w 3035638"/>
              <a:gd name="connsiteY0" fmla="*/ 633596 h 633596"/>
              <a:gd name="connsiteX1" fmla="*/ 3031831 w 3035638"/>
              <a:gd name="connsiteY1" fmla="*/ 625399 h 633596"/>
              <a:gd name="connsiteX2" fmla="*/ 534437 w 3035638"/>
              <a:gd name="connsiteY2" fmla="*/ 248688 h 633596"/>
              <a:gd name="connsiteX3" fmla="*/ 0 w 3035638"/>
              <a:gd name="connsiteY3" fmla="*/ 0 h 633596"/>
              <a:gd name="connsiteX0" fmla="*/ 3135129 w 3135129"/>
              <a:gd name="connsiteY0" fmla="*/ 586257 h 586257"/>
              <a:gd name="connsiteX1" fmla="*/ 3131322 w 3135129"/>
              <a:gd name="connsiteY1" fmla="*/ 578060 h 586257"/>
              <a:gd name="connsiteX2" fmla="*/ 633928 w 3135129"/>
              <a:gd name="connsiteY2" fmla="*/ 201349 h 586257"/>
              <a:gd name="connsiteX3" fmla="*/ 0 w 3135129"/>
              <a:gd name="connsiteY3" fmla="*/ 0 h 586257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724170 w 3225371"/>
              <a:gd name="connsiteY2" fmla="*/ 136616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3221564 w 3225371"/>
              <a:gd name="connsiteY1" fmla="*/ 513327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521198 w 3225371"/>
              <a:gd name="connsiteY1" fmla="*/ 331799 h 521524"/>
              <a:gd name="connsiteX2" fmla="*/ 166840 w 3225371"/>
              <a:gd name="connsiteY2" fmla="*/ 114304 h 521524"/>
              <a:gd name="connsiteX3" fmla="*/ 0 w 3225371"/>
              <a:gd name="connsiteY3" fmla="*/ 0 h 521524"/>
              <a:gd name="connsiteX0" fmla="*/ 3225371 w 3225371"/>
              <a:gd name="connsiteY0" fmla="*/ 521524 h 521524"/>
              <a:gd name="connsiteX1" fmla="*/ 166840 w 3225371"/>
              <a:gd name="connsiteY1" fmla="*/ 114304 h 521524"/>
              <a:gd name="connsiteX2" fmla="*/ 0 w 3225371"/>
              <a:gd name="connsiteY2" fmla="*/ 0 h 521524"/>
              <a:gd name="connsiteX0" fmla="*/ 1526588 w 1526588"/>
              <a:gd name="connsiteY0" fmla="*/ 350629 h 350629"/>
              <a:gd name="connsiteX1" fmla="*/ 166840 w 1526588"/>
              <a:gd name="connsiteY1" fmla="*/ 114304 h 350629"/>
              <a:gd name="connsiteX2" fmla="*/ 0 w 1526588"/>
              <a:gd name="connsiteY2" fmla="*/ 0 h 350629"/>
              <a:gd name="connsiteX0" fmla="*/ 1961290 w 1961290"/>
              <a:gd name="connsiteY0" fmla="*/ 531879 h 531879"/>
              <a:gd name="connsiteX1" fmla="*/ 601542 w 1961290"/>
              <a:gd name="connsiteY1" fmla="*/ 295554 h 531879"/>
              <a:gd name="connsiteX2" fmla="*/ 0 w 1961290"/>
              <a:gd name="connsiteY2" fmla="*/ 0 h 531879"/>
              <a:gd name="connsiteX0" fmla="*/ 1910264 w 1910264"/>
              <a:gd name="connsiteY0" fmla="*/ 491639 h 491639"/>
              <a:gd name="connsiteX1" fmla="*/ 550516 w 1910264"/>
              <a:gd name="connsiteY1" fmla="*/ 255314 h 491639"/>
              <a:gd name="connsiteX2" fmla="*/ 0 w 1910264"/>
              <a:gd name="connsiteY2" fmla="*/ 0 h 491639"/>
              <a:gd name="connsiteX0" fmla="*/ 1881827 w 1881827"/>
              <a:gd name="connsiteY0" fmla="*/ 657727 h 657727"/>
              <a:gd name="connsiteX1" fmla="*/ 522079 w 1881827"/>
              <a:gd name="connsiteY1" fmla="*/ 421402 h 657727"/>
              <a:gd name="connsiteX2" fmla="*/ -1 w 1881827"/>
              <a:gd name="connsiteY2" fmla="*/ 0 h 657727"/>
              <a:gd name="connsiteX0" fmla="*/ 1934744 w 1934744"/>
              <a:gd name="connsiteY0" fmla="*/ 663939 h 663939"/>
              <a:gd name="connsiteX1" fmla="*/ 574996 w 1934744"/>
              <a:gd name="connsiteY1" fmla="*/ 427614 h 663939"/>
              <a:gd name="connsiteX2" fmla="*/ -1 w 1934744"/>
              <a:gd name="connsiteY2" fmla="*/ 0 h 663939"/>
              <a:gd name="connsiteX0" fmla="*/ 1883857 w 1883857"/>
              <a:gd name="connsiteY0" fmla="*/ 635376 h 635376"/>
              <a:gd name="connsiteX1" fmla="*/ 524109 w 1883857"/>
              <a:gd name="connsiteY1" fmla="*/ 399051 h 635376"/>
              <a:gd name="connsiteX2" fmla="*/ 0 w 1883857"/>
              <a:gd name="connsiteY2" fmla="*/ 0 h 635376"/>
              <a:gd name="connsiteX0" fmla="*/ 2051233 w 2051233"/>
              <a:gd name="connsiteY0" fmla="*/ 635376 h 635376"/>
              <a:gd name="connsiteX1" fmla="*/ 7566 w 2051233"/>
              <a:gd name="connsiteY1" fmla="*/ 126764 h 635376"/>
              <a:gd name="connsiteX2" fmla="*/ 167376 w 2051233"/>
              <a:gd name="connsiteY2" fmla="*/ 0 h 635376"/>
              <a:gd name="connsiteX0" fmla="*/ 124482 w 174942"/>
              <a:gd name="connsiteY0" fmla="*/ 979004 h 979004"/>
              <a:gd name="connsiteX1" fmla="*/ 7566 w 174942"/>
              <a:gd name="connsiteY1" fmla="*/ 126764 h 979004"/>
              <a:gd name="connsiteX2" fmla="*/ 167376 w 174942"/>
              <a:gd name="connsiteY2" fmla="*/ 0 h 979004"/>
              <a:gd name="connsiteX0" fmla="*/ 115234 w 165938"/>
              <a:gd name="connsiteY0" fmla="*/ 979004 h 979004"/>
              <a:gd name="connsiteX1" fmla="*/ 7811 w 165938"/>
              <a:gd name="connsiteY1" fmla="*/ 120349 h 979004"/>
              <a:gd name="connsiteX2" fmla="*/ 158128 w 165938"/>
              <a:gd name="connsiteY2" fmla="*/ 0 h 979004"/>
              <a:gd name="connsiteX0" fmla="*/ 107423 w 169684"/>
              <a:gd name="connsiteY0" fmla="*/ 979004 h 979004"/>
              <a:gd name="connsiteX1" fmla="*/ 0 w 169684"/>
              <a:gd name="connsiteY1" fmla="*/ 120349 h 979004"/>
              <a:gd name="connsiteX2" fmla="*/ 150317 w 169684"/>
              <a:gd name="connsiteY2" fmla="*/ 0 h 979004"/>
              <a:gd name="connsiteX0" fmla="*/ 107423 w 150318"/>
              <a:gd name="connsiteY0" fmla="*/ 979004 h 979004"/>
              <a:gd name="connsiteX1" fmla="*/ 0 w 150318"/>
              <a:gd name="connsiteY1" fmla="*/ 120349 h 979004"/>
              <a:gd name="connsiteX2" fmla="*/ 150317 w 150318"/>
              <a:gd name="connsiteY2" fmla="*/ 0 h 979004"/>
              <a:gd name="connsiteX0" fmla="*/ 141724 w 184619"/>
              <a:gd name="connsiteY0" fmla="*/ 979004 h 979004"/>
              <a:gd name="connsiteX1" fmla="*/ -1 w 184619"/>
              <a:gd name="connsiteY1" fmla="*/ 125312 h 979004"/>
              <a:gd name="connsiteX2" fmla="*/ 184618 w 184619"/>
              <a:gd name="connsiteY2" fmla="*/ 0 h 979004"/>
              <a:gd name="connsiteX0" fmla="*/ 141725 w 141725"/>
              <a:gd name="connsiteY0" fmla="*/ 1005526 h 1005526"/>
              <a:gd name="connsiteX1" fmla="*/ 0 w 141725"/>
              <a:gd name="connsiteY1" fmla="*/ 151834 h 1005526"/>
              <a:gd name="connsiteX2" fmla="*/ 85821 w 141725"/>
              <a:gd name="connsiteY2" fmla="*/ -1 h 1005526"/>
              <a:gd name="connsiteX0" fmla="*/ 0 w 385293"/>
              <a:gd name="connsiteY0" fmla="*/ 928570 h 928570"/>
              <a:gd name="connsiteX1" fmla="*/ 299473 w 385293"/>
              <a:gd name="connsiteY1" fmla="*/ 151835 h 928570"/>
              <a:gd name="connsiteX2" fmla="*/ 385294 w 385293"/>
              <a:gd name="connsiteY2" fmla="*/ 0 h 928570"/>
              <a:gd name="connsiteX0" fmla="*/ 0 w 385294"/>
              <a:gd name="connsiteY0" fmla="*/ 928570 h 928570"/>
              <a:gd name="connsiteX1" fmla="*/ 207448 w 385294"/>
              <a:gd name="connsiteY1" fmla="*/ 57624 h 928570"/>
              <a:gd name="connsiteX2" fmla="*/ 385294 w 385294"/>
              <a:gd name="connsiteY2" fmla="*/ 0 h 928570"/>
              <a:gd name="connsiteX0" fmla="*/ 0 w 301067"/>
              <a:gd name="connsiteY0" fmla="*/ 1021082 h 1021082"/>
              <a:gd name="connsiteX1" fmla="*/ 207448 w 301067"/>
              <a:gd name="connsiteY1" fmla="*/ 150136 h 1021082"/>
              <a:gd name="connsiteX2" fmla="*/ 301067 w 301067"/>
              <a:gd name="connsiteY2" fmla="*/ 0 h 1021082"/>
              <a:gd name="connsiteX0" fmla="*/ 0 w 301067"/>
              <a:gd name="connsiteY0" fmla="*/ 1041190 h 1041190"/>
              <a:gd name="connsiteX1" fmla="*/ 141873 w 301067"/>
              <a:gd name="connsiteY1" fmla="*/ 0 h 1041190"/>
              <a:gd name="connsiteX2" fmla="*/ 301067 w 301067"/>
              <a:gd name="connsiteY2" fmla="*/ 20108 h 1041190"/>
              <a:gd name="connsiteX0" fmla="*/ 0 w 307390"/>
              <a:gd name="connsiteY0" fmla="*/ 1143686 h 1143686"/>
              <a:gd name="connsiteX1" fmla="*/ 141873 w 307390"/>
              <a:gd name="connsiteY1" fmla="*/ 102496 h 1143686"/>
              <a:gd name="connsiteX2" fmla="*/ 307390 w 307390"/>
              <a:gd name="connsiteY2" fmla="*/ 0 h 1143686"/>
              <a:gd name="connsiteX0" fmla="*/ 0 w 280748"/>
              <a:gd name="connsiteY0" fmla="*/ 1146123 h 1146123"/>
              <a:gd name="connsiteX1" fmla="*/ 141873 w 280748"/>
              <a:gd name="connsiteY1" fmla="*/ 104933 h 1146123"/>
              <a:gd name="connsiteX2" fmla="*/ 280748 w 280748"/>
              <a:gd name="connsiteY2" fmla="*/ 0 h 1146123"/>
              <a:gd name="connsiteX0" fmla="*/ 0 w 206271"/>
              <a:gd name="connsiteY0" fmla="*/ 605460 h 605460"/>
              <a:gd name="connsiteX1" fmla="*/ 67396 w 206271"/>
              <a:gd name="connsiteY1" fmla="*/ 104933 h 605460"/>
              <a:gd name="connsiteX2" fmla="*/ 206271 w 206271"/>
              <a:gd name="connsiteY2" fmla="*/ 0 h 605460"/>
              <a:gd name="connsiteX0" fmla="*/ 0 w 223234"/>
              <a:gd name="connsiteY0" fmla="*/ 594784 h 594784"/>
              <a:gd name="connsiteX1" fmla="*/ 84359 w 223234"/>
              <a:gd name="connsiteY1" fmla="*/ 104933 h 594784"/>
              <a:gd name="connsiteX2" fmla="*/ 223234 w 223234"/>
              <a:gd name="connsiteY2" fmla="*/ 0 h 594784"/>
              <a:gd name="connsiteX0" fmla="*/ 0 w 223234"/>
              <a:gd name="connsiteY0" fmla="*/ 594784 h 594784"/>
              <a:gd name="connsiteX1" fmla="*/ 149879 w 223234"/>
              <a:gd name="connsiteY1" fmla="*/ 224987 h 594784"/>
              <a:gd name="connsiteX2" fmla="*/ 223234 w 223234"/>
              <a:gd name="connsiteY2" fmla="*/ 0 h 594784"/>
              <a:gd name="connsiteX0" fmla="*/ 0 w 284655"/>
              <a:gd name="connsiteY0" fmla="*/ 529853 h 529853"/>
              <a:gd name="connsiteX1" fmla="*/ 149879 w 284655"/>
              <a:gd name="connsiteY1" fmla="*/ 160056 h 529853"/>
              <a:gd name="connsiteX2" fmla="*/ 284655 w 284655"/>
              <a:gd name="connsiteY2" fmla="*/ 0 h 529853"/>
              <a:gd name="connsiteX0" fmla="*/ 100259 w 134776"/>
              <a:gd name="connsiteY0" fmla="*/ 434123 h 434123"/>
              <a:gd name="connsiteX1" fmla="*/ 0 w 134776"/>
              <a:gd name="connsiteY1" fmla="*/ 160056 h 434123"/>
              <a:gd name="connsiteX2" fmla="*/ 134776 w 134776"/>
              <a:gd name="connsiteY2" fmla="*/ 0 h 434123"/>
              <a:gd name="connsiteX0" fmla="*/ 100259 w 160619"/>
              <a:gd name="connsiteY0" fmla="*/ 422633 h 422633"/>
              <a:gd name="connsiteX1" fmla="*/ 0 w 160619"/>
              <a:gd name="connsiteY1" fmla="*/ 148566 h 422633"/>
              <a:gd name="connsiteX2" fmla="*/ 160619 w 160619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7720"/>
              <a:gd name="connsiteY0" fmla="*/ 422633 h 422633"/>
              <a:gd name="connsiteX1" fmla="*/ 0 w 157720"/>
              <a:gd name="connsiteY1" fmla="*/ 136550 h 422633"/>
              <a:gd name="connsiteX2" fmla="*/ 157720 w 157720"/>
              <a:gd name="connsiteY2" fmla="*/ 0 h 422633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97360 w 153519"/>
              <a:gd name="connsiteY0" fmla="*/ 415989 h 415989"/>
              <a:gd name="connsiteX1" fmla="*/ 0 w 153519"/>
              <a:gd name="connsiteY1" fmla="*/ 129906 h 415989"/>
              <a:gd name="connsiteX2" fmla="*/ 153519 w 153519"/>
              <a:gd name="connsiteY2" fmla="*/ 0 h 415989"/>
              <a:gd name="connsiteX0" fmla="*/ 1407 w 630045"/>
              <a:gd name="connsiteY0" fmla="*/ 316727 h 316727"/>
              <a:gd name="connsiteX1" fmla="*/ 476526 w 630045"/>
              <a:gd name="connsiteY1" fmla="*/ 129906 h 316727"/>
              <a:gd name="connsiteX2" fmla="*/ 630045 w 630045"/>
              <a:gd name="connsiteY2" fmla="*/ 0 h 316727"/>
              <a:gd name="connsiteX0" fmla="*/ 1358 w 650064"/>
              <a:gd name="connsiteY0" fmla="*/ 320226 h 320226"/>
              <a:gd name="connsiteX1" fmla="*/ 496545 w 650064"/>
              <a:gd name="connsiteY1" fmla="*/ 129906 h 320226"/>
              <a:gd name="connsiteX2" fmla="*/ 650064 w 650064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648706"/>
              <a:gd name="connsiteY0" fmla="*/ 320226 h 320226"/>
              <a:gd name="connsiteX1" fmla="*/ 495187 w 648706"/>
              <a:gd name="connsiteY1" fmla="*/ 129906 h 320226"/>
              <a:gd name="connsiteX2" fmla="*/ 648706 w 648706"/>
              <a:gd name="connsiteY2" fmla="*/ 0 h 320226"/>
              <a:gd name="connsiteX0" fmla="*/ 0 w 945474"/>
              <a:gd name="connsiteY0" fmla="*/ 404639 h 404639"/>
              <a:gd name="connsiteX1" fmla="*/ 495187 w 945474"/>
              <a:gd name="connsiteY1" fmla="*/ 214319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45474"/>
              <a:gd name="connsiteY0" fmla="*/ 404639 h 404639"/>
              <a:gd name="connsiteX1" fmla="*/ 863437 w 945474"/>
              <a:gd name="connsiteY1" fmla="*/ 74823 h 404639"/>
              <a:gd name="connsiteX2" fmla="*/ 945474 w 945474"/>
              <a:gd name="connsiteY2" fmla="*/ 0 h 404639"/>
              <a:gd name="connsiteX0" fmla="*/ 0 w 955519"/>
              <a:gd name="connsiteY0" fmla="*/ 396747 h 396747"/>
              <a:gd name="connsiteX1" fmla="*/ 863437 w 955519"/>
              <a:gd name="connsiteY1" fmla="*/ 66931 h 396747"/>
              <a:gd name="connsiteX2" fmla="*/ 955519 w 955519"/>
              <a:gd name="connsiteY2" fmla="*/ 0 h 396747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53899"/>
              <a:gd name="connsiteY0" fmla="*/ 398642 h 398642"/>
              <a:gd name="connsiteX1" fmla="*/ 863437 w 953899"/>
              <a:gd name="connsiteY1" fmla="*/ 68826 h 398642"/>
              <a:gd name="connsiteX2" fmla="*/ 953899 w 953899"/>
              <a:gd name="connsiteY2" fmla="*/ 0 h 398642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63437 w 946456"/>
              <a:gd name="connsiteY1" fmla="*/ 65974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46456"/>
              <a:gd name="connsiteY0" fmla="*/ 395790 h 395790"/>
              <a:gd name="connsiteX1" fmla="*/ 844990 w 946456"/>
              <a:gd name="connsiteY1" fmla="*/ 71369 h 395790"/>
              <a:gd name="connsiteX2" fmla="*/ 946456 w 946456"/>
              <a:gd name="connsiteY2" fmla="*/ 0 h 395790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44990 w 950657"/>
              <a:gd name="connsiteY1" fmla="*/ 78013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83891 w 950657"/>
              <a:gd name="connsiteY1" fmla="*/ 123491 h 402434"/>
              <a:gd name="connsiteX2" fmla="*/ 950657 w 950657"/>
              <a:gd name="connsiteY2" fmla="*/ 0 h 402434"/>
              <a:gd name="connsiteX0" fmla="*/ 0 w 950657"/>
              <a:gd name="connsiteY0" fmla="*/ 402434 h 402434"/>
              <a:gd name="connsiteX1" fmla="*/ 870239 w 950657"/>
              <a:gd name="connsiteY1" fmla="*/ 76722 h 402434"/>
              <a:gd name="connsiteX2" fmla="*/ 950657 w 950657"/>
              <a:gd name="connsiteY2" fmla="*/ 0 h 402434"/>
              <a:gd name="connsiteX0" fmla="*/ 0 w 1049485"/>
              <a:gd name="connsiteY0" fmla="*/ 341380 h 341380"/>
              <a:gd name="connsiteX1" fmla="*/ 870239 w 1049485"/>
              <a:gd name="connsiteY1" fmla="*/ 15668 h 341380"/>
              <a:gd name="connsiteX2" fmla="*/ 1049485 w 1049485"/>
              <a:gd name="connsiteY2" fmla="*/ 15970 h 341380"/>
              <a:gd name="connsiteX0" fmla="*/ 0 w 963281"/>
              <a:gd name="connsiteY0" fmla="*/ 403079 h 403079"/>
              <a:gd name="connsiteX1" fmla="*/ 870239 w 963281"/>
              <a:gd name="connsiteY1" fmla="*/ 77367 h 403079"/>
              <a:gd name="connsiteX2" fmla="*/ 963281 w 963281"/>
              <a:gd name="connsiteY2" fmla="*/ 0 h 403079"/>
              <a:gd name="connsiteX0" fmla="*/ 0 w 1096556"/>
              <a:gd name="connsiteY0" fmla="*/ 333040 h 333040"/>
              <a:gd name="connsiteX1" fmla="*/ 870239 w 1096556"/>
              <a:gd name="connsiteY1" fmla="*/ 7328 h 333040"/>
              <a:gd name="connsiteX2" fmla="*/ 1096556 w 1096556"/>
              <a:gd name="connsiteY2" fmla="*/ 120433 h 333040"/>
              <a:gd name="connsiteX0" fmla="*/ 0 w 1096556"/>
              <a:gd name="connsiteY0" fmla="*/ 333733 h 333733"/>
              <a:gd name="connsiteX1" fmla="*/ 870239 w 1096556"/>
              <a:gd name="connsiteY1" fmla="*/ 8021 h 333733"/>
              <a:gd name="connsiteX2" fmla="*/ 1096556 w 1096556"/>
              <a:gd name="connsiteY2" fmla="*/ 121126 h 333733"/>
              <a:gd name="connsiteX0" fmla="*/ 0 w 957459"/>
              <a:gd name="connsiteY0" fmla="*/ 398329 h 398329"/>
              <a:gd name="connsiteX1" fmla="*/ 870239 w 957459"/>
              <a:gd name="connsiteY1" fmla="*/ 72617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2379 w 957459"/>
              <a:gd name="connsiteY1" fmla="*/ 42641 h 398329"/>
              <a:gd name="connsiteX2" fmla="*/ 957459 w 957459"/>
              <a:gd name="connsiteY2" fmla="*/ 0 h 398329"/>
              <a:gd name="connsiteX0" fmla="*/ 0 w 957459"/>
              <a:gd name="connsiteY0" fmla="*/ 398329 h 398329"/>
              <a:gd name="connsiteX1" fmla="*/ 908625 w 957459"/>
              <a:gd name="connsiteY1" fmla="*/ 43189 h 398329"/>
              <a:gd name="connsiteX2" fmla="*/ 957459 w 957459"/>
              <a:gd name="connsiteY2" fmla="*/ 0 h 398329"/>
              <a:gd name="connsiteX0" fmla="*/ 0 w 960302"/>
              <a:gd name="connsiteY0" fmla="*/ 395005 h 395005"/>
              <a:gd name="connsiteX1" fmla="*/ 908625 w 960302"/>
              <a:gd name="connsiteY1" fmla="*/ 39865 h 395005"/>
              <a:gd name="connsiteX2" fmla="*/ 960302 w 960302"/>
              <a:gd name="connsiteY2" fmla="*/ 0 h 395005"/>
              <a:gd name="connsiteX0" fmla="*/ 0 w 937742"/>
              <a:gd name="connsiteY0" fmla="*/ 418723 h 418723"/>
              <a:gd name="connsiteX1" fmla="*/ 908625 w 937742"/>
              <a:gd name="connsiteY1" fmla="*/ 63583 h 418723"/>
              <a:gd name="connsiteX2" fmla="*/ 928424 w 937742"/>
              <a:gd name="connsiteY2" fmla="*/ 0 h 418723"/>
              <a:gd name="connsiteX0" fmla="*/ 0 w 939519"/>
              <a:gd name="connsiteY0" fmla="*/ 418723 h 418723"/>
              <a:gd name="connsiteX1" fmla="*/ 908625 w 939519"/>
              <a:gd name="connsiteY1" fmla="*/ 63583 h 418723"/>
              <a:gd name="connsiteX2" fmla="*/ 928424 w 939519"/>
              <a:gd name="connsiteY2" fmla="*/ 0 h 418723"/>
              <a:gd name="connsiteX0" fmla="*/ 0 w 928543"/>
              <a:gd name="connsiteY0" fmla="*/ 418723 h 418723"/>
              <a:gd name="connsiteX1" fmla="*/ 884081 w 928543"/>
              <a:gd name="connsiteY1" fmla="*/ 38841 h 418723"/>
              <a:gd name="connsiteX2" fmla="*/ 928424 w 928543"/>
              <a:gd name="connsiteY2" fmla="*/ 0 h 418723"/>
              <a:gd name="connsiteX0" fmla="*/ 0 w 927770"/>
              <a:gd name="connsiteY0" fmla="*/ 414157 h 414157"/>
              <a:gd name="connsiteX1" fmla="*/ 884081 w 927770"/>
              <a:gd name="connsiteY1" fmla="*/ 34275 h 414157"/>
              <a:gd name="connsiteX2" fmla="*/ 927425 w 927770"/>
              <a:gd name="connsiteY2" fmla="*/ 409 h 414157"/>
              <a:gd name="connsiteX0" fmla="*/ 0 w 929240"/>
              <a:gd name="connsiteY0" fmla="*/ 416085 h 416085"/>
              <a:gd name="connsiteX1" fmla="*/ 884081 w 929240"/>
              <a:gd name="connsiteY1" fmla="*/ 36203 h 416085"/>
              <a:gd name="connsiteX2" fmla="*/ 927425 w 929240"/>
              <a:gd name="connsiteY2" fmla="*/ 2337 h 416085"/>
              <a:gd name="connsiteX0" fmla="*/ 0 w 971204"/>
              <a:gd name="connsiteY0" fmla="*/ 427384 h 427384"/>
              <a:gd name="connsiteX1" fmla="*/ 884081 w 971204"/>
              <a:gd name="connsiteY1" fmla="*/ 47502 h 427384"/>
              <a:gd name="connsiteX2" fmla="*/ 945841 w 971204"/>
              <a:gd name="connsiteY2" fmla="*/ 1226 h 427384"/>
              <a:gd name="connsiteX3" fmla="*/ 927425 w 971204"/>
              <a:gd name="connsiteY3" fmla="*/ 13636 h 427384"/>
              <a:gd name="connsiteX0" fmla="*/ 0 w 971204"/>
              <a:gd name="connsiteY0" fmla="*/ 473153 h 473153"/>
              <a:gd name="connsiteX1" fmla="*/ 884081 w 971204"/>
              <a:gd name="connsiteY1" fmla="*/ 93271 h 473153"/>
              <a:gd name="connsiteX2" fmla="*/ 945841 w 971204"/>
              <a:gd name="connsiteY2" fmla="*/ 46995 h 473153"/>
              <a:gd name="connsiteX3" fmla="*/ 942732 w 971204"/>
              <a:gd name="connsiteY3" fmla="*/ 1 h 473153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948"/>
              <a:gd name="connsiteY0" fmla="*/ 473219 h 473219"/>
              <a:gd name="connsiteX1" fmla="*/ 884081 w 984948"/>
              <a:gd name="connsiteY1" fmla="*/ 93337 h 473219"/>
              <a:gd name="connsiteX2" fmla="*/ 974582 w 984948"/>
              <a:gd name="connsiteY2" fmla="*/ 5762 h 473219"/>
              <a:gd name="connsiteX3" fmla="*/ 942732 w 984948"/>
              <a:gd name="connsiteY3" fmla="*/ 67 h 473219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700"/>
              <a:gd name="connsiteY0" fmla="*/ 473203 h 473203"/>
              <a:gd name="connsiteX1" fmla="*/ 884081 w 984700"/>
              <a:gd name="connsiteY1" fmla="*/ 93321 h 473203"/>
              <a:gd name="connsiteX2" fmla="*/ 974130 w 984700"/>
              <a:gd name="connsiteY2" fmla="*/ 6127 h 473203"/>
              <a:gd name="connsiteX3" fmla="*/ 942732 w 984700"/>
              <a:gd name="connsiteY3" fmla="*/ 51 h 473203"/>
              <a:gd name="connsiteX0" fmla="*/ 0 w 984549"/>
              <a:gd name="connsiteY0" fmla="*/ 473203 h 473203"/>
              <a:gd name="connsiteX1" fmla="*/ 884081 w 984549"/>
              <a:gd name="connsiteY1" fmla="*/ 93321 h 473203"/>
              <a:gd name="connsiteX2" fmla="*/ 974130 w 984549"/>
              <a:gd name="connsiteY2" fmla="*/ 6127 h 473203"/>
              <a:gd name="connsiteX3" fmla="*/ 942732 w 984549"/>
              <a:gd name="connsiteY3" fmla="*/ 51 h 473203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1662"/>
              <a:gd name="connsiteY0" fmla="*/ 473311 h 473311"/>
              <a:gd name="connsiteX1" fmla="*/ 884081 w 951662"/>
              <a:gd name="connsiteY1" fmla="*/ 93429 h 473311"/>
              <a:gd name="connsiteX2" fmla="*/ 885658 w 951662"/>
              <a:gd name="connsiteY2" fmla="*/ 4965 h 473311"/>
              <a:gd name="connsiteX3" fmla="*/ 942732 w 951662"/>
              <a:gd name="connsiteY3" fmla="*/ 159 h 473311"/>
              <a:gd name="connsiteX0" fmla="*/ 0 w 954391"/>
              <a:gd name="connsiteY0" fmla="*/ 473311 h 473311"/>
              <a:gd name="connsiteX1" fmla="*/ 887710 w 954391"/>
              <a:gd name="connsiteY1" fmla="*/ 104312 h 473311"/>
              <a:gd name="connsiteX2" fmla="*/ 885658 w 954391"/>
              <a:gd name="connsiteY2" fmla="*/ 4965 h 473311"/>
              <a:gd name="connsiteX3" fmla="*/ 942732 w 954391"/>
              <a:gd name="connsiteY3" fmla="*/ 159 h 473311"/>
              <a:gd name="connsiteX0" fmla="*/ 0 w 942733"/>
              <a:gd name="connsiteY0" fmla="*/ 473311 h 473311"/>
              <a:gd name="connsiteX1" fmla="*/ 885658 w 942733"/>
              <a:gd name="connsiteY1" fmla="*/ 4965 h 473311"/>
              <a:gd name="connsiteX2" fmla="*/ 942732 w 942733"/>
              <a:gd name="connsiteY2" fmla="*/ 159 h 473311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42733"/>
              <a:gd name="connsiteY0" fmla="*/ 473153 h 473153"/>
              <a:gd name="connsiteX1" fmla="*/ 889386 w 942733"/>
              <a:gd name="connsiteY1" fmla="*/ 103932 h 473153"/>
              <a:gd name="connsiteX2" fmla="*/ 942732 w 942733"/>
              <a:gd name="connsiteY2" fmla="*/ 1 h 473153"/>
              <a:gd name="connsiteX0" fmla="*/ 0 w 932183"/>
              <a:gd name="connsiteY0" fmla="*/ 406142 h 406142"/>
              <a:gd name="connsiteX1" fmla="*/ 889386 w 932183"/>
              <a:gd name="connsiteY1" fmla="*/ 36921 h 406142"/>
              <a:gd name="connsiteX2" fmla="*/ 932181 w 932183"/>
              <a:gd name="connsiteY2" fmla="*/ 2 h 406142"/>
              <a:gd name="connsiteX0" fmla="*/ 0 w 932181"/>
              <a:gd name="connsiteY0" fmla="*/ 406140 h 406140"/>
              <a:gd name="connsiteX1" fmla="*/ 851066 w 932181"/>
              <a:gd name="connsiteY1" fmla="*/ 62820 h 406140"/>
              <a:gd name="connsiteX2" fmla="*/ 932181 w 932181"/>
              <a:gd name="connsiteY2" fmla="*/ 0 h 406140"/>
              <a:gd name="connsiteX0" fmla="*/ 0 w 928626"/>
              <a:gd name="connsiteY0" fmla="*/ 396392 h 396392"/>
              <a:gd name="connsiteX1" fmla="*/ 851066 w 928626"/>
              <a:gd name="connsiteY1" fmla="*/ 53072 h 396392"/>
              <a:gd name="connsiteX2" fmla="*/ 928626 w 928626"/>
              <a:gd name="connsiteY2" fmla="*/ 0 h 396392"/>
              <a:gd name="connsiteX0" fmla="*/ 0 w 932190"/>
              <a:gd name="connsiteY0" fmla="*/ 398801 h 398801"/>
              <a:gd name="connsiteX1" fmla="*/ 851066 w 932190"/>
              <a:gd name="connsiteY1" fmla="*/ 55481 h 398801"/>
              <a:gd name="connsiteX2" fmla="*/ 932190 w 932190"/>
              <a:gd name="connsiteY2" fmla="*/ 0 h 398801"/>
              <a:gd name="connsiteX0" fmla="*/ 0 w 581868"/>
              <a:gd name="connsiteY0" fmla="*/ 1 h 120083"/>
              <a:gd name="connsiteX1" fmla="*/ 500744 w 581868"/>
              <a:gd name="connsiteY1" fmla="*/ 120083 h 120083"/>
              <a:gd name="connsiteX2" fmla="*/ 581868 w 581868"/>
              <a:gd name="connsiteY2" fmla="*/ 64602 h 120083"/>
              <a:gd name="connsiteX0" fmla="*/ 0 w 475039"/>
              <a:gd name="connsiteY0" fmla="*/ 219845 h 219846"/>
              <a:gd name="connsiteX1" fmla="*/ 393915 w 475039"/>
              <a:gd name="connsiteY1" fmla="*/ 55481 h 219846"/>
              <a:gd name="connsiteX2" fmla="*/ 475039 w 475039"/>
              <a:gd name="connsiteY2" fmla="*/ 0 h 219846"/>
              <a:gd name="connsiteX0" fmla="*/ 0 w 475039"/>
              <a:gd name="connsiteY0" fmla="*/ 219845 h 219845"/>
              <a:gd name="connsiteX1" fmla="*/ 379825 w 475039"/>
              <a:gd name="connsiteY1" fmla="*/ 218027 h 219845"/>
              <a:gd name="connsiteX2" fmla="*/ 475039 w 475039"/>
              <a:gd name="connsiteY2" fmla="*/ 0 h 219845"/>
              <a:gd name="connsiteX0" fmla="*/ 0 w 436539"/>
              <a:gd name="connsiteY0" fmla="*/ 1818 h 81298"/>
              <a:gd name="connsiteX1" fmla="*/ 379825 w 436539"/>
              <a:gd name="connsiteY1" fmla="*/ 0 h 81298"/>
              <a:gd name="connsiteX2" fmla="*/ 436539 w 436539"/>
              <a:gd name="connsiteY2" fmla="*/ 81298 h 81298"/>
              <a:gd name="connsiteX0" fmla="*/ 0 w 611812"/>
              <a:gd name="connsiteY0" fmla="*/ 0 h 144006"/>
              <a:gd name="connsiteX1" fmla="*/ 555098 w 611812"/>
              <a:gd name="connsiteY1" fmla="*/ 62708 h 144006"/>
              <a:gd name="connsiteX2" fmla="*/ 611812 w 611812"/>
              <a:gd name="connsiteY2" fmla="*/ 144006 h 144006"/>
              <a:gd name="connsiteX0" fmla="*/ 0 w 611812"/>
              <a:gd name="connsiteY0" fmla="*/ 0 h 144006"/>
              <a:gd name="connsiteX1" fmla="*/ 537075 w 611812"/>
              <a:gd name="connsiteY1" fmla="*/ 40103 h 144006"/>
              <a:gd name="connsiteX2" fmla="*/ 611812 w 611812"/>
              <a:gd name="connsiteY2" fmla="*/ 144006 h 144006"/>
              <a:gd name="connsiteX0" fmla="*/ 0 w 791502"/>
              <a:gd name="connsiteY0" fmla="*/ 0 h 272372"/>
              <a:gd name="connsiteX1" fmla="*/ 716765 w 791502"/>
              <a:gd name="connsiteY1" fmla="*/ 168469 h 272372"/>
              <a:gd name="connsiteX2" fmla="*/ 791502 w 791502"/>
              <a:gd name="connsiteY2" fmla="*/ 272372 h 272372"/>
              <a:gd name="connsiteX0" fmla="*/ 0 w 791502"/>
              <a:gd name="connsiteY0" fmla="*/ 0 h 272372"/>
              <a:gd name="connsiteX1" fmla="*/ 664324 w 791502"/>
              <a:gd name="connsiteY1" fmla="*/ 88667 h 272372"/>
              <a:gd name="connsiteX2" fmla="*/ 791502 w 791502"/>
              <a:gd name="connsiteY2" fmla="*/ 272372 h 272372"/>
              <a:gd name="connsiteX0" fmla="*/ 0 w 790068"/>
              <a:gd name="connsiteY0" fmla="*/ 200510 h 200510"/>
              <a:gd name="connsiteX1" fmla="*/ 662890 w 790068"/>
              <a:gd name="connsiteY1" fmla="*/ 0 h 200510"/>
              <a:gd name="connsiteX2" fmla="*/ 790068 w 790068"/>
              <a:gd name="connsiteY2" fmla="*/ 183705 h 200510"/>
              <a:gd name="connsiteX0" fmla="*/ 0 w 790068"/>
              <a:gd name="connsiteY0" fmla="*/ 280514 h 280514"/>
              <a:gd name="connsiteX1" fmla="*/ 686858 w 790068"/>
              <a:gd name="connsiteY1" fmla="*/ 0 h 280514"/>
              <a:gd name="connsiteX2" fmla="*/ 790068 w 790068"/>
              <a:gd name="connsiteY2" fmla="*/ 263709 h 280514"/>
              <a:gd name="connsiteX0" fmla="*/ 0 w 760579"/>
              <a:gd name="connsiteY0" fmla="*/ 280514 h 280514"/>
              <a:gd name="connsiteX1" fmla="*/ 686858 w 760579"/>
              <a:gd name="connsiteY1" fmla="*/ 0 h 280514"/>
              <a:gd name="connsiteX2" fmla="*/ 760579 w 760579"/>
              <a:gd name="connsiteY2" fmla="*/ 106016 h 280514"/>
              <a:gd name="connsiteX0" fmla="*/ 0 w 856547"/>
              <a:gd name="connsiteY0" fmla="*/ 0 h 291543"/>
              <a:gd name="connsiteX1" fmla="*/ 782826 w 856547"/>
              <a:gd name="connsiteY1" fmla="*/ 185527 h 291543"/>
              <a:gd name="connsiteX2" fmla="*/ 856547 w 856547"/>
              <a:gd name="connsiteY2" fmla="*/ 291543 h 291543"/>
              <a:gd name="connsiteX0" fmla="*/ 0 w 856547"/>
              <a:gd name="connsiteY0" fmla="*/ 0 h 291543"/>
              <a:gd name="connsiteX1" fmla="*/ 748809 w 856547"/>
              <a:gd name="connsiteY1" fmla="*/ 136089 h 291543"/>
              <a:gd name="connsiteX2" fmla="*/ 856547 w 856547"/>
              <a:gd name="connsiteY2" fmla="*/ 291543 h 291543"/>
              <a:gd name="connsiteX0" fmla="*/ 0 w 661385"/>
              <a:gd name="connsiteY0" fmla="*/ 0 h 582099"/>
              <a:gd name="connsiteX1" fmla="*/ 553647 w 661385"/>
              <a:gd name="connsiteY1" fmla="*/ 426645 h 582099"/>
              <a:gd name="connsiteX2" fmla="*/ 661385 w 661385"/>
              <a:gd name="connsiteY2" fmla="*/ 582099 h 582099"/>
              <a:gd name="connsiteX0" fmla="*/ 0 w 661385"/>
              <a:gd name="connsiteY0" fmla="*/ 0 h 582099"/>
              <a:gd name="connsiteX1" fmla="*/ 513355 w 661385"/>
              <a:gd name="connsiteY1" fmla="*/ 364498 h 582099"/>
              <a:gd name="connsiteX2" fmla="*/ 661385 w 661385"/>
              <a:gd name="connsiteY2" fmla="*/ 582099 h 582099"/>
              <a:gd name="connsiteX0" fmla="*/ 0 w 661385"/>
              <a:gd name="connsiteY0" fmla="*/ 0 h 582099"/>
              <a:gd name="connsiteX1" fmla="*/ 550203 w 661385"/>
              <a:gd name="connsiteY1" fmla="*/ 425227 h 582099"/>
              <a:gd name="connsiteX2" fmla="*/ 661385 w 661385"/>
              <a:gd name="connsiteY2" fmla="*/ 582099 h 582099"/>
              <a:gd name="connsiteX0" fmla="*/ 0 w 661385"/>
              <a:gd name="connsiteY0" fmla="*/ 0 h 582099"/>
              <a:gd name="connsiteX1" fmla="*/ 546358 w 661385"/>
              <a:gd name="connsiteY1" fmla="*/ 416051 h 582099"/>
              <a:gd name="connsiteX2" fmla="*/ 661385 w 661385"/>
              <a:gd name="connsiteY2" fmla="*/ 582099 h 582099"/>
              <a:gd name="connsiteX0" fmla="*/ 0 w 395394"/>
              <a:gd name="connsiteY0" fmla="*/ 0 h 392909"/>
              <a:gd name="connsiteX1" fmla="*/ 280367 w 395394"/>
              <a:gd name="connsiteY1" fmla="*/ 226861 h 392909"/>
              <a:gd name="connsiteX2" fmla="*/ 395394 w 395394"/>
              <a:gd name="connsiteY2" fmla="*/ 392909 h 392909"/>
              <a:gd name="connsiteX0" fmla="*/ 0 w 396009"/>
              <a:gd name="connsiteY0" fmla="*/ 0 h 383037"/>
              <a:gd name="connsiteX1" fmla="*/ 280982 w 396009"/>
              <a:gd name="connsiteY1" fmla="*/ 216989 h 383037"/>
              <a:gd name="connsiteX2" fmla="*/ 396009 w 396009"/>
              <a:gd name="connsiteY2" fmla="*/ 383037 h 38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009" h="383037">
                <a:moveTo>
                  <a:pt x="0" y="0"/>
                </a:moveTo>
                <a:lnTo>
                  <a:pt x="280982" y="216989"/>
                </a:lnTo>
                <a:lnTo>
                  <a:pt x="396009" y="383037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5328221" y="5433322"/>
            <a:ext cx="833438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3328357" y="935365"/>
            <a:ext cx="235864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Bone remodeling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96839" y="1390510"/>
            <a:ext cx="2054326" cy="5899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Growing shaft is</a:t>
            </a:r>
          </a:p>
          <a:p>
            <a:pPr marL="301752" indent="-301752" eaLnBrk="0" hangingPunct="0">
              <a:lnSpc>
                <a:spcPts val="22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remodeled as: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15184" y="2233477"/>
            <a:ext cx="216693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Articular cartilage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15183" y="2821671"/>
            <a:ext cx="206216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1752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Epiphyseal plate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87313" y="3221271"/>
            <a:ext cx="2145044" cy="8720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713232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Bone is</a:t>
            </a:r>
          </a:p>
          <a:p>
            <a:pPr marL="301752" indent="-301752" eaLnBrk="0" hangingPunct="0">
              <a:lnSpc>
                <a:spcPts val="22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resorbed by</a:t>
            </a:r>
          </a:p>
          <a:p>
            <a:pPr marL="301752" indent="-301752" eaLnBrk="0" hangingPunct="0">
              <a:lnSpc>
                <a:spcPts val="22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osteoclasts here.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85391" y="4222494"/>
            <a:ext cx="2587280" cy="8720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731520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Bone is added</a:t>
            </a:r>
          </a:p>
          <a:p>
            <a:pPr marL="301752" indent="-301752" eaLnBrk="0" hangingPunct="0">
              <a:lnSpc>
                <a:spcPts val="22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(appositional growth)</a:t>
            </a:r>
          </a:p>
          <a:p>
            <a:pPr marL="301752" indent="-301752" eaLnBrk="0" hangingPunct="0">
              <a:lnSpc>
                <a:spcPts val="22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by osteoblasts here.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84204" y="5271829"/>
            <a:ext cx="2536080" cy="5899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704088" indent="-301752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Bone is resorbed</a:t>
            </a:r>
          </a:p>
          <a:p>
            <a:pPr marL="301752" indent="-301752" eaLnBrk="0" hangingPunct="0">
              <a:lnSpc>
                <a:spcPts val="22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by osteoclasts here.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62173" y="3221323"/>
            <a:ext cx="183461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301752" indent="-301752" algn="ctr" eaLnBrk="0" hangingPunct="0">
              <a:defRPr/>
            </a:pPr>
            <a:r>
              <a:rPr lang="en-US" sz="2000" b="1" dirty="0">
                <a:solidFill>
                  <a:srgbClr val="005BAA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61134" y="4238437"/>
            <a:ext cx="183461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301752" indent="-301752" algn="ctr" eaLnBrk="0" hangingPunct="0">
              <a:defRPr/>
            </a:pPr>
            <a:r>
              <a:rPr lang="en-US" sz="2000" b="1" dirty="0">
                <a:solidFill>
                  <a:srgbClr val="005BAA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61134" y="5281355"/>
            <a:ext cx="183461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301752" indent="-301752" algn="ctr" eaLnBrk="0" hangingPunct="0">
              <a:defRPr/>
            </a:pPr>
            <a:r>
              <a:rPr lang="en-US" sz="2000" b="1" dirty="0">
                <a:solidFill>
                  <a:srgbClr val="005BAA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00CE54-5CA8-7A42-A362-7CC8E7358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204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</TotalTime>
  <Words>1518</Words>
  <Application>Microsoft Macintosh PowerPoint</Application>
  <PresentationFormat>On-screen Show (4:3)</PresentationFormat>
  <Paragraphs>831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Arail</vt:lpstr>
      <vt:lpstr>Arial</vt:lpstr>
      <vt:lpstr>Arial Black</vt:lpstr>
      <vt:lpstr>Atial</vt:lpstr>
      <vt:lpstr>Calibri</vt:lpstr>
      <vt:lpstr>Times</vt:lpstr>
      <vt:lpstr>Times New Roman</vt:lpstr>
      <vt:lpstr>Wingdings</vt:lpstr>
      <vt:lpstr>Custom Design</vt:lpstr>
      <vt:lpstr>Blank</vt:lpstr>
      <vt:lpstr>1_Blank</vt:lpstr>
      <vt:lpstr>2_Blank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Hastings</dc:creator>
  <cp:lastModifiedBy>Hoffman,Ty C</cp:lastModifiedBy>
  <cp:revision>142</cp:revision>
  <cp:lastPrinted>2020-02-07T17:24:38Z</cp:lastPrinted>
  <dcterms:modified xsi:type="dcterms:W3CDTF">2020-02-07T17:25:03Z</dcterms:modified>
</cp:coreProperties>
</file>