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2" r:id="rId2"/>
  </p:sldMasterIdLst>
  <p:notesMasterIdLst>
    <p:notesMasterId r:id="rId17"/>
  </p:notesMasterIdLst>
  <p:sldIdLst>
    <p:sldId id="552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6" r:id="rId13"/>
    <p:sldId id="567" r:id="rId14"/>
    <p:sldId id="568" r:id="rId15"/>
    <p:sldId id="5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88"/>
  </p:normalViewPr>
  <p:slideViewPr>
    <p:cSldViewPr>
      <p:cViewPr varScale="1">
        <p:scale>
          <a:sx n="212" d="100"/>
          <a:sy n="212" d="100"/>
        </p:scale>
        <p:origin x="2544" y="176"/>
      </p:cViewPr>
      <p:guideLst>
        <p:guide orient="horz" pos="2160"/>
        <p:guide pos="2880"/>
        <p:guide orient="horz" pos="1104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Figure 3.0 chapter opener art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58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Figure 3.0 chapter opener art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58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Figure 3.0 chapter opener art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58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Figure 3.0 chapter opener art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58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3000" kern="1200" dirty="0">
                <a:solidFill>
                  <a:srgbClr val="E44E24"/>
                </a:solidFill>
                <a:latin typeface="Arial"/>
                <a:ea typeface="+mn-ea"/>
                <a:cs typeface="+mn-cs"/>
              </a:rPr>
              <a:t> Skin and Body Membranes</a:t>
            </a:r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33D5C2-DBA8-7E4B-8398-DAA4061F5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75771-FFA5-0243-BAC4-8C032649B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28486D-4CBB-3C4F-BF85-D29045F2E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DD509E-4723-E140-8311-D21CF129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45520" y="192960"/>
            <a:ext cx="8652600" cy="957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245520" y="1227600"/>
            <a:ext cx="8652600" cy="523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AF6933-5037-C648-A46F-CBE75EA07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2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A3CCD7-AD61-8A4E-BC2A-6679C2C75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45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382736-3884-D241-B5B4-38B7B5925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  <p:sldLayoutId id="21474847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8FD15FC-DC04-0A4B-A0A8-435131C5A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4_0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9"/>
          <a:stretch/>
        </p:blipFill>
        <p:spPr>
          <a:xfrm>
            <a:off x="1564951" y="1291994"/>
            <a:ext cx="5931408" cy="420876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163232" y="2910948"/>
            <a:ext cx="1704961" cy="10556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Cutaneous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membrane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(skin)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48666" y="4827343"/>
            <a:ext cx="5430383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Cutaneous membrane (the skin)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covers the body surface.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07288" y="4831039"/>
            <a:ext cx="67350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(a)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 rot="17469486">
            <a:off x="4292900" y="3444256"/>
            <a:ext cx="67911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" name="Group 58"/>
          <p:cNvGrpSpPr/>
          <p:nvPr/>
        </p:nvGrpSpPr>
        <p:grpSpPr>
          <a:xfrm>
            <a:off x="3967488" y="3117505"/>
            <a:ext cx="1118821" cy="113364"/>
            <a:chOff x="2682520" y="963657"/>
            <a:chExt cx="313927" cy="0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2682520" y="963657"/>
              <a:ext cx="31392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682520" y="963657"/>
              <a:ext cx="31392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8" name="Straight Connector 57"/>
          <p:cNvCxnSpPr/>
          <p:nvPr/>
        </p:nvCxnSpPr>
        <p:spPr bwMode="auto">
          <a:xfrm flipV="1">
            <a:off x="4509897" y="3117850"/>
            <a:ext cx="248890" cy="6430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E5A31-28E1-AB40-851A-49040B9C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3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4_05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"/>
          <a:stretch/>
        </p:blipFill>
        <p:spPr>
          <a:xfrm>
            <a:off x="1213104" y="229871"/>
            <a:ext cx="6717792" cy="6398259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4688319" y="809666"/>
            <a:ext cx="139765" cy="2061943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321137" y="2898609"/>
            <a:ext cx="144430" cy="2791774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461125" y="4251050"/>
            <a:ext cx="21407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2980651" y="5290141"/>
            <a:ext cx="18395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3188469" y="3173474"/>
            <a:ext cx="15932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4818729" y="1800828"/>
            <a:ext cx="4275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2654374" y="2770077"/>
            <a:ext cx="530176" cy="55480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32440" y="4952308"/>
            <a:ext cx="530176" cy="55480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68541" y="1681533"/>
            <a:ext cx="1565422" cy="2752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Epidermis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62476" y="3020733"/>
            <a:ext cx="1565422" cy="6023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3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Papillary</a:t>
            </a:r>
          </a:p>
          <a:p>
            <a:pPr eaLnBrk="0" hangingPunct="0">
              <a:lnSpc>
                <a:spcPts val="23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layer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62475" y="5146173"/>
            <a:ext cx="1565422" cy="6023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3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Reticular</a:t>
            </a:r>
          </a:p>
          <a:p>
            <a:pPr eaLnBrk="0" hangingPunct="0">
              <a:lnSpc>
                <a:spcPts val="23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layer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28641" y="4083453"/>
            <a:ext cx="1198679" cy="3139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3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Dermis</a:t>
            </a: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51ECF-8892-BC48-AC19-A5D6074B7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4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4_07b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"/>
          <a:stretch/>
        </p:blipFill>
        <p:spPr>
          <a:xfrm>
            <a:off x="2926509" y="953679"/>
            <a:ext cx="3102864" cy="49414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14408" y="1183873"/>
            <a:ext cx="726367" cy="74305"/>
            <a:chOff x="7633314" y="1962945"/>
            <a:chExt cx="519150" cy="50800"/>
          </a:xfrm>
        </p:grpSpPr>
        <p:sp>
          <p:nvSpPr>
            <p:cNvPr id="15" name="Freeform 3"/>
            <p:cNvSpPr/>
            <p:nvPr/>
          </p:nvSpPr>
          <p:spPr>
            <a:xfrm>
              <a:off x="7633314" y="1962945"/>
              <a:ext cx="519150" cy="50800"/>
            </a:xfrm>
            <a:custGeom>
              <a:avLst/>
              <a:gdLst>
                <a:gd name="connsiteX0" fmla="*/ 506450 w 519150"/>
                <a:gd name="connsiteY0" fmla="*/ 12700 h 50800"/>
                <a:gd name="connsiteX1" fmla="*/ 12700 w 519150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19150" h="50800">
                  <a:moveTo>
                    <a:pt x="506450" y="12700"/>
                  </a:moveTo>
                  <a:lnTo>
                    <a:pt x="12700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3"/>
            <p:cNvSpPr/>
            <p:nvPr/>
          </p:nvSpPr>
          <p:spPr>
            <a:xfrm>
              <a:off x="7639664" y="1969295"/>
              <a:ext cx="506450" cy="25400"/>
            </a:xfrm>
            <a:custGeom>
              <a:avLst/>
              <a:gdLst>
                <a:gd name="connsiteX0" fmla="*/ 500100 w 506450"/>
                <a:gd name="connsiteY0" fmla="*/ 6350 h 25400"/>
                <a:gd name="connsiteX1" fmla="*/ 6350 w 506450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6450" h="25400">
                  <a:moveTo>
                    <a:pt x="500100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62526" y="1010519"/>
            <a:ext cx="130416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Cuticle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46624" y="1910685"/>
            <a:ext cx="137086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Medulla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62526" y="1458848"/>
            <a:ext cx="12371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Cortex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61272" y="1631737"/>
            <a:ext cx="878904" cy="74305"/>
            <a:chOff x="7633314" y="1962945"/>
            <a:chExt cx="519150" cy="50800"/>
          </a:xfrm>
        </p:grpSpPr>
        <p:sp>
          <p:nvSpPr>
            <p:cNvPr id="13" name="Freeform 3"/>
            <p:cNvSpPr/>
            <p:nvPr/>
          </p:nvSpPr>
          <p:spPr>
            <a:xfrm>
              <a:off x="7633314" y="1962945"/>
              <a:ext cx="519150" cy="50800"/>
            </a:xfrm>
            <a:custGeom>
              <a:avLst/>
              <a:gdLst>
                <a:gd name="connsiteX0" fmla="*/ 506450 w 519150"/>
                <a:gd name="connsiteY0" fmla="*/ 12700 h 50800"/>
                <a:gd name="connsiteX1" fmla="*/ 12700 w 519150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19150" h="50800">
                  <a:moveTo>
                    <a:pt x="506450" y="12700"/>
                  </a:moveTo>
                  <a:lnTo>
                    <a:pt x="12700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3"/>
            <p:cNvSpPr/>
            <p:nvPr/>
          </p:nvSpPr>
          <p:spPr>
            <a:xfrm>
              <a:off x="7639664" y="1969295"/>
              <a:ext cx="506450" cy="25400"/>
            </a:xfrm>
            <a:custGeom>
              <a:avLst/>
              <a:gdLst>
                <a:gd name="connsiteX0" fmla="*/ 500100 w 506450"/>
                <a:gd name="connsiteY0" fmla="*/ 6350 h 25400"/>
                <a:gd name="connsiteX1" fmla="*/ 6350 w 506450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6450" h="25400">
                  <a:moveTo>
                    <a:pt x="500100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63735" y="2092923"/>
            <a:ext cx="1286802" cy="74305"/>
            <a:chOff x="7633314" y="1962945"/>
            <a:chExt cx="519150" cy="50800"/>
          </a:xfrm>
        </p:grpSpPr>
        <p:sp>
          <p:nvSpPr>
            <p:cNvPr id="11" name="Freeform 3"/>
            <p:cNvSpPr/>
            <p:nvPr/>
          </p:nvSpPr>
          <p:spPr>
            <a:xfrm>
              <a:off x="7633314" y="1962945"/>
              <a:ext cx="519150" cy="50800"/>
            </a:xfrm>
            <a:custGeom>
              <a:avLst/>
              <a:gdLst>
                <a:gd name="connsiteX0" fmla="*/ 506450 w 519150"/>
                <a:gd name="connsiteY0" fmla="*/ 12700 h 50800"/>
                <a:gd name="connsiteX1" fmla="*/ 12700 w 519150"/>
                <a:gd name="connsiteY1" fmla="*/ 12700 h 50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19150" h="50800">
                  <a:moveTo>
                    <a:pt x="506450" y="12700"/>
                  </a:moveTo>
                  <a:lnTo>
                    <a:pt x="12700" y="12700"/>
                  </a:lnTo>
                </a:path>
              </a:pathLst>
            </a:custGeom>
            <a:ln w="254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" name="Freeform 3"/>
            <p:cNvSpPr/>
            <p:nvPr/>
          </p:nvSpPr>
          <p:spPr>
            <a:xfrm>
              <a:off x="7639664" y="1969295"/>
              <a:ext cx="506450" cy="25400"/>
            </a:xfrm>
            <a:custGeom>
              <a:avLst/>
              <a:gdLst>
                <a:gd name="connsiteX0" fmla="*/ 500100 w 506450"/>
                <a:gd name="connsiteY0" fmla="*/ 6350 h 25400"/>
                <a:gd name="connsiteX1" fmla="*/ 6350 w 506450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6450" h="25400">
                  <a:moveTo>
                    <a:pt x="500100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41624" y="5519601"/>
            <a:ext cx="146176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 Hair</a:t>
            </a: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CEFED-1002-D145-9546-E23B77BA8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7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04_07c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"/>
          <a:stretch/>
        </p:blipFill>
        <p:spPr>
          <a:xfrm>
            <a:off x="2439712" y="849571"/>
            <a:ext cx="4126992" cy="5096933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72457" y="5177433"/>
            <a:ext cx="48613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11163" indent="-4114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(c) Scanning electron micrograph</a:t>
            </a:r>
            <a:b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</a:br>
            <a: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of hair shaft emerging from</a:t>
            </a:r>
            <a:b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</a:br>
            <a: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follicle (435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×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072CB-D903-B14E-BAA9-2513B4434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8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figure_04_07d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"/>
          <a:stretch/>
        </p:blipFill>
        <p:spPr>
          <a:xfrm>
            <a:off x="298704" y="155448"/>
            <a:ext cx="8546592" cy="6312112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877361" y="1615631"/>
            <a:ext cx="12324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Cuticle</a:t>
            </a:r>
            <a:endParaRPr lang="en-US" altLang="en-US" sz="17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881884" y="2124658"/>
            <a:ext cx="949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Cortex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69410" y="2543748"/>
            <a:ext cx="1121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Medulla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8616" y="2045015"/>
            <a:ext cx="1021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Hair follicle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14067" y="5412656"/>
            <a:ext cx="21184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Subcutaneous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adipose tissue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82263" y="4043724"/>
            <a:ext cx="1633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Melanocyte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79728" y="3265535"/>
            <a:ext cx="27351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Hair matrix (growth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zone) in hair bulb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81231" y="4476404"/>
            <a:ext cx="186985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Hair papilla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containing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blood vessels</a:t>
            </a:r>
            <a:endParaRPr lang="en-US" altLang="en-US" sz="17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660339" y="2434912"/>
            <a:ext cx="18698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Epithelial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root sheath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685739" y="1034366"/>
            <a:ext cx="220638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Fibrous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sheath (dermal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connective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tissue)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64067" y="6205950"/>
            <a:ext cx="4110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(d) Cross section of hair bulb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910280" y="172412"/>
            <a:ext cx="13183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Hair root</a:t>
            </a:r>
          </a:p>
        </p:txBody>
      </p:sp>
      <p:sp>
        <p:nvSpPr>
          <p:cNvPr id="63" name="Freeform 3"/>
          <p:cNvSpPr/>
          <p:nvPr/>
        </p:nvSpPr>
        <p:spPr>
          <a:xfrm>
            <a:off x="1704777" y="4574765"/>
            <a:ext cx="3713889" cy="290197"/>
          </a:xfrm>
          <a:custGeom>
            <a:avLst/>
            <a:gdLst>
              <a:gd name="connsiteX0" fmla="*/ 506450 w 519150"/>
              <a:gd name="connsiteY0" fmla="*/ 12700 h 50800"/>
              <a:gd name="connsiteX1" fmla="*/ 12700 w 51915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9150" h="50800">
                <a:moveTo>
                  <a:pt x="50645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1718861" y="4611040"/>
            <a:ext cx="3651944" cy="145099"/>
          </a:xfrm>
          <a:custGeom>
            <a:avLst/>
            <a:gdLst>
              <a:gd name="connsiteX0" fmla="*/ 500100 w 506450"/>
              <a:gd name="connsiteY0" fmla="*/ 6350 h 25400"/>
              <a:gd name="connsiteX1" fmla="*/ 6350 w 5064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6450" h="25400">
                <a:moveTo>
                  <a:pt x="50010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1782233" y="4207933"/>
            <a:ext cx="3039534" cy="719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>
            <a:off x="1782233" y="4207933"/>
            <a:ext cx="3039534" cy="71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Freeform 3"/>
          <p:cNvSpPr/>
          <p:nvPr/>
        </p:nvSpPr>
        <p:spPr>
          <a:xfrm>
            <a:off x="2127741" y="5592333"/>
            <a:ext cx="1252536" cy="34924"/>
          </a:xfrm>
          <a:custGeom>
            <a:avLst/>
            <a:gdLst>
              <a:gd name="connsiteX0" fmla="*/ 500100 w 506450"/>
              <a:gd name="connsiteY0" fmla="*/ 6350 h 25400"/>
              <a:gd name="connsiteX1" fmla="*/ 6350 w 506450"/>
              <a:gd name="connsiteY1" fmla="*/ 6350 h 25400"/>
              <a:gd name="connsiteX0" fmla="*/ 493750 w 493750"/>
              <a:gd name="connsiteY0" fmla="*/ 271 h 271"/>
              <a:gd name="connsiteX1" fmla="*/ 297678 w 493750"/>
              <a:gd name="connsiteY1" fmla="*/ 0 h 271"/>
              <a:gd name="connsiteX2" fmla="*/ 0 w 493750"/>
              <a:gd name="connsiteY2" fmla="*/ 271 h 271"/>
              <a:gd name="connsiteX0" fmla="*/ 10000 w 10000"/>
              <a:gd name="connsiteY0" fmla="*/ 229344 h 229344"/>
              <a:gd name="connsiteX1" fmla="*/ 5078 w 10000"/>
              <a:gd name="connsiteY1" fmla="*/ 0 h 229344"/>
              <a:gd name="connsiteX2" fmla="*/ 0 w 10000"/>
              <a:gd name="connsiteY2" fmla="*/ 229344 h 229344"/>
              <a:gd name="connsiteX0" fmla="*/ 9950 w 9950"/>
              <a:gd name="connsiteY0" fmla="*/ 448688 h 448688"/>
              <a:gd name="connsiteX1" fmla="*/ 5078 w 9950"/>
              <a:gd name="connsiteY1" fmla="*/ 0 h 448688"/>
              <a:gd name="connsiteX2" fmla="*/ 0 w 9950"/>
              <a:gd name="connsiteY2" fmla="*/ 229344 h 448688"/>
              <a:gd name="connsiteX0" fmla="*/ 9824 w 9824"/>
              <a:gd name="connsiteY0" fmla="*/ 5111 h 5111"/>
              <a:gd name="connsiteX1" fmla="*/ 5104 w 9824"/>
              <a:gd name="connsiteY1" fmla="*/ 0 h 5111"/>
              <a:gd name="connsiteX2" fmla="*/ 0 w 9824"/>
              <a:gd name="connsiteY2" fmla="*/ 5111 h 5111"/>
              <a:gd name="connsiteX0" fmla="*/ 10102 w 10102"/>
              <a:gd name="connsiteY0" fmla="*/ 13151 h 13151"/>
              <a:gd name="connsiteX1" fmla="*/ 5297 w 10102"/>
              <a:gd name="connsiteY1" fmla="*/ 3151 h 13151"/>
              <a:gd name="connsiteX2" fmla="*/ 0 w 10102"/>
              <a:gd name="connsiteY2" fmla="*/ 0 h 13151"/>
              <a:gd name="connsiteX0" fmla="*/ 10102 w 10102"/>
              <a:gd name="connsiteY0" fmla="*/ 13151 h 13151"/>
              <a:gd name="connsiteX1" fmla="*/ 4682 w 10102"/>
              <a:gd name="connsiteY1" fmla="*/ 760 h 13151"/>
              <a:gd name="connsiteX2" fmla="*/ 0 w 10102"/>
              <a:gd name="connsiteY2" fmla="*/ 0 h 1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2" h="13151">
                <a:moveTo>
                  <a:pt x="10102" y="13151"/>
                </a:moveTo>
                <a:lnTo>
                  <a:pt x="4682" y="76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2692400" y="3420533"/>
            <a:ext cx="2624667" cy="1100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Freeform 3"/>
          <p:cNvSpPr/>
          <p:nvPr/>
        </p:nvSpPr>
        <p:spPr>
          <a:xfrm>
            <a:off x="2130916" y="5585983"/>
            <a:ext cx="1252536" cy="34924"/>
          </a:xfrm>
          <a:custGeom>
            <a:avLst/>
            <a:gdLst>
              <a:gd name="connsiteX0" fmla="*/ 500100 w 506450"/>
              <a:gd name="connsiteY0" fmla="*/ 6350 h 25400"/>
              <a:gd name="connsiteX1" fmla="*/ 6350 w 506450"/>
              <a:gd name="connsiteY1" fmla="*/ 6350 h 25400"/>
              <a:gd name="connsiteX0" fmla="*/ 493750 w 493750"/>
              <a:gd name="connsiteY0" fmla="*/ 271 h 271"/>
              <a:gd name="connsiteX1" fmla="*/ 297678 w 493750"/>
              <a:gd name="connsiteY1" fmla="*/ 0 h 271"/>
              <a:gd name="connsiteX2" fmla="*/ 0 w 493750"/>
              <a:gd name="connsiteY2" fmla="*/ 271 h 271"/>
              <a:gd name="connsiteX0" fmla="*/ 10000 w 10000"/>
              <a:gd name="connsiteY0" fmla="*/ 229344 h 229344"/>
              <a:gd name="connsiteX1" fmla="*/ 5078 w 10000"/>
              <a:gd name="connsiteY1" fmla="*/ 0 h 229344"/>
              <a:gd name="connsiteX2" fmla="*/ 0 w 10000"/>
              <a:gd name="connsiteY2" fmla="*/ 229344 h 229344"/>
              <a:gd name="connsiteX0" fmla="*/ 9950 w 9950"/>
              <a:gd name="connsiteY0" fmla="*/ 448688 h 448688"/>
              <a:gd name="connsiteX1" fmla="*/ 5078 w 9950"/>
              <a:gd name="connsiteY1" fmla="*/ 0 h 448688"/>
              <a:gd name="connsiteX2" fmla="*/ 0 w 9950"/>
              <a:gd name="connsiteY2" fmla="*/ 229344 h 448688"/>
              <a:gd name="connsiteX0" fmla="*/ 9824 w 9824"/>
              <a:gd name="connsiteY0" fmla="*/ 5111 h 5111"/>
              <a:gd name="connsiteX1" fmla="*/ 5104 w 9824"/>
              <a:gd name="connsiteY1" fmla="*/ 0 h 5111"/>
              <a:gd name="connsiteX2" fmla="*/ 0 w 9824"/>
              <a:gd name="connsiteY2" fmla="*/ 5111 h 5111"/>
              <a:gd name="connsiteX0" fmla="*/ 10102 w 10102"/>
              <a:gd name="connsiteY0" fmla="*/ 13151 h 13151"/>
              <a:gd name="connsiteX1" fmla="*/ 5297 w 10102"/>
              <a:gd name="connsiteY1" fmla="*/ 3151 h 13151"/>
              <a:gd name="connsiteX2" fmla="*/ 0 w 10102"/>
              <a:gd name="connsiteY2" fmla="*/ 0 h 13151"/>
              <a:gd name="connsiteX0" fmla="*/ 10102 w 10102"/>
              <a:gd name="connsiteY0" fmla="*/ 13151 h 13151"/>
              <a:gd name="connsiteX1" fmla="*/ 4682 w 10102"/>
              <a:gd name="connsiteY1" fmla="*/ 760 h 13151"/>
              <a:gd name="connsiteX2" fmla="*/ 0 w 10102"/>
              <a:gd name="connsiteY2" fmla="*/ 0 h 1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2" h="13151">
                <a:moveTo>
                  <a:pt x="10102" y="13151"/>
                </a:moveTo>
                <a:lnTo>
                  <a:pt x="4682" y="76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 bwMode="auto">
          <a:xfrm>
            <a:off x="2692400" y="3420533"/>
            <a:ext cx="2624667" cy="1100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7" name="Group 116"/>
          <p:cNvGrpSpPr/>
          <p:nvPr/>
        </p:nvGrpSpPr>
        <p:grpSpPr>
          <a:xfrm>
            <a:off x="4833034" y="465667"/>
            <a:ext cx="1161366" cy="355597"/>
            <a:chOff x="4833034" y="465667"/>
            <a:chExt cx="1161366" cy="355597"/>
          </a:xfrm>
        </p:grpSpPr>
        <p:sp>
          <p:nvSpPr>
            <p:cNvPr id="114" name="Freeform 113"/>
            <p:cNvSpPr/>
            <p:nvPr/>
          </p:nvSpPr>
          <p:spPr>
            <a:xfrm rot="5400000" flipH="1">
              <a:off x="5316351" y="143216"/>
              <a:ext cx="194731" cy="1161366"/>
            </a:xfrm>
            <a:custGeom>
              <a:avLst/>
              <a:gdLst>
                <a:gd name="connsiteX0" fmla="*/ 9525 w 183832"/>
                <a:gd name="connsiteY0" fmla="*/ 9525 h 1201508"/>
                <a:gd name="connsiteX1" fmla="*/ 174307 w 183832"/>
                <a:gd name="connsiteY1" fmla="*/ 9525 h 1201508"/>
                <a:gd name="connsiteX2" fmla="*/ 174307 w 183832"/>
                <a:gd name="connsiteY2" fmla="*/ 1191983 h 1201508"/>
                <a:gd name="connsiteX3" fmla="*/ 9525 w 183832"/>
                <a:gd name="connsiteY3" fmla="*/ 1191983 h 12015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3832" h="1201508">
                  <a:moveTo>
                    <a:pt x="9525" y="9525"/>
                  </a:moveTo>
                  <a:lnTo>
                    <a:pt x="174307" y="9525"/>
                  </a:lnTo>
                  <a:lnTo>
                    <a:pt x="174307" y="1191983"/>
                  </a:lnTo>
                  <a:lnTo>
                    <a:pt x="9525" y="1191983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 bwMode="auto">
            <a:xfrm>
              <a:off x="5418667" y="465667"/>
              <a:ext cx="0" cy="1693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8" name="Straight Connector 77"/>
          <p:cNvCxnSpPr/>
          <p:nvPr/>
        </p:nvCxnSpPr>
        <p:spPr bwMode="auto">
          <a:xfrm>
            <a:off x="6087533" y="1756833"/>
            <a:ext cx="17399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5947833" y="2273300"/>
            <a:ext cx="187536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5596466" y="2683934"/>
            <a:ext cx="222250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6092824" y="1755772"/>
            <a:ext cx="1739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5953124" y="2272239"/>
            <a:ext cx="18753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5601757" y="2682873"/>
            <a:ext cx="22225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4" name="Group 83"/>
          <p:cNvGrpSpPr/>
          <p:nvPr/>
        </p:nvGrpSpPr>
        <p:grpSpPr>
          <a:xfrm>
            <a:off x="2512219" y="1187451"/>
            <a:ext cx="1586706" cy="482599"/>
            <a:chOff x="2512219" y="1187451"/>
            <a:chExt cx="1586706" cy="482599"/>
          </a:xfrm>
        </p:grpSpPr>
        <p:sp>
          <p:nvSpPr>
            <p:cNvPr id="85" name="Freeform 84"/>
            <p:cNvSpPr/>
            <p:nvPr/>
          </p:nvSpPr>
          <p:spPr>
            <a:xfrm>
              <a:off x="2512219" y="1187451"/>
              <a:ext cx="1371600" cy="361950"/>
            </a:xfrm>
            <a:custGeom>
              <a:avLst/>
              <a:gdLst>
                <a:gd name="connsiteX0" fmla="*/ 0 w 1371600"/>
                <a:gd name="connsiteY0" fmla="*/ 0 h 361950"/>
                <a:gd name="connsiteX1" fmla="*/ 1371600 w 1371600"/>
                <a:gd name="connsiteY1" fmla="*/ 0 h 361950"/>
                <a:gd name="connsiteX2" fmla="*/ 1371600 w 1371600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0" h="361950">
                  <a:moveTo>
                    <a:pt x="0" y="0"/>
                  </a:moveTo>
                  <a:lnTo>
                    <a:pt x="1371600" y="0"/>
                  </a:lnTo>
                  <a:lnTo>
                    <a:pt x="1371600" y="3619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3629025" y="1546225"/>
              <a:ext cx="469900" cy="123825"/>
            </a:xfrm>
            <a:custGeom>
              <a:avLst/>
              <a:gdLst>
                <a:gd name="connsiteX0" fmla="*/ 0 w 469900"/>
                <a:gd name="connsiteY0" fmla="*/ 117475 h 123825"/>
                <a:gd name="connsiteX1" fmla="*/ 0 w 469900"/>
                <a:gd name="connsiteY1" fmla="*/ 0 h 123825"/>
                <a:gd name="connsiteX2" fmla="*/ 469900 w 469900"/>
                <a:gd name="connsiteY2" fmla="*/ 0 h 123825"/>
                <a:gd name="connsiteX3" fmla="*/ 469900 w 46990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123825">
                  <a:moveTo>
                    <a:pt x="0" y="117475"/>
                  </a:moveTo>
                  <a:lnTo>
                    <a:pt x="0" y="0"/>
                  </a:lnTo>
                  <a:lnTo>
                    <a:pt x="469900" y="0"/>
                  </a:lnTo>
                  <a:lnTo>
                    <a:pt x="469900" y="12382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698750" y="2565400"/>
            <a:ext cx="1879600" cy="323850"/>
            <a:chOff x="2698750" y="2565400"/>
            <a:chExt cx="1879600" cy="323850"/>
          </a:xfrm>
        </p:grpSpPr>
        <p:sp>
          <p:nvSpPr>
            <p:cNvPr id="88" name="Freeform 87"/>
            <p:cNvSpPr/>
            <p:nvPr/>
          </p:nvSpPr>
          <p:spPr>
            <a:xfrm>
              <a:off x="2698750" y="2565400"/>
              <a:ext cx="1530350" cy="203200"/>
            </a:xfrm>
            <a:custGeom>
              <a:avLst/>
              <a:gdLst>
                <a:gd name="connsiteX0" fmla="*/ 0 w 1530350"/>
                <a:gd name="connsiteY0" fmla="*/ 0 h 203200"/>
                <a:gd name="connsiteX1" fmla="*/ 1530350 w 1530350"/>
                <a:gd name="connsiteY1" fmla="*/ 0 h 203200"/>
                <a:gd name="connsiteX2" fmla="*/ 1530350 w 153035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0350" h="203200">
                  <a:moveTo>
                    <a:pt x="0" y="0"/>
                  </a:moveTo>
                  <a:lnTo>
                    <a:pt x="1530350" y="0"/>
                  </a:lnTo>
                  <a:lnTo>
                    <a:pt x="1530350" y="20320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3886200" y="2768600"/>
              <a:ext cx="692150" cy="120650"/>
            </a:xfrm>
            <a:custGeom>
              <a:avLst/>
              <a:gdLst>
                <a:gd name="connsiteX0" fmla="*/ 0 w 692150"/>
                <a:gd name="connsiteY0" fmla="*/ 120650 h 120650"/>
                <a:gd name="connsiteX1" fmla="*/ 0 w 692150"/>
                <a:gd name="connsiteY1" fmla="*/ 0 h 120650"/>
                <a:gd name="connsiteX2" fmla="*/ 692150 w 692150"/>
                <a:gd name="connsiteY2" fmla="*/ 0 h 120650"/>
                <a:gd name="connsiteX3" fmla="*/ 692150 w 69215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150" h="120650">
                  <a:moveTo>
                    <a:pt x="0" y="120650"/>
                  </a:moveTo>
                  <a:lnTo>
                    <a:pt x="0" y="0"/>
                  </a:lnTo>
                  <a:lnTo>
                    <a:pt x="692150" y="0"/>
                  </a:lnTo>
                  <a:lnTo>
                    <a:pt x="692150" y="1206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92000" y="965200"/>
            <a:ext cx="641350" cy="2146300"/>
            <a:chOff x="920750" y="965200"/>
            <a:chExt cx="641350" cy="2146300"/>
          </a:xfrm>
        </p:grpSpPr>
        <p:sp>
          <p:nvSpPr>
            <p:cNvPr id="91" name="Freeform 90"/>
            <p:cNvSpPr/>
            <p:nvPr/>
          </p:nvSpPr>
          <p:spPr>
            <a:xfrm>
              <a:off x="1371600" y="965200"/>
              <a:ext cx="190500" cy="2146300"/>
            </a:xfrm>
            <a:custGeom>
              <a:avLst/>
              <a:gdLst>
                <a:gd name="connsiteX0" fmla="*/ 190500 w 190500"/>
                <a:gd name="connsiteY0" fmla="*/ 0 h 2146300"/>
                <a:gd name="connsiteX1" fmla="*/ 0 w 190500"/>
                <a:gd name="connsiteY1" fmla="*/ 0 h 2146300"/>
                <a:gd name="connsiteX2" fmla="*/ 0 w 190500"/>
                <a:gd name="connsiteY2" fmla="*/ 2146300 h 2146300"/>
                <a:gd name="connsiteX3" fmla="*/ 165100 w 190500"/>
                <a:gd name="connsiteY3" fmla="*/ 2146300 h 214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2146300">
                  <a:moveTo>
                    <a:pt x="190500" y="0"/>
                  </a:moveTo>
                  <a:lnTo>
                    <a:pt x="0" y="0"/>
                  </a:lnTo>
                  <a:lnTo>
                    <a:pt x="0" y="2146300"/>
                  </a:lnTo>
                  <a:lnTo>
                    <a:pt x="165100" y="214630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920750" y="2184400"/>
              <a:ext cx="457200" cy="0"/>
            </a:xfrm>
            <a:custGeom>
              <a:avLst/>
              <a:gdLst>
                <a:gd name="connsiteX0" fmla="*/ 0 w 457200"/>
                <a:gd name="connsiteY0" fmla="*/ 0 h 0"/>
                <a:gd name="connsiteX1" fmla="*/ 457200 w 457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512219" y="1187451"/>
            <a:ext cx="1586706" cy="482599"/>
            <a:chOff x="2512219" y="1187451"/>
            <a:chExt cx="1586706" cy="482599"/>
          </a:xfrm>
        </p:grpSpPr>
        <p:sp>
          <p:nvSpPr>
            <p:cNvPr id="94" name="Freeform 93"/>
            <p:cNvSpPr/>
            <p:nvPr/>
          </p:nvSpPr>
          <p:spPr>
            <a:xfrm>
              <a:off x="2512219" y="1187451"/>
              <a:ext cx="1371600" cy="361950"/>
            </a:xfrm>
            <a:custGeom>
              <a:avLst/>
              <a:gdLst>
                <a:gd name="connsiteX0" fmla="*/ 0 w 1371600"/>
                <a:gd name="connsiteY0" fmla="*/ 0 h 361950"/>
                <a:gd name="connsiteX1" fmla="*/ 1371600 w 1371600"/>
                <a:gd name="connsiteY1" fmla="*/ 0 h 361950"/>
                <a:gd name="connsiteX2" fmla="*/ 1371600 w 1371600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0" h="361950">
                  <a:moveTo>
                    <a:pt x="0" y="0"/>
                  </a:moveTo>
                  <a:lnTo>
                    <a:pt x="1371600" y="0"/>
                  </a:lnTo>
                  <a:lnTo>
                    <a:pt x="1371600" y="3619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3629025" y="1546225"/>
              <a:ext cx="469900" cy="123825"/>
            </a:xfrm>
            <a:custGeom>
              <a:avLst/>
              <a:gdLst>
                <a:gd name="connsiteX0" fmla="*/ 0 w 469900"/>
                <a:gd name="connsiteY0" fmla="*/ 117475 h 123825"/>
                <a:gd name="connsiteX1" fmla="*/ 0 w 469900"/>
                <a:gd name="connsiteY1" fmla="*/ 0 h 123825"/>
                <a:gd name="connsiteX2" fmla="*/ 469900 w 469900"/>
                <a:gd name="connsiteY2" fmla="*/ 0 h 123825"/>
                <a:gd name="connsiteX3" fmla="*/ 469900 w 46990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123825">
                  <a:moveTo>
                    <a:pt x="0" y="117475"/>
                  </a:moveTo>
                  <a:lnTo>
                    <a:pt x="0" y="0"/>
                  </a:lnTo>
                  <a:lnTo>
                    <a:pt x="469900" y="0"/>
                  </a:lnTo>
                  <a:lnTo>
                    <a:pt x="469900" y="123825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698750" y="2565400"/>
            <a:ext cx="1879600" cy="323850"/>
            <a:chOff x="2698750" y="2565400"/>
            <a:chExt cx="1879600" cy="323850"/>
          </a:xfrm>
        </p:grpSpPr>
        <p:sp>
          <p:nvSpPr>
            <p:cNvPr id="98" name="Freeform 97"/>
            <p:cNvSpPr/>
            <p:nvPr/>
          </p:nvSpPr>
          <p:spPr>
            <a:xfrm>
              <a:off x="2698750" y="2565400"/>
              <a:ext cx="1530350" cy="203200"/>
            </a:xfrm>
            <a:custGeom>
              <a:avLst/>
              <a:gdLst>
                <a:gd name="connsiteX0" fmla="*/ 0 w 1530350"/>
                <a:gd name="connsiteY0" fmla="*/ 0 h 203200"/>
                <a:gd name="connsiteX1" fmla="*/ 1530350 w 1530350"/>
                <a:gd name="connsiteY1" fmla="*/ 0 h 203200"/>
                <a:gd name="connsiteX2" fmla="*/ 1530350 w 153035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0350" h="203200">
                  <a:moveTo>
                    <a:pt x="0" y="0"/>
                  </a:moveTo>
                  <a:lnTo>
                    <a:pt x="1530350" y="0"/>
                  </a:lnTo>
                  <a:lnTo>
                    <a:pt x="1530350" y="20320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886200" y="2768600"/>
              <a:ext cx="692150" cy="120650"/>
            </a:xfrm>
            <a:custGeom>
              <a:avLst/>
              <a:gdLst>
                <a:gd name="connsiteX0" fmla="*/ 0 w 692150"/>
                <a:gd name="connsiteY0" fmla="*/ 120650 h 120650"/>
                <a:gd name="connsiteX1" fmla="*/ 0 w 692150"/>
                <a:gd name="connsiteY1" fmla="*/ 0 h 120650"/>
                <a:gd name="connsiteX2" fmla="*/ 692150 w 692150"/>
                <a:gd name="connsiteY2" fmla="*/ 0 h 120650"/>
                <a:gd name="connsiteX3" fmla="*/ 692150 w 69215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150" h="120650">
                  <a:moveTo>
                    <a:pt x="0" y="120650"/>
                  </a:moveTo>
                  <a:lnTo>
                    <a:pt x="0" y="0"/>
                  </a:lnTo>
                  <a:lnTo>
                    <a:pt x="692150" y="0"/>
                  </a:lnTo>
                  <a:lnTo>
                    <a:pt x="692150" y="1206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7CF0C0-3170-E049-90E6-6DE124AE9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26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4_08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"/>
          <a:stretch/>
        </p:blipFill>
        <p:spPr>
          <a:xfrm>
            <a:off x="2080260" y="137160"/>
            <a:ext cx="4846320" cy="6399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0038" y="156655"/>
            <a:ext cx="902956" cy="2013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Lunule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9890" y="130292"/>
            <a:ext cx="902956" cy="4642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Lateral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nail fold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5090" y="3076692"/>
            <a:ext cx="1037210" cy="4642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edge of nail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890" y="3066532"/>
            <a:ext cx="1037210" cy="4642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 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nail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4370" y="3066532"/>
            <a:ext cx="1037210" cy="233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Cuticle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0210" y="3086852"/>
            <a:ext cx="1342010" cy="233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Root of nail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3650" y="3513572"/>
            <a:ext cx="1342010" cy="4642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Proximal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nail fold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1730" y="3503412"/>
            <a:ext cx="1342010" cy="4642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Nail 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matrix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4770" y="6338052"/>
            <a:ext cx="1037210" cy="233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Nail bed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2530" y="6287252"/>
            <a:ext cx="1890650" cy="233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Bone of fingertip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1286" y="2552076"/>
            <a:ext cx="1037210" cy="233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(a)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5092" y="6279625"/>
            <a:ext cx="1037210" cy="233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(b)</a:t>
            </a:r>
          </a:p>
        </p:txBody>
      </p:sp>
      <p:sp>
        <p:nvSpPr>
          <p:cNvPr id="20" name="Freeform 19"/>
          <p:cNvSpPr/>
          <p:nvPr/>
        </p:nvSpPr>
        <p:spPr>
          <a:xfrm rot="10800000">
            <a:off x="2938147" y="357798"/>
            <a:ext cx="1515866" cy="1355969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56735 w 300639"/>
              <a:gd name="connsiteY1" fmla="*/ 14434 h 449935"/>
              <a:gd name="connsiteX2" fmla="*/ 300639 w 300639"/>
              <a:gd name="connsiteY2" fmla="*/ 0 h 449935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9370"/>
              <a:gd name="connsiteY0" fmla="*/ 438875 h 438875"/>
              <a:gd name="connsiteX1" fmla="*/ 56735 w 89370"/>
              <a:gd name="connsiteY1" fmla="*/ 3374 h 438875"/>
              <a:gd name="connsiteX2" fmla="*/ 88120 w 89370"/>
              <a:gd name="connsiteY2" fmla="*/ 799 h 438875"/>
              <a:gd name="connsiteX0" fmla="*/ 0 w 87074"/>
              <a:gd name="connsiteY0" fmla="*/ 437039 h 437039"/>
              <a:gd name="connsiteX1" fmla="*/ 56735 w 87074"/>
              <a:gd name="connsiteY1" fmla="*/ 1538 h 437039"/>
              <a:gd name="connsiteX2" fmla="*/ 82210 w 87074"/>
              <a:gd name="connsiteY2" fmla="*/ 1139 h 437039"/>
              <a:gd name="connsiteX0" fmla="*/ 0 w 155208"/>
              <a:gd name="connsiteY0" fmla="*/ 571468 h 571468"/>
              <a:gd name="connsiteX1" fmla="*/ 124869 w 155208"/>
              <a:gd name="connsiteY1" fmla="*/ 1538 h 571468"/>
              <a:gd name="connsiteX2" fmla="*/ 150344 w 155208"/>
              <a:gd name="connsiteY2" fmla="*/ 1139 h 571468"/>
              <a:gd name="connsiteX0" fmla="*/ 6939 w 157283"/>
              <a:gd name="connsiteY0" fmla="*/ 570343 h 570343"/>
              <a:gd name="connsiteX1" fmla="*/ 5274 w 157283"/>
              <a:gd name="connsiteY1" fmla="*/ 439546 h 570343"/>
              <a:gd name="connsiteX2" fmla="*/ 157283 w 157283"/>
              <a:gd name="connsiteY2" fmla="*/ 14 h 570343"/>
              <a:gd name="connsiteX0" fmla="*/ 446133 w 451407"/>
              <a:gd name="connsiteY0" fmla="*/ 736133 h 736133"/>
              <a:gd name="connsiteX1" fmla="*/ 444468 w 451407"/>
              <a:gd name="connsiteY1" fmla="*/ 605336 h 736133"/>
              <a:gd name="connsiteX2" fmla="*/ 309 w 451407"/>
              <a:gd name="connsiteY2" fmla="*/ 9 h 736133"/>
              <a:gd name="connsiteX0" fmla="*/ 445824 w 451098"/>
              <a:gd name="connsiteY0" fmla="*/ 736124 h 736124"/>
              <a:gd name="connsiteX1" fmla="*/ 444159 w 451098"/>
              <a:gd name="connsiteY1" fmla="*/ 605327 h 736124"/>
              <a:gd name="connsiteX2" fmla="*/ 0 w 451098"/>
              <a:gd name="connsiteY2" fmla="*/ 0 h 736124"/>
              <a:gd name="connsiteX0" fmla="*/ 445824 w 445824"/>
              <a:gd name="connsiteY0" fmla="*/ 736124 h 736124"/>
              <a:gd name="connsiteX1" fmla="*/ 444159 w 445824"/>
              <a:gd name="connsiteY1" fmla="*/ 605327 h 736124"/>
              <a:gd name="connsiteX2" fmla="*/ 0 w 445824"/>
              <a:gd name="connsiteY2" fmla="*/ 0 h 73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824" h="736124">
                <a:moveTo>
                  <a:pt x="445824" y="736124"/>
                </a:moveTo>
                <a:lnTo>
                  <a:pt x="444159" y="605327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rot="10800000">
            <a:off x="2947672" y="367323"/>
            <a:ext cx="1515866" cy="1355969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56735 w 300639"/>
              <a:gd name="connsiteY1" fmla="*/ 14434 h 449935"/>
              <a:gd name="connsiteX2" fmla="*/ 300639 w 300639"/>
              <a:gd name="connsiteY2" fmla="*/ 0 h 449935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9370"/>
              <a:gd name="connsiteY0" fmla="*/ 438875 h 438875"/>
              <a:gd name="connsiteX1" fmla="*/ 56735 w 89370"/>
              <a:gd name="connsiteY1" fmla="*/ 3374 h 438875"/>
              <a:gd name="connsiteX2" fmla="*/ 88120 w 89370"/>
              <a:gd name="connsiteY2" fmla="*/ 799 h 438875"/>
              <a:gd name="connsiteX0" fmla="*/ 0 w 87074"/>
              <a:gd name="connsiteY0" fmla="*/ 437039 h 437039"/>
              <a:gd name="connsiteX1" fmla="*/ 56735 w 87074"/>
              <a:gd name="connsiteY1" fmla="*/ 1538 h 437039"/>
              <a:gd name="connsiteX2" fmla="*/ 82210 w 87074"/>
              <a:gd name="connsiteY2" fmla="*/ 1139 h 437039"/>
              <a:gd name="connsiteX0" fmla="*/ 0 w 155208"/>
              <a:gd name="connsiteY0" fmla="*/ 571468 h 571468"/>
              <a:gd name="connsiteX1" fmla="*/ 124869 w 155208"/>
              <a:gd name="connsiteY1" fmla="*/ 1538 h 571468"/>
              <a:gd name="connsiteX2" fmla="*/ 150344 w 155208"/>
              <a:gd name="connsiteY2" fmla="*/ 1139 h 571468"/>
              <a:gd name="connsiteX0" fmla="*/ 6939 w 157283"/>
              <a:gd name="connsiteY0" fmla="*/ 570343 h 570343"/>
              <a:gd name="connsiteX1" fmla="*/ 5274 w 157283"/>
              <a:gd name="connsiteY1" fmla="*/ 439546 h 570343"/>
              <a:gd name="connsiteX2" fmla="*/ 157283 w 157283"/>
              <a:gd name="connsiteY2" fmla="*/ 14 h 570343"/>
              <a:gd name="connsiteX0" fmla="*/ 446133 w 451407"/>
              <a:gd name="connsiteY0" fmla="*/ 736133 h 736133"/>
              <a:gd name="connsiteX1" fmla="*/ 444468 w 451407"/>
              <a:gd name="connsiteY1" fmla="*/ 605336 h 736133"/>
              <a:gd name="connsiteX2" fmla="*/ 309 w 451407"/>
              <a:gd name="connsiteY2" fmla="*/ 9 h 736133"/>
              <a:gd name="connsiteX0" fmla="*/ 445824 w 451098"/>
              <a:gd name="connsiteY0" fmla="*/ 736124 h 736124"/>
              <a:gd name="connsiteX1" fmla="*/ 444159 w 451098"/>
              <a:gd name="connsiteY1" fmla="*/ 605327 h 736124"/>
              <a:gd name="connsiteX2" fmla="*/ 0 w 451098"/>
              <a:gd name="connsiteY2" fmla="*/ 0 h 736124"/>
              <a:gd name="connsiteX0" fmla="*/ 445824 w 445824"/>
              <a:gd name="connsiteY0" fmla="*/ 736124 h 736124"/>
              <a:gd name="connsiteX1" fmla="*/ 444159 w 445824"/>
              <a:gd name="connsiteY1" fmla="*/ 605327 h 736124"/>
              <a:gd name="connsiteX2" fmla="*/ 0 w 445824"/>
              <a:gd name="connsiteY2" fmla="*/ 0 h 73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824" h="736124">
                <a:moveTo>
                  <a:pt x="445824" y="736124"/>
                </a:moveTo>
                <a:lnTo>
                  <a:pt x="444159" y="605327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033520" y="596900"/>
            <a:ext cx="0" cy="596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033520" y="596900"/>
            <a:ext cx="0" cy="596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502104" y="1897219"/>
            <a:ext cx="0" cy="11801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502104" y="1897219"/>
            <a:ext cx="0" cy="11801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3499832" y="3534903"/>
            <a:ext cx="0" cy="11801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2620640" y="3531330"/>
            <a:ext cx="0" cy="13778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2614290" y="3531330"/>
            <a:ext cx="0" cy="13778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3499832" y="3534903"/>
            <a:ext cx="0" cy="11801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038418" y="3964797"/>
            <a:ext cx="0" cy="4966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3493482" y="3534903"/>
            <a:ext cx="0" cy="11801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5559420" y="3311517"/>
            <a:ext cx="0" cy="14104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5032068" y="3964797"/>
            <a:ext cx="0" cy="4966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031579" y="3964797"/>
            <a:ext cx="0" cy="7001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559420" y="3311517"/>
            <a:ext cx="0" cy="1410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3776614" y="4817651"/>
            <a:ext cx="0" cy="14999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031579" y="3964797"/>
            <a:ext cx="0" cy="7001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5315200" y="5574484"/>
            <a:ext cx="0" cy="8629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776614" y="4817651"/>
            <a:ext cx="0" cy="14999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5315200" y="5422084"/>
            <a:ext cx="0" cy="8629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Freeform 59"/>
          <p:cNvSpPr/>
          <p:nvPr/>
        </p:nvSpPr>
        <p:spPr>
          <a:xfrm rot="10967371" flipV="1">
            <a:off x="2577197" y="1818541"/>
            <a:ext cx="155966" cy="1258034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56735 w 300639"/>
              <a:gd name="connsiteY1" fmla="*/ 14434 h 449935"/>
              <a:gd name="connsiteX2" fmla="*/ 300639 w 300639"/>
              <a:gd name="connsiteY2" fmla="*/ 0 h 449935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9370"/>
              <a:gd name="connsiteY0" fmla="*/ 438875 h 438875"/>
              <a:gd name="connsiteX1" fmla="*/ 56735 w 89370"/>
              <a:gd name="connsiteY1" fmla="*/ 3374 h 438875"/>
              <a:gd name="connsiteX2" fmla="*/ 88120 w 89370"/>
              <a:gd name="connsiteY2" fmla="*/ 799 h 438875"/>
              <a:gd name="connsiteX0" fmla="*/ 0 w 87074"/>
              <a:gd name="connsiteY0" fmla="*/ 437039 h 437039"/>
              <a:gd name="connsiteX1" fmla="*/ 56735 w 87074"/>
              <a:gd name="connsiteY1" fmla="*/ 1538 h 437039"/>
              <a:gd name="connsiteX2" fmla="*/ 82210 w 87074"/>
              <a:gd name="connsiteY2" fmla="*/ 1139 h 437039"/>
              <a:gd name="connsiteX0" fmla="*/ 0 w 155208"/>
              <a:gd name="connsiteY0" fmla="*/ 571468 h 571468"/>
              <a:gd name="connsiteX1" fmla="*/ 124869 w 155208"/>
              <a:gd name="connsiteY1" fmla="*/ 1538 h 571468"/>
              <a:gd name="connsiteX2" fmla="*/ 150344 w 155208"/>
              <a:gd name="connsiteY2" fmla="*/ 1139 h 571468"/>
              <a:gd name="connsiteX0" fmla="*/ 6939 w 157283"/>
              <a:gd name="connsiteY0" fmla="*/ 570343 h 570343"/>
              <a:gd name="connsiteX1" fmla="*/ 5274 w 157283"/>
              <a:gd name="connsiteY1" fmla="*/ 439546 h 570343"/>
              <a:gd name="connsiteX2" fmla="*/ 157283 w 157283"/>
              <a:gd name="connsiteY2" fmla="*/ 14 h 570343"/>
              <a:gd name="connsiteX0" fmla="*/ 446133 w 451407"/>
              <a:gd name="connsiteY0" fmla="*/ 736133 h 736133"/>
              <a:gd name="connsiteX1" fmla="*/ 444468 w 451407"/>
              <a:gd name="connsiteY1" fmla="*/ 605336 h 736133"/>
              <a:gd name="connsiteX2" fmla="*/ 309 w 451407"/>
              <a:gd name="connsiteY2" fmla="*/ 9 h 736133"/>
              <a:gd name="connsiteX0" fmla="*/ 445824 w 451098"/>
              <a:gd name="connsiteY0" fmla="*/ 736124 h 736124"/>
              <a:gd name="connsiteX1" fmla="*/ 444159 w 451098"/>
              <a:gd name="connsiteY1" fmla="*/ 605327 h 736124"/>
              <a:gd name="connsiteX2" fmla="*/ 0 w 451098"/>
              <a:gd name="connsiteY2" fmla="*/ 0 h 736124"/>
              <a:gd name="connsiteX0" fmla="*/ 445824 w 445824"/>
              <a:gd name="connsiteY0" fmla="*/ 736124 h 736124"/>
              <a:gd name="connsiteX1" fmla="*/ 444159 w 445824"/>
              <a:gd name="connsiteY1" fmla="*/ 605327 h 736124"/>
              <a:gd name="connsiteX2" fmla="*/ 0 w 445824"/>
              <a:gd name="connsiteY2" fmla="*/ 0 h 736124"/>
              <a:gd name="connsiteX0" fmla="*/ 398305 w 398305"/>
              <a:gd name="connsiteY0" fmla="*/ 887136 h 887136"/>
              <a:gd name="connsiteX1" fmla="*/ 396640 w 398305"/>
              <a:gd name="connsiteY1" fmla="*/ 756339 h 887136"/>
              <a:gd name="connsiteX2" fmla="*/ 0 w 398305"/>
              <a:gd name="connsiteY2" fmla="*/ 0 h 887136"/>
              <a:gd name="connsiteX0" fmla="*/ 398305 w 398305"/>
              <a:gd name="connsiteY0" fmla="*/ 887136 h 1051798"/>
              <a:gd name="connsiteX1" fmla="*/ 227685 w 398305"/>
              <a:gd name="connsiteY1" fmla="*/ 1051798 h 1051798"/>
              <a:gd name="connsiteX2" fmla="*/ 0 w 398305"/>
              <a:gd name="connsiteY2" fmla="*/ 0 h 1051798"/>
              <a:gd name="connsiteX0" fmla="*/ 234629 w 234629"/>
              <a:gd name="connsiteY0" fmla="*/ 1300779 h 1300779"/>
              <a:gd name="connsiteX1" fmla="*/ 227685 w 234629"/>
              <a:gd name="connsiteY1" fmla="*/ 1051798 h 1300779"/>
              <a:gd name="connsiteX2" fmla="*/ 0 w 234629"/>
              <a:gd name="connsiteY2" fmla="*/ 0 h 1300779"/>
              <a:gd name="connsiteX0" fmla="*/ 234629 w 259364"/>
              <a:gd name="connsiteY0" fmla="*/ 1300779 h 1300779"/>
              <a:gd name="connsiteX1" fmla="*/ 259364 w 259364"/>
              <a:gd name="connsiteY1" fmla="*/ 1068213 h 1300779"/>
              <a:gd name="connsiteX2" fmla="*/ 0 w 259364"/>
              <a:gd name="connsiteY2" fmla="*/ 0 h 130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64" h="1300779">
                <a:moveTo>
                  <a:pt x="234629" y="1300779"/>
                </a:moveTo>
                <a:lnTo>
                  <a:pt x="259364" y="1068213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 rot="10800000" flipV="1">
            <a:off x="4306513" y="1952949"/>
            <a:ext cx="302016" cy="909284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56735 w 300639"/>
              <a:gd name="connsiteY1" fmla="*/ 14434 h 449935"/>
              <a:gd name="connsiteX2" fmla="*/ 300639 w 300639"/>
              <a:gd name="connsiteY2" fmla="*/ 0 h 449935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9370"/>
              <a:gd name="connsiteY0" fmla="*/ 438875 h 438875"/>
              <a:gd name="connsiteX1" fmla="*/ 56735 w 89370"/>
              <a:gd name="connsiteY1" fmla="*/ 3374 h 438875"/>
              <a:gd name="connsiteX2" fmla="*/ 88120 w 89370"/>
              <a:gd name="connsiteY2" fmla="*/ 799 h 438875"/>
              <a:gd name="connsiteX0" fmla="*/ 0 w 87074"/>
              <a:gd name="connsiteY0" fmla="*/ 437039 h 437039"/>
              <a:gd name="connsiteX1" fmla="*/ 56735 w 87074"/>
              <a:gd name="connsiteY1" fmla="*/ 1538 h 437039"/>
              <a:gd name="connsiteX2" fmla="*/ 82210 w 87074"/>
              <a:gd name="connsiteY2" fmla="*/ 1139 h 437039"/>
              <a:gd name="connsiteX0" fmla="*/ 0 w 155208"/>
              <a:gd name="connsiteY0" fmla="*/ 571468 h 571468"/>
              <a:gd name="connsiteX1" fmla="*/ 124869 w 155208"/>
              <a:gd name="connsiteY1" fmla="*/ 1538 h 571468"/>
              <a:gd name="connsiteX2" fmla="*/ 150344 w 155208"/>
              <a:gd name="connsiteY2" fmla="*/ 1139 h 571468"/>
              <a:gd name="connsiteX0" fmla="*/ 6939 w 157283"/>
              <a:gd name="connsiteY0" fmla="*/ 570343 h 570343"/>
              <a:gd name="connsiteX1" fmla="*/ 5274 w 157283"/>
              <a:gd name="connsiteY1" fmla="*/ 439546 h 570343"/>
              <a:gd name="connsiteX2" fmla="*/ 157283 w 157283"/>
              <a:gd name="connsiteY2" fmla="*/ 14 h 570343"/>
              <a:gd name="connsiteX0" fmla="*/ 446133 w 451407"/>
              <a:gd name="connsiteY0" fmla="*/ 736133 h 736133"/>
              <a:gd name="connsiteX1" fmla="*/ 444468 w 451407"/>
              <a:gd name="connsiteY1" fmla="*/ 605336 h 736133"/>
              <a:gd name="connsiteX2" fmla="*/ 309 w 451407"/>
              <a:gd name="connsiteY2" fmla="*/ 9 h 736133"/>
              <a:gd name="connsiteX0" fmla="*/ 445824 w 451098"/>
              <a:gd name="connsiteY0" fmla="*/ 736124 h 736124"/>
              <a:gd name="connsiteX1" fmla="*/ 444159 w 451098"/>
              <a:gd name="connsiteY1" fmla="*/ 605327 h 736124"/>
              <a:gd name="connsiteX2" fmla="*/ 0 w 451098"/>
              <a:gd name="connsiteY2" fmla="*/ 0 h 736124"/>
              <a:gd name="connsiteX0" fmla="*/ 445824 w 445824"/>
              <a:gd name="connsiteY0" fmla="*/ 736124 h 736124"/>
              <a:gd name="connsiteX1" fmla="*/ 444159 w 445824"/>
              <a:gd name="connsiteY1" fmla="*/ 605327 h 736124"/>
              <a:gd name="connsiteX2" fmla="*/ 0 w 445824"/>
              <a:gd name="connsiteY2" fmla="*/ 0 h 736124"/>
              <a:gd name="connsiteX0" fmla="*/ 398305 w 398305"/>
              <a:gd name="connsiteY0" fmla="*/ 887136 h 887136"/>
              <a:gd name="connsiteX1" fmla="*/ 396640 w 398305"/>
              <a:gd name="connsiteY1" fmla="*/ 756339 h 887136"/>
              <a:gd name="connsiteX2" fmla="*/ 0 w 398305"/>
              <a:gd name="connsiteY2" fmla="*/ 0 h 887136"/>
              <a:gd name="connsiteX0" fmla="*/ 398305 w 398305"/>
              <a:gd name="connsiteY0" fmla="*/ 887136 h 1051798"/>
              <a:gd name="connsiteX1" fmla="*/ 227685 w 398305"/>
              <a:gd name="connsiteY1" fmla="*/ 1051798 h 1051798"/>
              <a:gd name="connsiteX2" fmla="*/ 0 w 398305"/>
              <a:gd name="connsiteY2" fmla="*/ 0 h 1051798"/>
              <a:gd name="connsiteX0" fmla="*/ 234629 w 234629"/>
              <a:gd name="connsiteY0" fmla="*/ 1300779 h 1300779"/>
              <a:gd name="connsiteX1" fmla="*/ 227685 w 234629"/>
              <a:gd name="connsiteY1" fmla="*/ 1051798 h 1300779"/>
              <a:gd name="connsiteX2" fmla="*/ 0 w 234629"/>
              <a:gd name="connsiteY2" fmla="*/ 0 h 1300779"/>
              <a:gd name="connsiteX0" fmla="*/ 234629 w 259364"/>
              <a:gd name="connsiteY0" fmla="*/ 1300779 h 1300779"/>
              <a:gd name="connsiteX1" fmla="*/ 259364 w 259364"/>
              <a:gd name="connsiteY1" fmla="*/ 1068213 h 1300779"/>
              <a:gd name="connsiteX2" fmla="*/ 0 w 259364"/>
              <a:gd name="connsiteY2" fmla="*/ 0 h 1300779"/>
              <a:gd name="connsiteX0" fmla="*/ 234629 w 486399"/>
              <a:gd name="connsiteY0" fmla="*/ 1300779 h 1300779"/>
              <a:gd name="connsiteX1" fmla="*/ 486399 w 486399"/>
              <a:gd name="connsiteY1" fmla="*/ 913917 h 1300779"/>
              <a:gd name="connsiteX2" fmla="*/ 0 w 486399"/>
              <a:gd name="connsiteY2" fmla="*/ 0 h 1300779"/>
              <a:gd name="connsiteX0" fmla="*/ 482784 w 486399"/>
              <a:gd name="connsiteY0" fmla="*/ 1172747 h 1172747"/>
              <a:gd name="connsiteX1" fmla="*/ 486399 w 486399"/>
              <a:gd name="connsiteY1" fmla="*/ 913917 h 1172747"/>
              <a:gd name="connsiteX2" fmla="*/ 0 w 486399"/>
              <a:gd name="connsiteY2" fmla="*/ 0 h 1172747"/>
              <a:gd name="connsiteX0" fmla="*/ 477504 w 486399"/>
              <a:gd name="connsiteY0" fmla="*/ 1149767 h 1149767"/>
              <a:gd name="connsiteX1" fmla="*/ 486399 w 486399"/>
              <a:gd name="connsiteY1" fmla="*/ 913917 h 1149767"/>
              <a:gd name="connsiteX2" fmla="*/ 0 w 486399"/>
              <a:gd name="connsiteY2" fmla="*/ 0 h 1149767"/>
              <a:gd name="connsiteX0" fmla="*/ 477504 w 502239"/>
              <a:gd name="connsiteY0" fmla="*/ 1149767 h 1149767"/>
              <a:gd name="connsiteX1" fmla="*/ 502239 w 502239"/>
              <a:gd name="connsiteY1" fmla="*/ 940180 h 1149767"/>
              <a:gd name="connsiteX2" fmla="*/ 0 w 502239"/>
              <a:gd name="connsiteY2" fmla="*/ 0 h 1149767"/>
              <a:gd name="connsiteX0" fmla="*/ 502239 w 502239"/>
              <a:gd name="connsiteY0" fmla="*/ 940180 h 940180"/>
              <a:gd name="connsiteX1" fmla="*/ 0 w 502239"/>
              <a:gd name="connsiteY1" fmla="*/ 0 h 9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2239" h="940180">
                <a:moveTo>
                  <a:pt x="502239" y="94018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 rot="10800000" flipV="1">
            <a:off x="2605772" y="1824891"/>
            <a:ext cx="155966" cy="1258034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56735 w 300639"/>
              <a:gd name="connsiteY1" fmla="*/ 14434 h 449935"/>
              <a:gd name="connsiteX2" fmla="*/ 300639 w 300639"/>
              <a:gd name="connsiteY2" fmla="*/ 0 h 449935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9370"/>
              <a:gd name="connsiteY0" fmla="*/ 438875 h 438875"/>
              <a:gd name="connsiteX1" fmla="*/ 56735 w 89370"/>
              <a:gd name="connsiteY1" fmla="*/ 3374 h 438875"/>
              <a:gd name="connsiteX2" fmla="*/ 88120 w 89370"/>
              <a:gd name="connsiteY2" fmla="*/ 799 h 438875"/>
              <a:gd name="connsiteX0" fmla="*/ 0 w 87074"/>
              <a:gd name="connsiteY0" fmla="*/ 437039 h 437039"/>
              <a:gd name="connsiteX1" fmla="*/ 56735 w 87074"/>
              <a:gd name="connsiteY1" fmla="*/ 1538 h 437039"/>
              <a:gd name="connsiteX2" fmla="*/ 82210 w 87074"/>
              <a:gd name="connsiteY2" fmla="*/ 1139 h 437039"/>
              <a:gd name="connsiteX0" fmla="*/ 0 w 155208"/>
              <a:gd name="connsiteY0" fmla="*/ 571468 h 571468"/>
              <a:gd name="connsiteX1" fmla="*/ 124869 w 155208"/>
              <a:gd name="connsiteY1" fmla="*/ 1538 h 571468"/>
              <a:gd name="connsiteX2" fmla="*/ 150344 w 155208"/>
              <a:gd name="connsiteY2" fmla="*/ 1139 h 571468"/>
              <a:gd name="connsiteX0" fmla="*/ 6939 w 157283"/>
              <a:gd name="connsiteY0" fmla="*/ 570343 h 570343"/>
              <a:gd name="connsiteX1" fmla="*/ 5274 w 157283"/>
              <a:gd name="connsiteY1" fmla="*/ 439546 h 570343"/>
              <a:gd name="connsiteX2" fmla="*/ 157283 w 157283"/>
              <a:gd name="connsiteY2" fmla="*/ 14 h 570343"/>
              <a:gd name="connsiteX0" fmla="*/ 446133 w 451407"/>
              <a:gd name="connsiteY0" fmla="*/ 736133 h 736133"/>
              <a:gd name="connsiteX1" fmla="*/ 444468 w 451407"/>
              <a:gd name="connsiteY1" fmla="*/ 605336 h 736133"/>
              <a:gd name="connsiteX2" fmla="*/ 309 w 451407"/>
              <a:gd name="connsiteY2" fmla="*/ 9 h 736133"/>
              <a:gd name="connsiteX0" fmla="*/ 445824 w 451098"/>
              <a:gd name="connsiteY0" fmla="*/ 736124 h 736124"/>
              <a:gd name="connsiteX1" fmla="*/ 444159 w 451098"/>
              <a:gd name="connsiteY1" fmla="*/ 605327 h 736124"/>
              <a:gd name="connsiteX2" fmla="*/ 0 w 451098"/>
              <a:gd name="connsiteY2" fmla="*/ 0 h 736124"/>
              <a:gd name="connsiteX0" fmla="*/ 445824 w 445824"/>
              <a:gd name="connsiteY0" fmla="*/ 736124 h 736124"/>
              <a:gd name="connsiteX1" fmla="*/ 444159 w 445824"/>
              <a:gd name="connsiteY1" fmla="*/ 605327 h 736124"/>
              <a:gd name="connsiteX2" fmla="*/ 0 w 445824"/>
              <a:gd name="connsiteY2" fmla="*/ 0 h 736124"/>
              <a:gd name="connsiteX0" fmla="*/ 398305 w 398305"/>
              <a:gd name="connsiteY0" fmla="*/ 887136 h 887136"/>
              <a:gd name="connsiteX1" fmla="*/ 396640 w 398305"/>
              <a:gd name="connsiteY1" fmla="*/ 756339 h 887136"/>
              <a:gd name="connsiteX2" fmla="*/ 0 w 398305"/>
              <a:gd name="connsiteY2" fmla="*/ 0 h 887136"/>
              <a:gd name="connsiteX0" fmla="*/ 398305 w 398305"/>
              <a:gd name="connsiteY0" fmla="*/ 887136 h 1051798"/>
              <a:gd name="connsiteX1" fmla="*/ 227685 w 398305"/>
              <a:gd name="connsiteY1" fmla="*/ 1051798 h 1051798"/>
              <a:gd name="connsiteX2" fmla="*/ 0 w 398305"/>
              <a:gd name="connsiteY2" fmla="*/ 0 h 1051798"/>
              <a:gd name="connsiteX0" fmla="*/ 234629 w 234629"/>
              <a:gd name="connsiteY0" fmla="*/ 1300779 h 1300779"/>
              <a:gd name="connsiteX1" fmla="*/ 227685 w 234629"/>
              <a:gd name="connsiteY1" fmla="*/ 1051798 h 1300779"/>
              <a:gd name="connsiteX2" fmla="*/ 0 w 234629"/>
              <a:gd name="connsiteY2" fmla="*/ 0 h 1300779"/>
              <a:gd name="connsiteX0" fmla="*/ 234629 w 259364"/>
              <a:gd name="connsiteY0" fmla="*/ 1300779 h 1300779"/>
              <a:gd name="connsiteX1" fmla="*/ 259364 w 259364"/>
              <a:gd name="connsiteY1" fmla="*/ 1068213 h 1300779"/>
              <a:gd name="connsiteX2" fmla="*/ 0 w 259364"/>
              <a:gd name="connsiteY2" fmla="*/ 0 h 130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64" h="1300779">
                <a:moveTo>
                  <a:pt x="234629" y="1300779"/>
                </a:moveTo>
                <a:lnTo>
                  <a:pt x="259364" y="1068213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 rot="10800000" flipV="1">
            <a:off x="4306513" y="1952949"/>
            <a:ext cx="302016" cy="1111984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56735 w 300639"/>
              <a:gd name="connsiteY1" fmla="*/ 14434 h 449935"/>
              <a:gd name="connsiteX2" fmla="*/ 300639 w 300639"/>
              <a:gd name="connsiteY2" fmla="*/ 0 h 449935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9370"/>
              <a:gd name="connsiteY0" fmla="*/ 438875 h 438875"/>
              <a:gd name="connsiteX1" fmla="*/ 56735 w 89370"/>
              <a:gd name="connsiteY1" fmla="*/ 3374 h 438875"/>
              <a:gd name="connsiteX2" fmla="*/ 88120 w 89370"/>
              <a:gd name="connsiteY2" fmla="*/ 799 h 438875"/>
              <a:gd name="connsiteX0" fmla="*/ 0 w 87074"/>
              <a:gd name="connsiteY0" fmla="*/ 437039 h 437039"/>
              <a:gd name="connsiteX1" fmla="*/ 56735 w 87074"/>
              <a:gd name="connsiteY1" fmla="*/ 1538 h 437039"/>
              <a:gd name="connsiteX2" fmla="*/ 82210 w 87074"/>
              <a:gd name="connsiteY2" fmla="*/ 1139 h 437039"/>
              <a:gd name="connsiteX0" fmla="*/ 0 w 155208"/>
              <a:gd name="connsiteY0" fmla="*/ 571468 h 571468"/>
              <a:gd name="connsiteX1" fmla="*/ 124869 w 155208"/>
              <a:gd name="connsiteY1" fmla="*/ 1538 h 571468"/>
              <a:gd name="connsiteX2" fmla="*/ 150344 w 155208"/>
              <a:gd name="connsiteY2" fmla="*/ 1139 h 571468"/>
              <a:gd name="connsiteX0" fmla="*/ 6939 w 157283"/>
              <a:gd name="connsiteY0" fmla="*/ 570343 h 570343"/>
              <a:gd name="connsiteX1" fmla="*/ 5274 w 157283"/>
              <a:gd name="connsiteY1" fmla="*/ 439546 h 570343"/>
              <a:gd name="connsiteX2" fmla="*/ 157283 w 157283"/>
              <a:gd name="connsiteY2" fmla="*/ 14 h 570343"/>
              <a:gd name="connsiteX0" fmla="*/ 446133 w 451407"/>
              <a:gd name="connsiteY0" fmla="*/ 736133 h 736133"/>
              <a:gd name="connsiteX1" fmla="*/ 444468 w 451407"/>
              <a:gd name="connsiteY1" fmla="*/ 605336 h 736133"/>
              <a:gd name="connsiteX2" fmla="*/ 309 w 451407"/>
              <a:gd name="connsiteY2" fmla="*/ 9 h 736133"/>
              <a:gd name="connsiteX0" fmla="*/ 445824 w 451098"/>
              <a:gd name="connsiteY0" fmla="*/ 736124 h 736124"/>
              <a:gd name="connsiteX1" fmla="*/ 444159 w 451098"/>
              <a:gd name="connsiteY1" fmla="*/ 605327 h 736124"/>
              <a:gd name="connsiteX2" fmla="*/ 0 w 451098"/>
              <a:gd name="connsiteY2" fmla="*/ 0 h 736124"/>
              <a:gd name="connsiteX0" fmla="*/ 445824 w 445824"/>
              <a:gd name="connsiteY0" fmla="*/ 736124 h 736124"/>
              <a:gd name="connsiteX1" fmla="*/ 444159 w 445824"/>
              <a:gd name="connsiteY1" fmla="*/ 605327 h 736124"/>
              <a:gd name="connsiteX2" fmla="*/ 0 w 445824"/>
              <a:gd name="connsiteY2" fmla="*/ 0 h 736124"/>
              <a:gd name="connsiteX0" fmla="*/ 398305 w 398305"/>
              <a:gd name="connsiteY0" fmla="*/ 887136 h 887136"/>
              <a:gd name="connsiteX1" fmla="*/ 396640 w 398305"/>
              <a:gd name="connsiteY1" fmla="*/ 756339 h 887136"/>
              <a:gd name="connsiteX2" fmla="*/ 0 w 398305"/>
              <a:gd name="connsiteY2" fmla="*/ 0 h 887136"/>
              <a:gd name="connsiteX0" fmla="*/ 398305 w 398305"/>
              <a:gd name="connsiteY0" fmla="*/ 887136 h 1051798"/>
              <a:gd name="connsiteX1" fmla="*/ 227685 w 398305"/>
              <a:gd name="connsiteY1" fmla="*/ 1051798 h 1051798"/>
              <a:gd name="connsiteX2" fmla="*/ 0 w 398305"/>
              <a:gd name="connsiteY2" fmla="*/ 0 h 1051798"/>
              <a:gd name="connsiteX0" fmla="*/ 234629 w 234629"/>
              <a:gd name="connsiteY0" fmla="*/ 1300779 h 1300779"/>
              <a:gd name="connsiteX1" fmla="*/ 227685 w 234629"/>
              <a:gd name="connsiteY1" fmla="*/ 1051798 h 1300779"/>
              <a:gd name="connsiteX2" fmla="*/ 0 w 234629"/>
              <a:gd name="connsiteY2" fmla="*/ 0 h 1300779"/>
              <a:gd name="connsiteX0" fmla="*/ 234629 w 259364"/>
              <a:gd name="connsiteY0" fmla="*/ 1300779 h 1300779"/>
              <a:gd name="connsiteX1" fmla="*/ 259364 w 259364"/>
              <a:gd name="connsiteY1" fmla="*/ 1068213 h 1300779"/>
              <a:gd name="connsiteX2" fmla="*/ 0 w 259364"/>
              <a:gd name="connsiteY2" fmla="*/ 0 h 1300779"/>
              <a:gd name="connsiteX0" fmla="*/ 234629 w 486399"/>
              <a:gd name="connsiteY0" fmla="*/ 1300779 h 1300779"/>
              <a:gd name="connsiteX1" fmla="*/ 486399 w 486399"/>
              <a:gd name="connsiteY1" fmla="*/ 913917 h 1300779"/>
              <a:gd name="connsiteX2" fmla="*/ 0 w 486399"/>
              <a:gd name="connsiteY2" fmla="*/ 0 h 1300779"/>
              <a:gd name="connsiteX0" fmla="*/ 482784 w 486399"/>
              <a:gd name="connsiteY0" fmla="*/ 1172747 h 1172747"/>
              <a:gd name="connsiteX1" fmla="*/ 486399 w 486399"/>
              <a:gd name="connsiteY1" fmla="*/ 913917 h 1172747"/>
              <a:gd name="connsiteX2" fmla="*/ 0 w 486399"/>
              <a:gd name="connsiteY2" fmla="*/ 0 h 1172747"/>
              <a:gd name="connsiteX0" fmla="*/ 477504 w 486399"/>
              <a:gd name="connsiteY0" fmla="*/ 1149767 h 1149767"/>
              <a:gd name="connsiteX1" fmla="*/ 486399 w 486399"/>
              <a:gd name="connsiteY1" fmla="*/ 913917 h 1149767"/>
              <a:gd name="connsiteX2" fmla="*/ 0 w 486399"/>
              <a:gd name="connsiteY2" fmla="*/ 0 h 1149767"/>
              <a:gd name="connsiteX0" fmla="*/ 477504 w 502239"/>
              <a:gd name="connsiteY0" fmla="*/ 1149767 h 1149767"/>
              <a:gd name="connsiteX1" fmla="*/ 502239 w 502239"/>
              <a:gd name="connsiteY1" fmla="*/ 940180 h 1149767"/>
              <a:gd name="connsiteX2" fmla="*/ 0 w 502239"/>
              <a:gd name="connsiteY2" fmla="*/ 0 h 114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39" h="1149767">
                <a:moveTo>
                  <a:pt x="477504" y="1149767"/>
                </a:moveTo>
                <a:lnTo>
                  <a:pt x="502239" y="94018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 rot="10800000">
            <a:off x="4309687" y="3318932"/>
            <a:ext cx="578241" cy="1240367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56735 w 300639"/>
              <a:gd name="connsiteY1" fmla="*/ 14434 h 449935"/>
              <a:gd name="connsiteX2" fmla="*/ 300639 w 300639"/>
              <a:gd name="connsiteY2" fmla="*/ 0 h 449935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9370"/>
              <a:gd name="connsiteY0" fmla="*/ 438875 h 438875"/>
              <a:gd name="connsiteX1" fmla="*/ 56735 w 89370"/>
              <a:gd name="connsiteY1" fmla="*/ 3374 h 438875"/>
              <a:gd name="connsiteX2" fmla="*/ 88120 w 89370"/>
              <a:gd name="connsiteY2" fmla="*/ 799 h 438875"/>
              <a:gd name="connsiteX0" fmla="*/ 0 w 87074"/>
              <a:gd name="connsiteY0" fmla="*/ 437039 h 437039"/>
              <a:gd name="connsiteX1" fmla="*/ 56735 w 87074"/>
              <a:gd name="connsiteY1" fmla="*/ 1538 h 437039"/>
              <a:gd name="connsiteX2" fmla="*/ 82210 w 87074"/>
              <a:gd name="connsiteY2" fmla="*/ 1139 h 437039"/>
              <a:gd name="connsiteX0" fmla="*/ 0 w 155208"/>
              <a:gd name="connsiteY0" fmla="*/ 571468 h 571468"/>
              <a:gd name="connsiteX1" fmla="*/ 124869 w 155208"/>
              <a:gd name="connsiteY1" fmla="*/ 1538 h 571468"/>
              <a:gd name="connsiteX2" fmla="*/ 150344 w 155208"/>
              <a:gd name="connsiteY2" fmla="*/ 1139 h 571468"/>
              <a:gd name="connsiteX0" fmla="*/ 6939 w 157283"/>
              <a:gd name="connsiteY0" fmla="*/ 570343 h 570343"/>
              <a:gd name="connsiteX1" fmla="*/ 5274 w 157283"/>
              <a:gd name="connsiteY1" fmla="*/ 439546 h 570343"/>
              <a:gd name="connsiteX2" fmla="*/ 157283 w 157283"/>
              <a:gd name="connsiteY2" fmla="*/ 14 h 570343"/>
              <a:gd name="connsiteX0" fmla="*/ 446133 w 451407"/>
              <a:gd name="connsiteY0" fmla="*/ 736133 h 736133"/>
              <a:gd name="connsiteX1" fmla="*/ 444468 w 451407"/>
              <a:gd name="connsiteY1" fmla="*/ 605336 h 736133"/>
              <a:gd name="connsiteX2" fmla="*/ 309 w 451407"/>
              <a:gd name="connsiteY2" fmla="*/ 9 h 736133"/>
              <a:gd name="connsiteX0" fmla="*/ 445824 w 451098"/>
              <a:gd name="connsiteY0" fmla="*/ 736124 h 736124"/>
              <a:gd name="connsiteX1" fmla="*/ 444159 w 451098"/>
              <a:gd name="connsiteY1" fmla="*/ 605327 h 736124"/>
              <a:gd name="connsiteX2" fmla="*/ 0 w 451098"/>
              <a:gd name="connsiteY2" fmla="*/ 0 h 736124"/>
              <a:gd name="connsiteX0" fmla="*/ 445824 w 445824"/>
              <a:gd name="connsiteY0" fmla="*/ 736124 h 736124"/>
              <a:gd name="connsiteX1" fmla="*/ 444159 w 445824"/>
              <a:gd name="connsiteY1" fmla="*/ 605327 h 736124"/>
              <a:gd name="connsiteX2" fmla="*/ 0 w 445824"/>
              <a:gd name="connsiteY2" fmla="*/ 0 h 736124"/>
              <a:gd name="connsiteX0" fmla="*/ 398305 w 398305"/>
              <a:gd name="connsiteY0" fmla="*/ 887136 h 887136"/>
              <a:gd name="connsiteX1" fmla="*/ 396640 w 398305"/>
              <a:gd name="connsiteY1" fmla="*/ 756339 h 887136"/>
              <a:gd name="connsiteX2" fmla="*/ 0 w 398305"/>
              <a:gd name="connsiteY2" fmla="*/ 0 h 887136"/>
              <a:gd name="connsiteX0" fmla="*/ 398305 w 398305"/>
              <a:gd name="connsiteY0" fmla="*/ 887136 h 1051798"/>
              <a:gd name="connsiteX1" fmla="*/ 227685 w 398305"/>
              <a:gd name="connsiteY1" fmla="*/ 1051798 h 1051798"/>
              <a:gd name="connsiteX2" fmla="*/ 0 w 398305"/>
              <a:gd name="connsiteY2" fmla="*/ 0 h 1051798"/>
              <a:gd name="connsiteX0" fmla="*/ 234629 w 234629"/>
              <a:gd name="connsiteY0" fmla="*/ 1300779 h 1300779"/>
              <a:gd name="connsiteX1" fmla="*/ 227685 w 234629"/>
              <a:gd name="connsiteY1" fmla="*/ 1051798 h 1300779"/>
              <a:gd name="connsiteX2" fmla="*/ 0 w 234629"/>
              <a:gd name="connsiteY2" fmla="*/ 0 h 1300779"/>
              <a:gd name="connsiteX0" fmla="*/ 234629 w 259364"/>
              <a:gd name="connsiteY0" fmla="*/ 1300779 h 1300779"/>
              <a:gd name="connsiteX1" fmla="*/ 259364 w 259364"/>
              <a:gd name="connsiteY1" fmla="*/ 1068213 h 1300779"/>
              <a:gd name="connsiteX2" fmla="*/ 0 w 259364"/>
              <a:gd name="connsiteY2" fmla="*/ 0 h 1300779"/>
              <a:gd name="connsiteX0" fmla="*/ 234629 w 486399"/>
              <a:gd name="connsiteY0" fmla="*/ 1300779 h 1300779"/>
              <a:gd name="connsiteX1" fmla="*/ 486399 w 486399"/>
              <a:gd name="connsiteY1" fmla="*/ 913917 h 1300779"/>
              <a:gd name="connsiteX2" fmla="*/ 0 w 486399"/>
              <a:gd name="connsiteY2" fmla="*/ 0 h 1300779"/>
              <a:gd name="connsiteX0" fmla="*/ 482784 w 486399"/>
              <a:gd name="connsiteY0" fmla="*/ 1172747 h 1172747"/>
              <a:gd name="connsiteX1" fmla="*/ 486399 w 486399"/>
              <a:gd name="connsiteY1" fmla="*/ 913917 h 1172747"/>
              <a:gd name="connsiteX2" fmla="*/ 0 w 486399"/>
              <a:gd name="connsiteY2" fmla="*/ 0 h 1172747"/>
              <a:gd name="connsiteX0" fmla="*/ 477504 w 486399"/>
              <a:gd name="connsiteY0" fmla="*/ 1149767 h 1149767"/>
              <a:gd name="connsiteX1" fmla="*/ 486399 w 486399"/>
              <a:gd name="connsiteY1" fmla="*/ 913917 h 1149767"/>
              <a:gd name="connsiteX2" fmla="*/ 0 w 486399"/>
              <a:gd name="connsiteY2" fmla="*/ 0 h 1149767"/>
              <a:gd name="connsiteX0" fmla="*/ 477504 w 502239"/>
              <a:gd name="connsiteY0" fmla="*/ 1149767 h 1149767"/>
              <a:gd name="connsiteX1" fmla="*/ 502239 w 502239"/>
              <a:gd name="connsiteY1" fmla="*/ 940180 h 1149767"/>
              <a:gd name="connsiteX2" fmla="*/ 0 w 502239"/>
              <a:gd name="connsiteY2" fmla="*/ 0 h 1149767"/>
              <a:gd name="connsiteX0" fmla="*/ 477504 w 477504"/>
              <a:gd name="connsiteY0" fmla="*/ 1149767 h 1149767"/>
              <a:gd name="connsiteX1" fmla="*/ 164327 w 477504"/>
              <a:gd name="connsiteY1" fmla="*/ 844775 h 1149767"/>
              <a:gd name="connsiteX2" fmla="*/ 0 w 477504"/>
              <a:gd name="connsiteY2" fmla="*/ 0 h 1149767"/>
              <a:gd name="connsiteX0" fmla="*/ 181831 w 181831"/>
              <a:gd name="connsiteY0" fmla="*/ 1560747 h 1560747"/>
              <a:gd name="connsiteX1" fmla="*/ 164327 w 181831"/>
              <a:gd name="connsiteY1" fmla="*/ 844775 h 1560747"/>
              <a:gd name="connsiteX2" fmla="*/ 0 w 181831"/>
              <a:gd name="connsiteY2" fmla="*/ 0 h 1560747"/>
              <a:gd name="connsiteX0" fmla="*/ 181831 w 185446"/>
              <a:gd name="connsiteY0" fmla="*/ 1560747 h 1560747"/>
              <a:gd name="connsiteX1" fmla="*/ 185446 w 185446"/>
              <a:gd name="connsiteY1" fmla="*/ 866791 h 1560747"/>
              <a:gd name="connsiteX2" fmla="*/ 0 w 185446"/>
              <a:gd name="connsiteY2" fmla="*/ 0 h 1560747"/>
              <a:gd name="connsiteX0" fmla="*/ 952693 w 956308"/>
              <a:gd name="connsiteY0" fmla="*/ 2639570 h 2639570"/>
              <a:gd name="connsiteX1" fmla="*/ 956308 w 956308"/>
              <a:gd name="connsiteY1" fmla="*/ 1945614 h 2639570"/>
              <a:gd name="connsiteX2" fmla="*/ 0 w 956308"/>
              <a:gd name="connsiteY2" fmla="*/ 0 h 2639570"/>
              <a:gd name="connsiteX0" fmla="*/ 947413 w 951028"/>
              <a:gd name="connsiteY0" fmla="*/ 2889094 h 2889094"/>
              <a:gd name="connsiteX1" fmla="*/ 951028 w 951028"/>
              <a:gd name="connsiteY1" fmla="*/ 2195138 h 2889094"/>
              <a:gd name="connsiteX2" fmla="*/ 0 w 951028"/>
              <a:gd name="connsiteY2" fmla="*/ 0 h 2889094"/>
              <a:gd name="connsiteX0" fmla="*/ 957973 w 961588"/>
              <a:gd name="connsiteY0" fmla="*/ 2867077 h 2867077"/>
              <a:gd name="connsiteX1" fmla="*/ 961588 w 961588"/>
              <a:gd name="connsiteY1" fmla="*/ 2173121 h 2867077"/>
              <a:gd name="connsiteX2" fmla="*/ 0 w 961588"/>
              <a:gd name="connsiteY2" fmla="*/ 0 h 28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588" h="2867077">
                <a:moveTo>
                  <a:pt x="957973" y="2867077"/>
                </a:moveTo>
                <a:lnTo>
                  <a:pt x="961588" y="2173121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 rot="10800000">
            <a:off x="4312862" y="3318932"/>
            <a:ext cx="578241" cy="1240367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56735 w 300639"/>
              <a:gd name="connsiteY1" fmla="*/ 14434 h 449935"/>
              <a:gd name="connsiteX2" fmla="*/ 300639 w 300639"/>
              <a:gd name="connsiteY2" fmla="*/ 0 h 449935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8120"/>
              <a:gd name="connsiteY0" fmla="*/ 438076 h 438076"/>
              <a:gd name="connsiteX1" fmla="*/ 56735 w 88120"/>
              <a:gd name="connsiteY1" fmla="*/ 2575 h 438076"/>
              <a:gd name="connsiteX2" fmla="*/ 88120 w 88120"/>
              <a:gd name="connsiteY2" fmla="*/ 0 h 438076"/>
              <a:gd name="connsiteX0" fmla="*/ 0 w 89370"/>
              <a:gd name="connsiteY0" fmla="*/ 438875 h 438875"/>
              <a:gd name="connsiteX1" fmla="*/ 56735 w 89370"/>
              <a:gd name="connsiteY1" fmla="*/ 3374 h 438875"/>
              <a:gd name="connsiteX2" fmla="*/ 88120 w 89370"/>
              <a:gd name="connsiteY2" fmla="*/ 799 h 438875"/>
              <a:gd name="connsiteX0" fmla="*/ 0 w 87074"/>
              <a:gd name="connsiteY0" fmla="*/ 437039 h 437039"/>
              <a:gd name="connsiteX1" fmla="*/ 56735 w 87074"/>
              <a:gd name="connsiteY1" fmla="*/ 1538 h 437039"/>
              <a:gd name="connsiteX2" fmla="*/ 82210 w 87074"/>
              <a:gd name="connsiteY2" fmla="*/ 1139 h 437039"/>
              <a:gd name="connsiteX0" fmla="*/ 0 w 155208"/>
              <a:gd name="connsiteY0" fmla="*/ 571468 h 571468"/>
              <a:gd name="connsiteX1" fmla="*/ 124869 w 155208"/>
              <a:gd name="connsiteY1" fmla="*/ 1538 h 571468"/>
              <a:gd name="connsiteX2" fmla="*/ 150344 w 155208"/>
              <a:gd name="connsiteY2" fmla="*/ 1139 h 571468"/>
              <a:gd name="connsiteX0" fmla="*/ 6939 w 157283"/>
              <a:gd name="connsiteY0" fmla="*/ 570343 h 570343"/>
              <a:gd name="connsiteX1" fmla="*/ 5274 w 157283"/>
              <a:gd name="connsiteY1" fmla="*/ 439546 h 570343"/>
              <a:gd name="connsiteX2" fmla="*/ 157283 w 157283"/>
              <a:gd name="connsiteY2" fmla="*/ 14 h 570343"/>
              <a:gd name="connsiteX0" fmla="*/ 446133 w 451407"/>
              <a:gd name="connsiteY0" fmla="*/ 736133 h 736133"/>
              <a:gd name="connsiteX1" fmla="*/ 444468 w 451407"/>
              <a:gd name="connsiteY1" fmla="*/ 605336 h 736133"/>
              <a:gd name="connsiteX2" fmla="*/ 309 w 451407"/>
              <a:gd name="connsiteY2" fmla="*/ 9 h 736133"/>
              <a:gd name="connsiteX0" fmla="*/ 445824 w 451098"/>
              <a:gd name="connsiteY0" fmla="*/ 736124 h 736124"/>
              <a:gd name="connsiteX1" fmla="*/ 444159 w 451098"/>
              <a:gd name="connsiteY1" fmla="*/ 605327 h 736124"/>
              <a:gd name="connsiteX2" fmla="*/ 0 w 451098"/>
              <a:gd name="connsiteY2" fmla="*/ 0 h 736124"/>
              <a:gd name="connsiteX0" fmla="*/ 445824 w 445824"/>
              <a:gd name="connsiteY0" fmla="*/ 736124 h 736124"/>
              <a:gd name="connsiteX1" fmla="*/ 444159 w 445824"/>
              <a:gd name="connsiteY1" fmla="*/ 605327 h 736124"/>
              <a:gd name="connsiteX2" fmla="*/ 0 w 445824"/>
              <a:gd name="connsiteY2" fmla="*/ 0 h 736124"/>
              <a:gd name="connsiteX0" fmla="*/ 398305 w 398305"/>
              <a:gd name="connsiteY0" fmla="*/ 887136 h 887136"/>
              <a:gd name="connsiteX1" fmla="*/ 396640 w 398305"/>
              <a:gd name="connsiteY1" fmla="*/ 756339 h 887136"/>
              <a:gd name="connsiteX2" fmla="*/ 0 w 398305"/>
              <a:gd name="connsiteY2" fmla="*/ 0 h 887136"/>
              <a:gd name="connsiteX0" fmla="*/ 398305 w 398305"/>
              <a:gd name="connsiteY0" fmla="*/ 887136 h 1051798"/>
              <a:gd name="connsiteX1" fmla="*/ 227685 w 398305"/>
              <a:gd name="connsiteY1" fmla="*/ 1051798 h 1051798"/>
              <a:gd name="connsiteX2" fmla="*/ 0 w 398305"/>
              <a:gd name="connsiteY2" fmla="*/ 0 h 1051798"/>
              <a:gd name="connsiteX0" fmla="*/ 234629 w 234629"/>
              <a:gd name="connsiteY0" fmla="*/ 1300779 h 1300779"/>
              <a:gd name="connsiteX1" fmla="*/ 227685 w 234629"/>
              <a:gd name="connsiteY1" fmla="*/ 1051798 h 1300779"/>
              <a:gd name="connsiteX2" fmla="*/ 0 w 234629"/>
              <a:gd name="connsiteY2" fmla="*/ 0 h 1300779"/>
              <a:gd name="connsiteX0" fmla="*/ 234629 w 259364"/>
              <a:gd name="connsiteY0" fmla="*/ 1300779 h 1300779"/>
              <a:gd name="connsiteX1" fmla="*/ 259364 w 259364"/>
              <a:gd name="connsiteY1" fmla="*/ 1068213 h 1300779"/>
              <a:gd name="connsiteX2" fmla="*/ 0 w 259364"/>
              <a:gd name="connsiteY2" fmla="*/ 0 h 1300779"/>
              <a:gd name="connsiteX0" fmla="*/ 234629 w 486399"/>
              <a:gd name="connsiteY0" fmla="*/ 1300779 h 1300779"/>
              <a:gd name="connsiteX1" fmla="*/ 486399 w 486399"/>
              <a:gd name="connsiteY1" fmla="*/ 913917 h 1300779"/>
              <a:gd name="connsiteX2" fmla="*/ 0 w 486399"/>
              <a:gd name="connsiteY2" fmla="*/ 0 h 1300779"/>
              <a:gd name="connsiteX0" fmla="*/ 482784 w 486399"/>
              <a:gd name="connsiteY0" fmla="*/ 1172747 h 1172747"/>
              <a:gd name="connsiteX1" fmla="*/ 486399 w 486399"/>
              <a:gd name="connsiteY1" fmla="*/ 913917 h 1172747"/>
              <a:gd name="connsiteX2" fmla="*/ 0 w 486399"/>
              <a:gd name="connsiteY2" fmla="*/ 0 h 1172747"/>
              <a:gd name="connsiteX0" fmla="*/ 477504 w 486399"/>
              <a:gd name="connsiteY0" fmla="*/ 1149767 h 1149767"/>
              <a:gd name="connsiteX1" fmla="*/ 486399 w 486399"/>
              <a:gd name="connsiteY1" fmla="*/ 913917 h 1149767"/>
              <a:gd name="connsiteX2" fmla="*/ 0 w 486399"/>
              <a:gd name="connsiteY2" fmla="*/ 0 h 1149767"/>
              <a:gd name="connsiteX0" fmla="*/ 477504 w 502239"/>
              <a:gd name="connsiteY0" fmla="*/ 1149767 h 1149767"/>
              <a:gd name="connsiteX1" fmla="*/ 502239 w 502239"/>
              <a:gd name="connsiteY1" fmla="*/ 940180 h 1149767"/>
              <a:gd name="connsiteX2" fmla="*/ 0 w 502239"/>
              <a:gd name="connsiteY2" fmla="*/ 0 h 1149767"/>
              <a:gd name="connsiteX0" fmla="*/ 477504 w 477504"/>
              <a:gd name="connsiteY0" fmla="*/ 1149767 h 1149767"/>
              <a:gd name="connsiteX1" fmla="*/ 164327 w 477504"/>
              <a:gd name="connsiteY1" fmla="*/ 844775 h 1149767"/>
              <a:gd name="connsiteX2" fmla="*/ 0 w 477504"/>
              <a:gd name="connsiteY2" fmla="*/ 0 h 1149767"/>
              <a:gd name="connsiteX0" fmla="*/ 181831 w 181831"/>
              <a:gd name="connsiteY0" fmla="*/ 1560747 h 1560747"/>
              <a:gd name="connsiteX1" fmla="*/ 164327 w 181831"/>
              <a:gd name="connsiteY1" fmla="*/ 844775 h 1560747"/>
              <a:gd name="connsiteX2" fmla="*/ 0 w 181831"/>
              <a:gd name="connsiteY2" fmla="*/ 0 h 1560747"/>
              <a:gd name="connsiteX0" fmla="*/ 181831 w 185446"/>
              <a:gd name="connsiteY0" fmla="*/ 1560747 h 1560747"/>
              <a:gd name="connsiteX1" fmla="*/ 185446 w 185446"/>
              <a:gd name="connsiteY1" fmla="*/ 866791 h 1560747"/>
              <a:gd name="connsiteX2" fmla="*/ 0 w 185446"/>
              <a:gd name="connsiteY2" fmla="*/ 0 h 1560747"/>
              <a:gd name="connsiteX0" fmla="*/ 952693 w 956308"/>
              <a:gd name="connsiteY0" fmla="*/ 2639570 h 2639570"/>
              <a:gd name="connsiteX1" fmla="*/ 956308 w 956308"/>
              <a:gd name="connsiteY1" fmla="*/ 1945614 h 2639570"/>
              <a:gd name="connsiteX2" fmla="*/ 0 w 956308"/>
              <a:gd name="connsiteY2" fmla="*/ 0 h 2639570"/>
              <a:gd name="connsiteX0" fmla="*/ 947413 w 951028"/>
              <a:gd name="connsiteY0" fmla="*/ 2889094 h 2889094"/>
              <a:gd name="connsiteX1" fmla="*/ 951028 w 951028"/>
              <a:gd name="connsiteY1" fmla="*/ 2195138 h 2889094"/>
              <a:gd name="connsiteX2" fmla="*/ 0 w 951028"/>
              <a:gd name="connsiteY2" fmla="*/ 0 h 2889094"/>
              <a:gd name="connsiteX0" fmla="*/ 957973 w 961588"/>
              <a:gd name="connsiteY0" fmla="*/ 2867077 h 2867077"/>
              <a:gd name="connsiteX1" fmla="*/ 961588 w 961588"/>
              <a:gd name="connsiteY1" fmla="*/ 2173121 h 2867077"/>
              <a:gd name="connsiteX2" fmla="*/ 0 w 961588"/>
              <a:gd name="connsiteY2" fmla="*/ 0 h 28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588" h="2867077">
                <a:moveTo>
                  <a:pt x="957973" y="2867077"/>
                </a:moveTo>
                <a:lnTo>
                  <a:pt x="961588" y="2173121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45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068B5-816C-EA40-8CAD-1AAAA2B3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5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4_0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"/>
          <a:stretch/>
        </p:blipFill>
        <p:spPr>
          <a:xfrm>
            <a:off x="1060084" y="173558"/>
            <a:ext cx="6992112" cy="63116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86656" y="3439642"/>
            <a:ext cx="116204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Mucosa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4807" y="5878397"/>
            <a:ext cx="451555" cy="36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(b)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5853" y="5861113"/>
            <a:ext cx="644806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Mucous membranes line body cavities open to the exterior.</a:t>
            </a:r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2124234" y="3940382"/>
            <a:ext cx="689108" cy="421146"/>
            <a:chOff x="2682520" y="963657"/>
            <a:chExt cx="313927" cy="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2682520" y="963657"/>
              <a:ext cx="31392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682520" y="963657"/>
              <a:ext cx="31392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3E4C8-2488-3341-9CF7-91BDCB37E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89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8704" y="1736063"/>
            <a:ext cx="8546592" cy="3385875"/>
            <a:chOff x="298704" y="1645920"/>
            <a:chExt cx="8546592" cy="3385875"/>
          </a:xfrm>
        </p:grpSpPr>
        <p:pic>
          <p:nvPicPr>
            <p:cNvPr id="4" name="Picture 3" descr="figure_04_01c_unlabele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2"/>
            <a:stretch/>
          </p:blipFill>
          <p:spPr>
            <a:xfrm>
              <a:off x="298704" y="1645920"/>
              <a:ext cx="8546592" cy="3377799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501082" y="2416066"/>
              <a:ext cx="2340918" cy="730424"/>
              <a:chOff x="3474301" y="1260397"/>
              <a:chExt cx="1555442" cy="499152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>
                <a:off x="3491100" y="1260397"/>
                <a:ext cx="313927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3491100" y="1260397"/>
                <a:ext cx="31392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3474301" y="1512375"/>
                <a:ext cx="313927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3474301" y="1512375"/>
                <a:ext cx="31392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3474301" y="1759549"/>
                <a:ext cx="313927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3474301" y="1759549"/>
                <a:ext cx="31392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4671590" y="1264659"/>
                <a:ext cx="35182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4671590" y="1264659"/>
                <a:ext cx="34963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4611926" y="1516095"/>
                <a:ext cx="392501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4611926" y="1516095"/>
                <a:ext cx="39224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4714207" y="1759007"/>
                <a:ext cx="313927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714207" y="1759007"/>
                <a:ext cx="31553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4049903" y="2279571"/>
              <a:ext cx="1346300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Parietal layer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44721" y="2650370"/>
              <a:ext cx="121152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Serous fluid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9902" y="3006527"/>
              <a:ext cx="1382587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Visceral layer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9417" y="4785574"/>
              <a:ext cx="330962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 Black"/>
                  <a:ea typeface="ＭＳ Ｐゴシック" charset="0"/>
                  <a:cs typeface="Arial Black"/>
                </a:rPr>
                <a:t>(c)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4091" y="4776713"/>
              <a:ext cx="6543278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 Black"/>
                  <a:ea typeface="ＭＳ Ｐゴシック" charset="0"/>
                  <a:cs typeface="Arial Black"/>
                </a:rPr>
                <a:t>Serous membranes line body cavities closed to exterior.</a:t>
              </a:r>
            </a:p>
          </p:txBody>
        </p:sp>
      </p:grpSp>
      <p:sp>
        <p:nvSpPr>
          <p:cNvPr id="3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E14D2-543A-0645-9043-24943B3F6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31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4_01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6"/>
          <a:stretch/>
        </p:blipFill>
        <p:spPr>
          <a:xfrm>
            <a:off x="505098" y="1761136"/>
            <a:ext cx="8174736" cy="3239956"/>
          </a:xfrm>
          <a:prstGeom prst="rect">
            <a:avLst/>
          </a:prstGeom>
        </p:spPr>
      </p:pic>
      <p:sp>
        <p:nvSpPr>
          <p:cNvPr id="35" name="Freeform 3"/>
          <p:cNvSpPr/>
          <p:nvPr/>
        </p:nvSpPr>
        <p:spPr>
          <a:xfrm>
            <a:off x="1885552" y="1921046"/>
            <a:ext cx="787757" cy="324723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343" h="559121">
                <a:moveTo>
                  <a:pt x="710343" y="0"/>
                </a:moveTo>
                <a:lnTo>
                  <a:pt x="430115" y="4687"/>
                </a:lnTo>
                <a:cubicBezTo>
                  <a:pt x="384396" y="67635"/>
                  <a:pt x="285409" y="186827"/>
                  <a:pt x="0" y="55912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968972" y="2764812"/>
            <a:ext cx="6757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Freeform 3"/>
          <p:cNvSpPr/>
          <p:nvPr/>
        </p:nvSpPr>
        <p:spPr>
          <a:xfrm rot="21320403" flipV="1">
            <a:off x="1723746" y="3208654"/>
            <a:ext cx="901972" cy="112922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343" h="559121">
                <a:moveTo>
                  <a:pt x="710343" y="0"/>
                </a:moveTo>
                <a:lnTo>
                  <a:pt x="430115" y="4687"/>
                </a:lnTo>
                <a:cubicBezTo>
                  <a:pt x="384396" y="67635"/>
                  <a:pt x="285409" y="186827"/>
                  <a:pt x="0" y="55912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>
            <a:endCxn id="35" idx="1"/>
          </p:cNvCxnSpPr>
          <p:nvPr/>
        </p:nvCxnSpPr>
        <p:spPr bwMode="auto">
          <a:xfrm flipV="1">
            <a:off x="2054634" y="1923768"/>
            <a:ext cx="307908" cy="6226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2786578" y="1742836"/>
            <a:ext cx="4828972" cy="6709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Outer balloon wall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(comparable to parietal serosa)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82314" y="2560582"/>
            <a:ext cx="4939437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Air (comparable to serous cavity)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69985" y="3061912"/>
            <a:ext cx="498119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Inner balloon wall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(comparable to visceral serosa)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4006" y="4035802"/>
            <a:ext cx="721757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(d)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0161" y="4007170"/>
            <a:ext cx="7619938" cy="1107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A fist thrust into a limp balloon demonstrates the relationship between the parietal and visceral serous membrane layers.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3A543-0B64-5F44-90CC-FF7895092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42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figure_04_02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1802835" y="232933"/>
            <a:ext cx="5516880" cy="639213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14479" y="2147686"/>
            <a:ext cx="1249185" cy="268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Ligament</a:t>
            </a:r>
          </a:p>
        </p:txBody>
      </p:sp>
      <p:sp>
        <p:nvSpPr>
          <p:cNvPr id="46" name="Freeform 3"/>
          <p:cNvSpPr/>
          <p:nvPr/>
        </p:nvSpPr>
        <p:spPr>
          <a:xfrm>
            <a:off x="4067631" y="2268237"/>
            <a:ext cx="759490" cy="679338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343" h="559121">
                <a:moveTo>
                  <a:pt x="710343" y="0"/>
                </a:moveTo>
                <a:lnTo>
                  <a:pt x="430115" y="4687"/>
                </a:lnTo>
                <a:cubicBezTo>
                  <a:pt x="384396" y="67635"/>
                  <a:pt x="285409" y="186827"/>
                  <a:pt x="0" y="559121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727336" y="2882664"/>
            <a:ext cx="1143940" cy="874193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710343 w 710343"/>
              <a:gd name="connsiteY0" fmla="*/ 10147 h 569268"/>
              <a:gd name="connsiteX1" fmla="*/ 497306 w 710343"/>
              <a:gd name="connsiteY1" fmla="*/ 0 h 569268"/>
              <a:gd name="connsiteX2" fmla="*/ 0 w 710343"/>
              <a:gd name="connsiteY2" fmla="*/ 569268 h 569268"/>
              <a:gd name="connsiteX0" fmla="*/ 710343 w 710343"/>
              <a:gd name="connsiteY0" fmla="*/ 10147 h 569268"/>
              <a:gd name="connsiteX1" fmla="*/ 497306 w 710343"/>
              <a:gd name="connsiteY1" fmla="*/ 0 h 569268"/>
              <a:gd name="connsiteX2" fmla="*/ 0 w 710343"/>
              <a:gd name="connsiteY2" fmla="*/ 569268 h 5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343" h="569268">
                <a:moveTo>
                  <a:pt x="710343" y="10147"/>
                </a:moveTo>
                <a:lnTo>
                  <a:pt x="497306" y="0"/>
                </a:lnTo>
                <a:cubicBezTo>
                  <a:pt x="451587" y="62948"/>
                  <a:pt x="313700" y="211808"/>
                  <a:pt x="0" y="569268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11657" y="2723419"/>
            <a:ext cx="1977951" cy="9647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Joint cavity (contains synovial fluid)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11657" y="3880529"/>
            <a:ext cx="2429508" cy="6441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Articular (hyaline) cartilage</a:t>
            </a:r>
          </a:p>
        </p:txBody>
      </p:sp>
      <p:sp>
        <p:nvSpPr>
          <p:cNvPr id="58" name="Freeform 3"/>
          <p:cNvSpPr/>
          <p:nvPr/>
        </p:nvSpPr>
        <p:spPr>
          <a:xfrm>
            <a:off x="4067631" y="2268237"/>
            <a:ext cx="759490" cy="679338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343" h="559121">
                <a:moveTo>
                  <a:pt x="710343" y="0"/>
                </a:moveTo>
                <a:lnTo>
                  <a:pt x="430115" y="4687"/>
                </a:lnTo>
                <a:cubicBezTo>
                  <a:pt x="384396" y="67635"/>
                  <a:pt x="285409" y="186827"/>
                  <a:pt x="0" y="559121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3727336" y="2882664"/>
            <a:ext cx="1143940" cy="874193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  <a:gd name="connsiteX0" fmla="*/ 67776 w 220923"/>
              <a:gd name="connsiteY0" fmla="*/ 0 h 615366"/>
              <a:gd name="connsiteX1" fmla="*/ 197684 w 220923"/>
              <a:gd name="connsiteY1" fmla="*/ 0 h 615366"/>
              <a:gd name="connsiteX2" fmla="*/ 23239 w 220923"/>
              <a:gd name="connsiteY2" fmla="*/ 615366 h 615366"/>
              <a:gd name="connsiteX0" fmla="*/ 59898 w 460836"/>
              <a:gd name="connsiteY0" fmla="*/ 0 h 615366"/>
              <a:gd name="connsiteX1" fmla="*/ 445476 w 460836"/>
              <a:gd name="connsiteY1" fmla="*/ 60932 h 615366"/>
              <a:gd name="connsiteX2" fmla="*/ 15361 w 460836"/>
              <a:gd name="connsiteY2" fmla="*/ 615366 h 615366"/>
              <a:gd name="connsiteX0" fmla="*/ 64151 w 449728"/>
              <a:gd name="connsiteY0" fmla="*/ 0 h 615366"/>
              <a:gd name="connsiteX1" fmla="*/ 449729 w 449728"/>
              <a:gd name="connsiteY1" fmla="*/ 60932 h 615366"/>
              <a:gd name="connsiteX2" fmla="*/ 19614 w 449728"/>
              <a:gd name="connsiteY2" fmla="*/ 615366 h 615366"/>
              <a:gd name="connsiteX0" fmla="*/ 44537 w 430115"/>
              <a:gd name="connsiteY0" fmla="*/ 0 h 615366"/>
              <a:gd name="connsiteX1" fmla="*/ 430115 w 430115"/>
              <a:gd name="connsiteY1" fmla="*/ 60932 h 615366"/>
              <a:gd name="connsiteX2" fmla="*/ 0 w 430115"/>
              <a:gd name="connsiteY2" fmla="*/ 615366 h 615366"/>
              <a:gd name="connsiteX0" fmla="*/ 705017 w 705017"/>
              <a:gd name="connsiteY0" fmla="*/ 9374 h 554434"/>
              <a:gd name="connsiteX1" fmla="*/ 430115 w 705017"/>
              <a:gd name="connsiteY1" fmla="*/ 0 h 554434"/>
              <a:gd name="connsiteX2" fmla="*/ 0 w 705017"/>
              <a:gd name="connsiteY2" fmla="*/ 554434 h 554434"/>
              <a:gd name="connsiteX0" fmla="*/ 710343 w 710343"/>
              <a:gd name="connsiteY0" fmla="*/ 0 h 559121"/>
              <a:gd name="connsiteX1" fmla="*/ 430115 w 710343"/>
              <a:gd name="connsiteY1" fmla="*/ 4687 h 559121"/>
              <a:gd name="connsiteX2" fmla="*/ 0 w 710343"/>
              <a:gd name="connsiteY2" fmla="*/ 559121 h 559121"/>
              <a:gd name="connsiteX0" fmla="*/ 710343 w 710343"/>
              <a:gd name="connsiteY0" fmla="*/ 10147 h 569268"/>
              <a:gd name="connsiteX1" fmla="*/ 497306 w 710343"/>
              <a:gd name="connsiteY1" fmla="*/ 0 h 569268"/>
              <a:gd name="connsiteX2" fmla="*/ 0 w 710343"/>
              <a:gd name="connsiteY2" fmla="*/ 569268 h 569268"/>
              <a:gd name="connsiteX0" fmla="*/ 710343 w 710343"/>
              <a:gd name="connsiteY0" fmla="*/ 10147 h 569268"/>
              <a:gd name="connsiteX1" fmla="*/ 497306 w 710343"/>
              <a:gd name="connsiteY1" fmla="*/ 0 h 569268"/>
              <a:gd name="connsiteX2" fmla="*/ 0 w 710343"/>
              <a:gd name="connsiteY2" fmla="*/ 569268 h 56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343" h="569268">
                <a:moveTo>
                  <a:pt x="710343" y="10147"/>
                </a:moveTo>
                <a:lnTo>
                  <a:pt x="497306" y="0"/>
                </a:lnTo>
                <a:cubicBezTo>
                  <a:pt x="451587" y="62948"/>
                  <a:pt x="313700" y="211808"/>
                  <a:pt x="0" y="569268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91944" y="4042487"/>
            <a:ext cx="1250741" cy="221407"/>
            <a:chOff x="3618466" y="3305121"/>
            <a:chExt cx="1143940" cy="874193"/>
          </a:xfrm>
        </p:grpSpPr>
        <p:sp>
          <p:nvSpPr>
            <p:cNvPr id="61" name="Freeform 3"/>
            <p:cNvSpPr/>
            <p:nvPr/>
          </p:nvSpPr>
          <p:spPr>
            <a:xfrm>
              <a:off x="3618466" y="3305121"/>
              <a:ext cx="1143940" cy="874193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710343 w 710343"/>
                <a:gd name="connsiteY0" fmla="*/ 10147 h 569268"/>
                <a:gd name="connsiteX1" fmla="*/ 497306 w 710343"/>
                <a:gd name="connsiteY1" fmla="*/ 0 h 569268"/>
                <a:gd name="connsiteX2" fmla="*/ 0 w 710343"/>
                <a:gd name="connsiteY2" fmla="*/ 569268 h 569268"/>
                <a:gd name="connsiteX0" fmla="*/ 710343 w 710343"/>
                <a:gd name="connsiteY0" fmla="*/ 10147 h 569268"/>
                <a:gd name="connsiteX1" fmla="*/ 497306 w 710343"/>
                <a:gd name="connsiteY1" fmla="*/ 0 h 569268"/>
                <a:gd name="connsiteX2" fmla="*/ 0 w 710343"/>
                <a:gd name="connsiteY2" fmla="*/ 569268 h 5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0343" h="569268">
                  <a:moveTo>
                    <a:pt x="710343" y="10147"/>
                  </a:moveTo>
                  <a:lnTo>
                    <a:pt x="497306" y="0"/>
                  </a:lnTo>
                  <a:cubicBezTo>
                    <a:pt x="451587" y="62948"/>
                    <a:pt x="313700" y="211808"/>
                    <a:pt x="0" y="569268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62" name="Freeform 3"/>
            <p:cNvSpPr/>
            <p:nvPr/>
          </p:nvSpPr>
          <p:spPr>
            <a:xfrm>
              <a:off x="3618466" y="3305121"/>
              <a:ext cx="1143940" cy="874193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710343 w 710343"/>
                <a:gd name="connsiteY0" fmla="*/ 10147 h 569268"/>
                <a:gd name="connsiteX1" fmla="*/ 497306 w 710343"/>
                <a:gd name="connsiteY1" fmla="*/ 0 h 569268"/>
                <a:gd name="connsiteX2" fmla="*/ 0 w 710343"/>
                <a:gd name="connsiteY2" fmla="*/ 569268 h 569268"/>
                <a:gd name="connsiteX0" fmla="*/ 710343 w 710343"/>
                <a:gd name="connsiteY0" fmla="*/ 10147 h 569268"/>
                <a:gd name="connsiteX1" fmla="*/ 497306 w 710343"/>
                <a:gd name="connsiteY1" fmla="*/ 0 h 569268"/>
                <a:gd name="connsiteX2" fmla="*/ 0 w 710343"/>
                <a:gd name="connsiteY2" fmla="*/ 569268 h 5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0343" h="569268">
                  <a:moveTo>
                    <a:pt x="710343" y="10147"/>
                  </a:moveTo>
                  <a:lnTo>
                    <a:pt x="497306" y="0"/>
                  </a:lnTo>
                  <a:cubicBezTo>
                    <a:pt x="451587" y="62948"/>
                    <a:pt x="313700" y="211808"/>
                    <a:pt x="0" y="569268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591944" y="4042487"/>
            <a:ext cx="1250741" cy="221407"/>
            <a:chOff x="3618466" y="3305121"/>
            <a:chExt cx="1143940" cy="874193"/>
          </a:xfrm>
        </p:grpSpPr>
        <p:sp>
          <p:nvSpPr>
            <p:cNvPr id="64" name="Freeform 3"/>
            <p:cNvSpPr/>
            <p:nvPr/>
          </p:nvSpPr>
          <p:spPr>
            <a:xfrm>
              <a:off x="3618466" y="3305121"/>
              <a:ext cx="1143940" cy="874193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710343 w 710343"/>
                <a:gd name="connsiteY0" fmla="*/ 10147 h 569268"/>
                <a:gd name="connsiteX1" fmla="*/ 497306 w 710343"/>
                <a:gd name="connsiteY1" fmla="*/ 0 h 569268"/>
                <a:gd name="connsiteX2" fmla="*/ 0 w 710343"/>
                <a:gd name="connsiteY2" fmla="*/ 569268 h 569268"/>
                <a:gd name="connsiteX0" fmla="*/ 710343 w 710343"/>
                <a:gd name="connsiteY0" fmla="*/ 10147 h 569268"/>
                <a:gd name="connsiteX1" fmla="*/ 497306 w 710343"/>
                <a:gd name="connsiteY1" fmla="*/ 0 h 569268"/>
                <a:gd name="connsiteX2" fmla="*/ 0 w 710343"/>
                <a:gd name="connsiteY2" fmla="*/ 569268 h 5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0343" h="569268">
                  <a:moveTo>
                    <a:pt x="710343" y="10147"/>
                  </a:moveTo>
                  <a:lnTo>
                    <a:pt x="497306" y="0"/>
                  </a:lnTo>
                  <a:cubicBezTo>
                    <a:pt x="451587" y="62948"/>
                    <a:pt x="313700" y="211808"/>
                    <a:pt x="0" y="569268"/>
                  </a:cubicBezTo>
                </a:path>
              </a:pathLst>
            </a:cu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65" name="Freeform 3"/>
            <p:cNvSpPr/>
            <p:nvPr/>
          </p:nvSpPr>
          <p:spPr>
            <a:xfrm>
              <a:off x="3618466" y="3305121"/>
              <a:ext cx="1143940" cy="874193"/>
            </a:xfrm>
            <a:custGeom>
              <a:avLst/>
              <a:gdLst>
                <a:gd name="connsiteX0" fmla="*/ 6350 w 516788"/>
                <a:gd name="connsiteY0" fmla="*/ 6350 h 623379"/>
                <a:gd name="connsiteX1" fmla="*/ 136258 w 516788"/>
                <a:gd name="connsiteY1" fmla="*/ 6350 h 623379"/>
                <a:gd name="connsiteX2" fmla="*/ 510438 w 516788"/>
                <a:gd name="connsiteY2" fmla="*/ 617029 h 623379"/>
                <a:gd name="connsiteX0" fmla="*/ 67776 w 220923"/>
                <a:gd name="connsiteY0" fmla="*/ 0 h 615366"/>
                <a:gd name="connsiteX1" fmla="*/ 197684 w 220923"/>
                <a:gd name="connsiteY1" fmla="*/ 0 h 615366"/>
                <a:gd name="connsiteX2" fmla="*/ 23239 w 220923"/>
                <a:gd name="connsiteY2" fmla="*/ 615366 h 615366"/>
                <a:gd name="connsiteX0" fmla="*/ 59898 w 460836"/>
                <a:gd name="connsiteY0" fmla="*/ 0 h 615366"/>
                <a:gd name="connsiteX1" fmla="*/ 445476 w 460836"/>
                <a:gd name="connsiteY1" fmla="*/ 60932 h 615366"/>
                <a:gd name="connsiteX2" fmla="*/ 15361 w 460836"/>
                <a:gd name="connsiteY2" fmla="*/ 615366 h 615366"/>
                <a:gd name="connsiteX0" fmla="*/ 64151 w 449728"/>
                <a:gd name="connsiteY0" fmla="*/ 0 h 615366"/>
                <a:gd name="connsiteX1" fmla="*/ 449729 w 449728"/>
                <a:gd name="connsiteY1" fmla="*/ 60932 h 615366"/>
                <a:gd name="connsiteX2" fmla="*/ 19614 w 449728"/>
                <a:gd name="connsiteY2" fmla="*/ 615366 h 615366"/>
                <a:gd name="connsiteX0" fmla="*/ 44537 w 430115"/>
                <a:gd name="connsiteY0" fmla="*/ 0 h 615366"/>
                <a:gd name="connsiteX1" fmla="*/ 430115 w 430115"/>
                <a:gd name="connsiteY1" fmla="*/ 60932 h 615366"/>
                <a:gd name="connsiteX2" fmla="*/ 0 w 430115"/>
                <a:gd name="connsiteY2" fmla="*/ 615366 h 615366"/>
                <a:gd name="connsiteX0" fmla="*/ 705017 w 705017"/>
                <a:gd name="connsiteY0" fmla="*/ 9374 h 554434"/>
                <a:gd name="connsiteX1" fmla="*/ 430115 w 705017"/>
                <a:gd name="connsiteY1" fmla="*/ 0 h 554434"/>
                <a:gd name="connsiteX2" fmla="*/ 0 w 705017"/>
                <a:gd name="connsiteY2" fmla="*/ 554434 h 554434"/>
                <a:gd name="connsiteX0" fmla="*/ 710343 w 710343"/>
                <a:gd name="connsiteY0" fmla="*/ 0 h 559121"/>
                <a:gd name="connsiteX1" fmla="*/ 430115 w 710343"/>
                <a:gd name="connsiteY1" fmla="*/ 4687 h 559121"/>
                <a:gd name="connsiteX2" fmla="*/ 0 w 710343"/>
                <a:gd name="connsiteY2" fmla="*/ 559121 h 559121"/>
                <a:gd name="connsiteX0" fmla="*/ 710343 w 710343"/>
                <a:gd name="connsiteY0" fmla="*/ 10147 h 569268"/>
                <a:gd name="connsiteX1" fmla="*/ 497306 w 710343"/>
                <a:gd name="connsiteY1" fmla="*/ 0 h 569268"/>
                <a:gd name="connsiteX2" fmla="*/ 0 w 710343"/>
                <a:gd name="connsiteY2" fmla="*/ 569268 h 569268"/>
                <a:gd name="connsiteX0" fmla="*/ 710343 w 710343"/>
                <a:gd name="connsiteY0" fmla="*/ 10147 h 569268"/>
                <a:gd name="connsiteX1" fmla="*/ 497306 w 710343"/>
                <a:gd name="connsiteY1" fmla="*/ 0 h 569268"/>
                <a:gd name="connsiteX2" fmla="*/ 0 w 710343"/>
                <a:gd name="connsiteY2" fmla="*/ 569268 h 5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0343" h="569268">
                  <a:moveTo>
                    <a:pt x="710343" y="10147"/>
                  </a:moveTo>
                  <a:lnTo>
                    <a:pt x="497306" y="0"/>
                  </a:lnTo>
                  <a:cubicBezTo>
                    <a:pt x="451587" y="62948"/>
                    <a:pt x="313700" y="211808"/>
                    <a:pt x="0" y="569268"/>
                  </a:cubicBez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9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CC9F3-C2E9-4447-9E36-7274D397C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8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_04_01_1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"/>
          <a:stretch/>
        </p:blipFill>
        <p:spPr>
          <a:xfrm>
            <a:off x="298704" y="1284112"/>
            <a:ext cx="8546592" cy="4289777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FACAD-CF69-9C43-94E5-C7A352190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52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_04_01_2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7"/>
          <a:stretch/>
        </p:blipFill>
        <p:spPr>
          <a:xfrm>
            <a:off x="298704" y="2161202"/>
            <a:ext cx="8546592" cy="2535597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34DB-573D-B745-ACA7-4CECF4BE3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46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4_03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>
          <a:xfrm>
            <a:off x="298704" y="689179"/>
            <a:ext cx="8546592" cy="54116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50262" y="2290583"/>
            <a:ext cx="210156" cy="2010005"/>
            <a:chOff x="950262" y="2211004"/>
            <a:chExt cx="210156" cy="2010005"/>
          </a:xfrm>
        </p:grpSpPr>
        <p:sp>
          <p:nvSpPr>
            <p:cNvPr id="20" name="Freeform 19"/>
            <p:cNvSpPr/>
            <p:nvPr/>
          </p:nvSpPr>
          <p:spPr>
            <a:xfrm flipH="1">
              <a:off x="1032290" y="2211004"/>
              <a:ext cx="128128" cy="2010005"/>
            </a:xfrm>
            <a:custGeom>
              <a:avLst/>
              <a:gdLst>
                <a:gd name="connsiteX0" fmla="*/ 9525 w 183832"/>
                <a:gd name="connsiteY0" fmla="*/ 9525 h 1201508"/>
                <a:gd name="connsiteX1" fmla="*/ 174307 w 183832"/>
                <a:gd name="connsiteY1" fmla="*/ 9525 h 1201508"/>
                <a:gd name="connsiteX2" fmla="*/ 174307 w 183832"/>
                <a:gd name="connsiteY2" fmla="*/ 1191983 h 1201508"/>
                <a:gd name="connsiteX3" fmla="*/ 9525 w 183832"/>
                <a:gd name="connsiteY3" fmla="*/ 1191983 h 12015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83832" h="1201508">
                  <a:moveTo>
                    <a:pt x="9525" y="9525"/>
                  </a:moveTo>
                  <a:lnTo>
                    <a:pt x="174307" y="9525"/>
                  </a:lnTo>
                  <a:lnTo>
                    <a:pt x="174307" y="1191983"/>
                  </a:lnTo>
                  <a:lnTo>
                    <a:pt x="9525" y="1191983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3"/>
            <p:cNvSpPr/>
            <p:nvPr/>
          </p:nvSpPr>
          <p:spPr>
            <a:xfrm flipH="1">
              <a:off x="950262" y="3199342"/>
              <a:ext cx="95306" cy="63738"/>
            </a:xfrm>
            <a:custGeom>
              <a:avLst/>
              <a:gdLst>
                <a:gd name="connsiteX0" fmla="*/ 9525 w 136740"/>
                <a:gd name="connsiteY0" fmla="*/ 9525 h 38100"/>
                <a:gd name="connsiteX1" fmla="*/ 127215 w 136740"/>
                <a:gd name="connsiteY1" fmla="*/ 9525 h 381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36740" h="38100">
                  <a:moveTo>
                    <a:pt x="9525" y="9525"/>
                  </a:moveTo>
                  <a:lnTo>
                    <a:pt x="127215" y="9525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flipH="1">
            <a:off x="1982457" y="2348679"/>
            <a:ext cx="113203" cy="194784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 flipH="1">
            <a:off x="1808378" y="2429456"/>
            <a:ext cx="185810" cy="55078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1987457" y="1983684"/>
            <a:ext cx="113203" cy="330853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 flipH="1">
            <a:off x="1140030" y="2125889"/>
            <a:ext cx="909157" cy="128650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 flipH="1">
            <a:off x="1895048" y="1500901"/>
            <a:ext cx="855026" cy="128650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flipH="1">
            <a:off x="1977295" y="2562804"/>
            <a:ext cx="117679" cy="1743335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 flipH="1">
            <a:off x="1815182" y="3406049"/>
            <a:ext cx="183979" cy="109577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1993229" y="4320598"/>
            <a:ext cx="112157" cy="261931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  <a:gd name="connsiteX0" fmla="*/ 0 w 164783"/>
              <a:gd name="connsiteY0" fmla="*/ 1 h 1182460"/>
              <a:gd name="connsiteX1" fmla="*/ 164782 w 164783"/>
              <a:gd name="connsiteY1" fmla="*/ 1 h 1182460"/>
              <a:gd name="connsiteX2" fmla="*/ 164782 w 164783"/>
              <a:gd name="connsiteY2" fmla="*/ 1182459 h 1182460"/>
              <a:gd name="connsiteX0" fmla="*/ 0 w 164781"/>
              <a:gd name="connsiteY0" fmla="*/ 1 h 485369"/>
              <a:gd name="connsiteX1" fmla="*/ 164782 w 164781"/>
              <a:gd name="connsiteY1" fmla="*/ 1 h 485369"/>
              <a:gd name="connsiteX2" fmla="*/ 164781 w 164781"/>
              <a:gd name="connsiteY2" fmla="*/ 485369 h 48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781" h="485369">
                <a:moveTo>
                  <a:pt x="0" y="1"/>
                </a:moveTo>
                <a:lnTo>
                  <a:pt x="164782" y="1"/>
                </a:lnTo>
                <a:cubicBezTo>
                  <a:pt x="164782" y="161790"/>
                  <a:pt x="164781" y="323580"/>
                  <a:pt x="164781" y="485369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993229" y="4521402"/>
            <a:ext cx="0" cy="271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reeform 3"/>
          <p:cNvSpPr/>
          <p:nvPr/>
        </p:nvSpPr>
        <p:spPr>
          <a:xfrm flipH="1">
            <a:off x="1297190" y="4465566"/>
            <a:ext cx="749515" cy="144130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 rot="10800000">
            <a:off x="2544762" y="4539067"/>
            <a:ext cx="1022217" cy="836979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39" h="453290">
                <a:moveTo>
                  <a:pt x="0" y="453290"/>
                </a:moveTo>
                <a:lnTo>
                  <a:pt x="191974" y="0"/>
                </a:lnTo>
                <a:cubicBezTo>
                  <a:pt x="251275" y="0"/>
                  <a:pt x="241338" y="3355"/>
                  <a:pt x="300639" y="3355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 rot="10800000">
            <a:off x="2496634" y="4509089"/>
            <a:ext cx="1400097" cy="1139904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50840 h 450840"/>
              <a:gd name="connsiteX1" fmla="*/ 217249 w 300639"/>
              <a:gd name="connsiteY1" fmla="*/ 0 h 450840"/>
              <a:gd name="connsiteX2" fmla="*/ 300639 w 300639"/>
              <a:gd name="connsiteY2" fmla="*/ 905 h 45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39" h="450840">
                <a:moveTo>
                  <a:pt x="0" y="450840"/>
                </a:moveTo>
                <a:lnTo>
                  <a:pt x="217249" y="0"/>
                </a:lnTo>
                <a:cubicBezTo>
                  <a:pt x="276550" y="0"/>
                  <a:pt x="241338" y="905"/>
                  <a:pt x="300639" y="905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 rot="10800000">
            <a:off x="2557152" y="4496701"/>
            <a:ext cx="1853774" cy="1393540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53290 h 453290"/>
              <a:gd name="connsiteX1" fmla="*/ 229148 w 300639"/>
              <a:gd name="connsiteY1" fmla="*/ 0 h 453290"/>
              <a:gd name="connsiteX2" fmla="*/ 300639 w 300639"/>
              <a:gd name="connsiteY2" fmla="*/ 3355 h 4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39" h="453290">
                <a:moveTo>
                  <a:pt x="0" y="453290"/>
                </a:moveTo>
                <a:lnTo>
                  <a:pt x="229148" y="0"/>
                </a:lnTo>
                <a:cubicBezTo>
                  <a:pt x="288449" y="0"/>
                  <a:pt x="241338" y="3355"/>
                  <a:pt x="300639" y="3355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 rot="10800000" flipH="1" flipV="1">
            <a:off x="4884831" y="3959722"/>
            <a:ext cx="2053140" cy="527502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53290 h 453290"/>
              <a:gd name="connsiteX1" fmla="*/ 229148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39" h="449935">
                <a:moveTo>
                  <a:pt x="0" y="449935"/>
                </a:moveTo>
                <a:lnTo>
                  <a:pt x="277483" y="10962"/>
                </a:lnTo>
                <a:cubicBezTo>
                  <a:pt x="289267" y="6191"/>
                  <a:pt x="293769" y="4772"/>
                  <a:pt x="300639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 rot="10800000" flipH="1" flipV="1">
            <a:off x="4998067" y="3698096"/>
            <a:ext cx="1945079" cy="527502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53290 h 453290"/>
              <a:gd name="connsiteX1" fmla="*/ 229148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39" h="449935">
                <a:moveTo>
                  <a:pt x="0" y="449935"/>
                </a:moveTo>
                <a:lnTo>
                  <a:pt x="277483" y="10962"/>
                </a:lnTo>
                <a:cubicBezTo>
                  <a:pt x="289267" y="6191"/>
                  <a:pt x="293769" y="4772"/>
                  <a:pt x="300639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 rot="10800000" flipH="1" flipV="1">
            <a:off x="4567268" y="3464519"/>
            <a:ext cx="2398257" cy="458952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53290 h 453290"/>
              <a:gd name="connsiteX1" fmla="*/ 229148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39" h="449935">
                <a:moveTo>
                  <a:pt x="0" y="449935"/>
                </a:moveTo>
                <a:lnTo>
                  <a:pt x="277483" y="10962"/>
                </a:lnTo>
                <a:cubicBezTo>
                  <a:pt x="289267" y="6191"/>
                  <a:pt x="293769" y="4772"/>
                  <a:pt x="300639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 rot="10800000" flipH="1" flipV="1">
            <a:off x="5333756" y="3229530"/>
            <a:ext cx="1575821" cy="251939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53290 h 453290"/>
              <a:gd name="connsiteX1" fmla="*/ 229148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39" h="449935">
                <a:moveTo>
                  <a:pt x="0" y="449935"/>
                </a:moveTo>
                <a:lnTo>
                  <a:pt x="277483" y="10962"/>
                </a:lnTo>
                <a:cubicBezTo>
                  <a:pt x="289267" y="6191"/>
                  <a:pt x="293769" y="4772"/>
                  <a:pt x="300639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 rot="10800000" flipH="1" flipV="1">
            <a:off x="5937994" y="2960974"/>
            <a:ext cx="960393" cy="319077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53290 h 453290"/>
              <a:gd name="connsiteX1" fmla="*/ 229148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58218 w 300639"/>
              <a:gd name="connsiteY1" fmla="*/ 10962 h 449935"/>
              <a:gd name="connsiteX2" fmla="*/ 300639 w 300639"/>
              <a:gd name="connsiteY2" fmla="*/ 0 h 44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39" h="449935">
                <a:moveTo>
                  <a:pt x="0" y="449935"/>
                </a:moveTo>
                <a:lnTo>
                  <a:pt x="258218" y="10962"/>
                </a:lnTo>
                <a:cubicBezTo>
                  <a:pt x="270002" y="6191"/>
                  <a:pt x="293769" y="4772"/>
                  <a:pt x="300639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 rot="20769822" flipH="1">
            <a:off x="6093628" y="1975762"/>
            <a:ext cx="773908" cy="128650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 flipH="1">
            <a:off x="5403233" y="2376354"/>
            <a:ext cx="1662658" cy="183484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 rot="10800000" flipH="1" flipV="1">
            <a:off x="6349090" y="1926371"/>
            <a:ext cx="524786" cy="200914"/>
          </a:xfrm>
          <a:custGeom>
            <a:avLst/>
            <a:gdLst>
              <a:gd name="connsiteX0" fmla="*/ 9525 w 319689"/>
              <a:gd name="connsiteY0" fmla="*/ 459460 h 468985"/>
              <a:gd name="connsiteX1" fmla="*/ 132262 w 319689"/>
              <a:gd name="connsiteY1" fmla="*/ 9525 h 468985"/>
              <a:gd name="connsiteX2" fmla="*/ 310164 w 319689"/>
              <a:gd name="connsiteY2" fmla="*/ 9525 h 468985"/>
              <a:gd name="connsiteX0" fmla="*/ 0 w 300639"/>
              <a:gd name="connsiteY0" fmla="*/ 453290 h 453290"/>
              <a:gd name="connsiteX1" fmla="*/ 191974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53290 h 453290"/>
              <a:gd name="connsiteX1" fmla="*/ 229148 w 300639"/>
              <a:gd name="connsiteY1" fmla="*/ 0 h 453290"/>
              <a:gd name="connsiteX2" fmla="*/ 300639 w 300639"/>
              <a:gd name="connsiteY2" fmla="*/ 3355 h 453290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77483 w 300639"/>
              <a:gd name="connsiteY1" fmla="*/ 10962 h 449935"/>
              <a:gd name="connsiteX2" fmla="*/ 300639 w 300639"/>
              <a:gd name="connsiteY2" fmla="*/ 0 h 449935"/>
              <a:gd name="connsiteX0" fmla="*/ 0 w 300639"/>
              <a:gd name="connsiteY0" fmla="*/ 449935 h 449935"/>
              <a:gd name="connsiteX1" fmla="*/ 258218 w 300639"/>
              <a:gd name="connsiteY1" fmla="*/ 10962 h 449935"/>
              <a:gd name="connsiteX2" fmla="*/ 300639 w 300639"/>
              <a:gd name="connsiteY2" fmla="*/ 0 h 44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639" h="449935">
                <a:moveTo>
                  <a:pt x="0" y="449935"/>
                </a:moveTo>
                <a:lnTo>
                  <a:pt x="258218" y="10962"/>
                </a:lnTo>
                <a:cubicBezTo>
                  <a:pt x="270002" y="6191"/>
                  <a:pt x="293769" y="4772"/>
                  <a:pt x="300639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 flipH="1">
            <a:off x="5680322" y="5170353"/>
            <a:ext cx="484950" cy="112377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 rot="20113721" flipH="1">
            <a:off x="5472505" y="5255018"/>
            <a:ext cx="484950" cy="112377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 flipH="1">
            <a:off x="4687412" y="5647565"/>
            <a:ext cx="677375" cy="120075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24609" y="1366005"/>
            <a:ext cx="745445" cy="2445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Hair shaft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4584" y="1975994"/>
            <a:ext cx="880449" cy="2445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Epidermis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4584" y="3120973"/>
            <a:ext cx="625442" cy="253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Dermis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35800" y="2307341"/>
            <a:ext cx="745445" cy="4069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Papillary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layer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135801" y="3310845"/>
            <a:ext cx="745445" cy="4069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Reticular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layer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33465" y="4355364"/>
            <a:ext cx="1229574" cy="5757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Hypodermis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(subcutaneous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tissue)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55128" y="4968124"/>
            <a:ext cx="1682500" cy="2445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Nervous structures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58185" y="5229041"/>
            <a:ext cx="1626160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Sensory nerve fiber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58185" y="5486574"/>
            <a:ext cx="1626160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Lamellar corpuscle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67067" y="5761873"/>
            <a:ext cx="1626160" cy="4069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Hair follicle receptor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(root hair plexus)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54232" y="5530974"/>
            <a:ext cx="1102185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Adipose tissue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171276" y="5033664"/>
            <a:ext cx="2043560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Cutaneous vascular plexus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979439" y="1792266"/>
            <a:ext cx="1182112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Dermal papillae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61678" y="2280695"/>
            <a:ext cx="427233" cy="2232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Pore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79440" y="2831286"/>
            <a:ext cx="1643918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</a:t>
            </a: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Eccrine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sweat gland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79440" y="3088822"/>
            <a:ext cx="1643918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</a:t>
            </a: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Arrector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pili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muscle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970559" y="3319715"/>
            <a:ext cx="1750488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Sebaceous (oil) gland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961678" y="3568369"/>
            <a:ext cx="1750488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Hair follicle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70559" y="3825905"/>
            <a:ext cx="1848178" cy="223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Hair root (inside follicle)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62065" y="2551176"/>
            <a:ext cx="1749751" cy="2445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Appendages of skin</a:t>
            </a:r>
          </a:p>
        </p:txBody>
      </p:sp>
      <p:sp>
        <p:nvSpPr>
          <p:cNvPr id="53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1F26E-0B79-D84F-9B11-3D45438B7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31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4_04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/>
        </p:blipFill>
        <p:spPr>
          <a:xfrm>
            <a:off x="344404" y="223802"/>
            <a:ext cx="8430768" cy="6410396"/>
          </a:xfrm>
          <a:prstGeom prst="rect">
            <a:avLst/>
          </a:prstGeom>
        </p:spPr>
      </p:pic>
      <p:sp>
        <p:nvSpPr>
          <p:cNvPr id="53" name="Freeform 3"/>
          <p:cNvSpPr/>
          <p:nvPr/>
        </p:nvSpPr>
        <p:spPr>
          <a:xfrm flipH="1">
            <a:off x="1846339" y="2821015"/>
            <a:ext cx="827532" cy="141297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 rot="1140478" flipH="1">
            <a:off x="1813513" y="2946019"/>
            <a:ext cx="840757" cy="126655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 flipH="1">
            <a:off x="1853637" y="3251635"/>
            <a:ext cx="966217" cy="170493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 rot="1140478" flipH="1">
            <a:off x="1816083" y="3404877"/>
            <a:ext cx="1069187" cy="135868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 flipH="1">
            <a:off x="1389223" y="3696853"/>
            <a:ext cx="3321109" cy="352958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 rot="684535" flipH="1">
            <a:off x="2061237" y="4945202"/>
            <a:ext cx="1044517" cy="171788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 rot="1335760" flipH="1">
            <a:off x="2052999" y="4956715"/>
            <a:ext cx="647841" cy="159002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 flipH="1">
            <a:off x="1628952" y="5556539"/>
            <a:ext cx="1326384" cy="352958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5298972" y="4721490"/>
            <a:ext cx="120424" cy="512288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 flipH="1">
            <a:off x="5396518" y="5983032"/>
            <a:ext cx="163719" cy="75201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298972" y="2877470"/>
            <a:ext cx="111506" cy="1801144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5298972" y="2367768"/>
            <a:ext cx="111506" cy="492990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3832" h="1201508">
                <a:moveTo>
                  <a:pt x="9525" y="9525"/>
                </a:moveTo>
                <a:lnTo>
                  <a:pt x="174307" y="9525"/>
                </a:lnTo>
                <a:lnTo>
                  <a:pt x="174307" y="1191983"/>
                </a:lnTo>
                <a:lnTo>
                  <a:pt x="9525" y="11919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305183" y="1197224"/>
            <a:ext cx="107440" cy="1161734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  <a:gd name="connsiteX0" fmla="*/ 164783 w 164783"/>
              <a:gd name="connsiteY0" fmla="*/ 0 h 1182458"/>
              <a:gd name="connsiteX1" fmla="*/ 164783 w 164783"/>
              <a:gd name="connsiteY1" fmla="*/ 1182458 h 1182458"/>
              <a:gd name="connsiteX2" fmla="*/ 1 w 164783"/>
              <a:gd name="connsiteY2" fmla="*/ 1182458 h 1182458"/>
              <a:gd name="connsiteX0" fmla="*/ 164781 w 164781"/>
              <a:gd name="connsiteY0" fmla="*/ 0 h 1256016"/>
              <a:gd name="connsiteX1" fmla="*/ 164781 w 164781"/>
              <a:gd name="connsiteY1" fmla="*/ 1256016 h 1256016"/>
              <a:gd name="connsiteX2" fmla="*/ -1 w 164781"/>
              <a:gd name="connsiteY2" fmla="*/ 1256016 h 12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781" h="1256016">
                <a:moveTo>
                  <a:pt x="164781" y="0"/>
                </a:moveTo>
                <a:lnTo>
                  <a:pt x="164781" y="1256016"/>
                </a:lnTo>
                <a:lnTo>
                  <a:pt x="-1" y="1256016"/>
                </a:lnTo>
              </a:path>
            </a:pathLst>
          </a:custGeom>
          <a:ln w="12700">
            <a:solidFill>
              <a:srgbClr val="00000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 flipV="1">
            <a:off x="5307254" y="5253391"/>
            <a:ext cx="107441" cy="1363898"/>
          </a:xfrm>
          <a:custGeom>
            <a:avLst/>
            <a:gdLst>
              <a:gd name="connsiteX0" fmla="*/ 9525 w 183832"/>
              <a:gd name="connsiteY0" fmla="*/ 9525 h 1201508"/>
              <a:gd name="connsiteX1" fmla="*/ 174307 w 183832"/>
              <a:gd name="connsiteY1" fmla="*/ 9525 h 1201508"/>
              <a:gd name="connsiteX2" fmla="*/ 174307 w 183832"/>
              <a:gd name="connsiteY2" fmla="*/ 1191983 h 1201508"/>
              <a:gd name="connsiteX3" fmla="*/ 9525 w 183832"/>
              <a:gd name="connsiteY3" fmla="*/ 1191983 h 1201508"/>
              <a:gd name="connsiteX0" fmla="*/ 164783 w 164783"/>
              <a:gd name="connsiteY0" fmla="*/ 0 h 1182458"/>
              <a:gd name="connsiteX1" fmla="*/ 164783 w 164783"/>
              <a:gd name="connsiteY1" fmla="*/ 1182458 h 1182458"/>
              <a:gd name="connsiteX2" fmla="*/ 1 w 164783"/>
              <a:gd name="connsiteY2" fmla="*/ 1182458 h 1182458"/>
              <a:gd name="connsiteX0" fmla="*/ 164781 w 164781"/>
              <a:gd name="connsiteY0" fmla="*/ 0 h 1256016"/>
              <a:gd name="connsiteX1" fmla="*/ 164781 w 164781"/>
              <a:gd name="connsiteY1" fmla="*/ 1256016 h 1256016"/>
              <a:gd name="connsiteX2" fmla="*/ -1 w 164781"/>
              <a:gd name="connsiteY2" fmla="*/ 1256016 h 1256016"/>
              <a:gd name="connsiteX0" fmla="*/ 164783 w 164783"/>
              <a:gd name="connsiteY0" fmla="*/ 0 h 1474587"/>
              <a:gd name="connsiteX1" fmla="*/ 164783 w 164783"/>
              <a:gd name="connsiteY1" fmla="*/ 1474587 h 1474587"/>
              <a:gd name="connsiteX2" fmla="*/ 1 w 164783"/>
              <a:gd name="connsiteY2" fmla="*/ 1474587 h 147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783" h="1474587">
                <a:moveTo>
                  <a:pt x="164783" y="0"/>
                </a:moveTo>
                <a:lnTo>
                  <a:pt x="164783" y="1474587"/>
                </a:lnTo>
                <a:lnTo>
                  <a:pt x="1" y="1474587"/>
                </a:lnTo>
              </a:path>
            </a:pathLst>
          </a:custGeom>
          <a:ln w="12700">
            <a:solidFill>
              <a:srgbClr val="00000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9" name="Freeform 3"/>
          <p:cNvSpPr/>
          <p:nvPr/>
        </p:nvSpPr>
        <p:spPr>
          <a:xfrm flipH="1">
            <a:off x="5396518" y="4987767"/>
            <a:ext cx="163719" cy="75201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0" name="Freeform 3"/>
          <p:cNvSpPr/>
          <p:nvPr/>
        </p:nvSpPr>
        <p:spPr>
          <a:xfrm flipH="1">
            <a:off x="5396518" y="3686665"/>
            <a:ext cx="163719" cy="75201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1" name="Freeform 3"/>
          <p:cNvSpPr/>
          <p:nvPr/>
        </p:nvSpPr>
        <p:spPr>
          <a:xfrm flipH="1">
            <a:off x="5396518" y="2603278"/>
            <a:ext cx="163719" cy="75201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2" name="Freeform 3"/>
          <p:cNvSpPr/>
          <p:nvPr/>
        </p:nvSpPr>
        <p:spPr>
          <a:xfrm flipH="1">
            <a:off x="5396518" y="1716870"/>
            <a:ext cx="163719" cy="75201"/>
          </a:xfrm>
          <a:custGeom>
            <a:avLst/>
            <a:gdLst>
              <a:gd name="connsiteX0" fmla="*/ 9525 w 136740"/>
              <a:gd name="connsiteY0" fmla="*/ 9525 h 38100"/>
              <a:gd name="connsiteX1" fmla="*/ 127215 w 13674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40" h="38100">
                <a:moveTo>
                  <a:pt x="9525" y="9525"/>
                </a:moveTo>
                <a:lnTo>
                  <a:pt x="12721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39586" y="2713151"/>
            <a:ext cx="1046449" cy="2445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Keratinocytes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49111" y="3148685"/>
            <a:ext cx="1046449" cy="2445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Desmosomes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30064" y="3684513"/>
            <a:ext cx="1046449" cy="4069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Epidermal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dendritic cell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1009" y="4746833"/>
            <a:ext cx="1323500" cy="2445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Melanin granules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38526" y="5498059"/>
            <a:ext cx="863702" cy="2526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Melanocyte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03580" y="6153791"/>
            <a:ext cx="53527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Merkel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626723" y="6002728"/>
            <a:ext cx="687315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Sensory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nerve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ending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605814" y="5890829"/>
            <a:ext cx="687315" cy="1910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Dermis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605815" y="4587207"/>
            <a:ext cx="300915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Stratum </a:t>
            </a:r>
            <a:r>
              <a:rPr lang="en-US" sz="1200" b="1" dirty="0" err="1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basale</a:t>
            </a: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Stem cells are actively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dividing; some newly formed cells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become part of the more superficial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layers.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605815" y="3429054"/>
            <a:ext cx="3009154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Stratum </a:t>
            </a:r>
            <a:r>
              <a:rPr lang="en-US" sz="1200" b="1" dirty="0" err="1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spinosum</a:t>
            </a: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Cells contain thick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bundles of intermediate filaments made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pre-keratin.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594625" y="2343636"/>
            <a:ext cx="320497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Stratum </a:t>
            </a:r>
            <a:r>
              <a:rPr lang="en-US" sz="1200" b="1" dirty="0" err="1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granulosum</a:t>
            </a: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Cells are flattened, organelles are deteriorating; cytoplasm full of granules.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594625" y="1353332"/>
            <a:ext cx="320497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Stratum </a:t>
            </a:r>
            <a:r>
              <a:rPr lang="en-US" sz="1200" b="1" dirty="0" err="1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corneum</a:t>
            </a:r>
            <a:r>
              <a:rPr lang="en-US" sz="120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Cells are dead, flat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membranous sacs filled with keratin.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Glycolipids in extracellular space make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skin water resistant.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4238853" y="5450682"/>
            <a:ext cx="259328" cy="762000"/>
          </a:xfrm>
          <a:custGeom>
            <a:avLst/>
            <a:gdLst>
              <a:gd name="connsiteX0" fmla="*/ 0 w 292893"/>
              <a:gd name="connsiteY0" fmla="*/ 816769 h 816769"/>
              <a:gd name="connsiteX1" fmla="*/ 109537 w 292893"/>
              <a:gd name="connsiteY1" fmla="*/ 816769 h 816769"/>
              <a:gd name="connsiteX2" fmla="*/ 292893 w 292893"/>
              <a:gd name="connsiteY2" fmla="*/ 0 h 81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893" h="816769">
                <a:moveTo>
                  <a:pt x="0" y="816769"/>
                </a:moveTo>
                <a:lnTo>
                  <a:pt x="109537" y="816769"/>
                </a:lnTo>
                <a:lnTo>
                  <a:pt x="292893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4741069" y="5829301"/>
            <a:ext cx="207169" cy="173428"/>
          </a:xfrm>
          <a:custGeom>
            <a:avLst/>
            <a:gdLst>
              <a:gd name="connsiteX0" fmla="*/ 0 w 207169"/>
              <a:gd name="connsiteY0" fmla="*/ 0 h 211931"/>
              <a:gd name="connsiteX1" fmla="*/ 207169 w 207169"/>
              <a:gd name="connsiteY1" fmla="*/ 133350 h 211931"/>
              <a:gd name="connsiteX2" fmla="*/ 207169 w 207169"/>
              <a:gd name="connsiteY2" fmla="*/ 211931 h 21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9" h="211931">
                <a:moveTo>
                  <a:pt x="0" y="0"/>
                </a:moveTo>
                <a:lnTo>
                  <a:pt x="207169" y="133350"/>
                </a:lnTo>
                <a:lnTo>
                  <a:pt x="207169" y="211931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2A632-C71B-384B-B1DB-B71F825E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446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506</Words>
  <Application>Microsoft Macintosh PowerPoint</Application>
  <PresentationFormat>On-screen Show (4:3)</PresentationFormat>
  <Paragraphs>148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151</cp:revision>
  <dcterms:modified xsi:type="dcterms:W3CDTF">2020-01-22T11:37:42Z</dcterms:modified>
</cp:coreProperties>
</file>