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  <p:sldMasterId id="2147484764" r:id="rId3"/>
    <p:sldMasterId id="2147484766" r:id="rId4"/>
  </p:sldMasterIdLst>
  <p:notesMasterIdLst>
    <p:notesMasterId r:id="rId32"/>
  </p:notesMasterIdLst>
  <p:sldIdLst>
    <p:sldId id="567" r:id="rId5"/>
    <p:sldId id="605" r:id="rId6"/>
    <p:sldId id="606" r:id="rId7"/>
    <p:sldId id="59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8"/>
  </p:normalViewPr>
  <p:slideViewPr>
    <p:cSldViewPr>
      <p:cViewPr varScale="1">
        <p:scale>
          <a:sx n="212" d="100"/>
          <a:sy n="212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Figure 3.0 chapter opener art</a:t>
            </a: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8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8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3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5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  <a:endParaRPr lang="en-US" sz="4000" b="1" dirty="0">
              <a:solidFill>
                <a:srgbClr val="2A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3000" b="0" kern="1200" dirty="0">
                <a:solidFill>
                  <a:srgbClr val="E44E2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Human Body: An Orientation</a:t>
            </a:r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39FDEB-0C5D-5448-A91C-8DAFCABE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6CDA3-6E5E-474C-8D0F-2A865B505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C4B440-318A-6642-BC97-D2C972688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24EE7D-69E4-A54B-ABD0-5B0A67363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AC02EF-F41B-464D-A473-F2E8E8917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12D93D6-8D14-3B4A-B029-658C800A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5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1439D1-D9E1-944F-9BE8-CCA6B87E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A4C870-6CAA-DE40-A6F4-A7C26DC21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FC5C3-463A-A244-94BE-0B97B82D38F6}"/>
              </a:ext>
            </a:extLst>
          </p:cNvPr>
          <p:cNvSpPr txBox="1">
            <a:spLocks/>
          </p:cNvSpPr>
          <p:nvPr userDrawn="1"/>
        </p:nvSpPr>
        <p:spPr>
          <a:xfrm>
            <a:off x="6057900" y="64770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F5A82F-2931-C546-AA60-6A9365D1F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B2E81AD-8BCE-6A48-99B7-48DAF6B2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8C4A72-1191-1541-A9B6-EDA745FDD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89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040FF3-4F0B-BD49-9513-2E6084947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c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1-March\LE\Unlabeled\figure_14_04d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0476543" y="4662521"/>
            <a:ext cx="0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000" b="1" kern="0" spc="3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 descr="figure_01_02i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2941320" y="212028"/>
            <a:ext cx="3261360" cy="6413083"/>
          </a:xfrm>
          <a:prstGeom prst="rect">
            <a:avLst/>
          </a:prstGeom>
        </p:spPr>
      </p:pic>
      <p:sp>
        <p:nvSpPr>
          <p:cNvPr id="32" name="Freeform 3"/>
          <p:cNvSpPr/>
          <p:nvPr/>
        </p:nvSpPr>
        <p:spPr>
          <a:xfrm>
            <a:off x="3762249" y="704720"/>
            <a:ext cx="1267649" cy="1971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762249" y="704720"/>
            <a:ext cx="1267649" cy="1971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957446" y="1115234"/>
            <a:ext cx="1072455" cy="2074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957446" y="1115234"/>
            <a:ext cx="1072455" cy="2074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103767" y="1657844"/>
            <a:ext cx="917776" cy="23840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103767" y="1657844"/>
            <a:ext cx="917776" cy="23840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070875" y="2045249"/>
            <a:ext cx="1185891" cy="24871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070875" y="2045249"/>
            <a:ext cx="1185891" cy="24871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 rot="10158590" flipH="1">
            <a:off x="4240223" y="2222564"/>
            <a:ext cx="962270" cy="60087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cubicBezTo>
                  <a:pt x="277114" y="16054"/>
                  <a:pt x="275903" y="11634"/>
                  <a:pt x="291015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 rot="10158590" flipH="1">
            <a:off x="4240223" y="2222565"/>
            <a:ext cx="962270" cy="60087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lnTo>
                  <a:pt x="29101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 rot="10158590" flipH="1">
            <a:off x="4020572" y="2437538"/>
            <a:ext cx="1054717" cy="98384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lnTo>
                  <a:pt x="29101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 rot="10158590" flipH="1">
            <a:off x="4021469" y="2427976"/>
            <a:ext cx="1156055" cy="1002973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6" h="565650">
                <a:moveTo>
                  <a:pt x="0" y="565650"/>
                </a:moveTo>
                <a:lnTo>
                  <a:pt x="270394" y="20322"/>
                </a:lnTo>
                <a:lnTo>
                  <a:pt x="318976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62024" y="636359"/>
            <a:ext cx="981061" cy="2357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Oral cavity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75477" y="1028947"/>
            <a:ext cx="1007116" cy="1136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Esophagus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2023" y="1593987"/>
            <a:ext cx="832221" cy="1012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Stomach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0930" y="1986574"/>
            <a:ext cx="859130" cy="2251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00931" y="2630562"/>
            <a:ext cx="767220" cy="4140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Large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06030" y="3210149"/>
            <a:ext cx="697684" cy="24391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Rectum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00426" y="5453872"/>
            <a:ext cx="2232447" cy="2813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5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</a:t>
            </a:r>
            <a:r>
              <a:rPr lang="en-US" sz="1550" kern="0" dirty="0" err="1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i</a:t>
            </a:r>
            <a:r>
              <a:rPr lang="en-US" sz="155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) Digestive System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434" y="5828615"/>
            <a:ext cx="3225050" cy="8173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80" kern="0">
                <a:latin typeface="Arial"/>
                <a:cs typeface="Arial"/>
              </a:defRPr>
            </a:lvl1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Breaks food down into absorbable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nutrients that enter the blood for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distribution to body cells; indigestible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foodstuffs are eliminated as feces.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C4AD9-5530-5E43-B1F3-1FB1C9BAF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3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1_02f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2983992" y="203097"/>
            <a:ext cx="3176016" cy="6357371"/>
          </a:xfrm>
          <a:prstGeom prst="rect">
            <a:avLst/>
          </a:prstGeom>
        </p:spPr>
      </p:pic>
      <p:sp>
        <p:nvSpPr>
          <p:cNvPr id="46" name="Freeform 3"/>
          <p:cNvSpPr/>
          <p:nvPr/>
        </p:nvSpPr>
        <p:spPr>
          <a:xfrm>
            <a:off x="4258162" y="1468017"/>
            <a:ext cx="980872" cy="26319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271412" y="1468017"/>
            <a:ext cx="980872" cy="26319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475029" y="3011171"/>
            <a:ext cx="770781" cy="24266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 rot="20218317">
            <a:off x="3899647" y="3272300"/>
            <a:ext cx="1346398" cy="24266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 rot="20218317">
            <a:off x="3903371" y="3272300"/>
            <a:ext cx="1346398" cy="24266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481929" y="3011171"/>
            <a:ext cx="770781" cy="24266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10097" y="1410338"/>
            <a:ext cx="512939" cy="2231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Heart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06023" y="2965587"/>
            <a:ext cx="683089" cy="4654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27802" y="5768502"/>
            <a:ext cx="3117617" cy="88640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 vessels transport blood, which carries oxygen, nutrients, hormones, carbon dioxide, wastes, etc.; the heart pumps blood.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7580" y="5415017"/>
            <a:ext cx="2909686" cy="2574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(f) Cardiovascular System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A7F4C-E09C-7B46-B8F3-6E9B98FD8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81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1_02g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>
          <a:xfrm>
            <a:off x="3060335" y="231588"/>
            <a:ext cx="2980944" cy="6394824"/>
          </a:xfrm>
          <a:prstGeom prst="rect">
            <a:avLst/>
          </a:prstGeom>
        </p:spPr>
      </p:pic>
      <p:sp>
        <p:nvSpPr>
          <p:cNvPr id="25" name="Freeform 3"/>
          <p:cNvSpPr/>
          <p:nvPr/>
        </p:nvSpPr>
        <p:spPr>
          <a:xfrm>
            <a:off x="4162023" y="3969643"/>
            <a:ext cx="930808" cy="18494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rot="20374943">
            <a:off x="4323746" y="4078730"/>
            <a:ext cx="589821" cy="14366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 rot="20374943">
            <a:off x="4323746" y="4078730"/>
            <a:ext cx="589821" cy="14366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162023" y="3969643"/>
            <a:ext cx="930808" cy="18494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116346" y="2203430"/>
            <a:ext cx="968873" cy="1849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 rot="20593236">
            <a:off x="4248922" y="2299120"/>
            <a:ext cx="595500" cy="14366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rot="20593236">
            <a:off x="4248701" y="2297629"/>
            <a:ext cx="605827" cy="14366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4127" y="2127225"/>
            <a:ext cx="634662" cy="4583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Lymph</a:t>
            </a:r>
          </a:p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nodes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3405" y="3899975"/>
            <a:ext cx="980261" cy="33884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450" kern="0">
                <a:latin typeface="Arial"/>
                <a:cs typeface="Arial"/>
              </a:defRPr>
            </a:lvl1pPr>
          </a:lstStyle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Lymphatic</a:t>
            </a:r>
          </a:p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charset="0"/>
              </a:rPr>
              <a:t>vessels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2388" y="5652995"/>
            <a:ext cx="2837999" cy="8248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Picks up fluid leaked from blood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vessels and returns it to blood;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disposes of debris in the </a:t>
            </a:r>
            <a:br>
              <a:rPr lang="en-US" sz="13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3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lymphatic stream; houses white blood cells involved in immunity.</a:t>
            </a:r>
          </a:p>
        </p:txBody>
      </p:sp>
      <p:sp>
        <p:nvSpPr>
          <p:cNvPr id="32" name="Freeform 3"/>
          <p:cNvSpPr/>
          <p:nvPr/>
        </p:nvSpPr>
        <p:spPr>
          <a:xfrm>
            <a:off x="4116346" y="2203430"/>
            <a:ext cx="968873" cy="1849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242" y="5301662"/>
            <a:ext cx="2347373" cy="24098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(g) Lymphatic System</a:t>
            </a: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A5342-4667-B145-983C-2021C6E0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1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1_02h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/>
        </p:blipFill>
        <p:spPr>
          <a:xfrm>
            <a:off x="3029882" y="230672"/>
            <a:ext cx="2871216" cy="639665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55936" y="5659967"/>
            <a:ext cx="3058182" cy="9001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80" kern="0">
                <a:latin typeface="Arial"/>
                <a:cs typeface="Arial"/>
              </a:defRPr>
            </a:lvl1pPr>
          </a:lstStyle>
          <a:p>
            <a:pPr eaLnBrk="0" hangingPunct="0"/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Keeps blood constantly supplied</a:t>
            </a:r>
          </a:p>
          <a:p>
            <a:pPr eaLnBrk="0" hangingPunct="0"/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with oxygen and removes carbon</a:t>
            </a:r>
          </a:p>
          <a:p>
            <a:pPr eaLnBrk="0" hangingPunct="0"/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dioxide; the gaseous exchanges</a:t>
            </a:r>
          </a:p>
          <a:p>
            <a:pPr eaLnBrk="0" hangingPunct="0"/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occur through the walls of the air</a:t>
            </a:r>
          </a:p>
          <a:p>
            <a:pPr eaLnBrk="0" hangingPunct="0"/>
            <a:r>
              <a:rPr lang="en-US" sz="1350" b="1" dirty="0">
                <a:solidFill>
                  <a:srgbClr val="000000"/>
                </a:solidFill>
                <a:ea typeface="ＭＳ Ｐゴシック" charset="0"/>
              </a:rPr>
              <a:t>sacs of the lungs.</a:t>
            </a:r>
          </a:p>
        </p:txBody>
      </p:sp>
      <p:sp>
        <p:nvSpPr>
          <p:cNvPr id="35" name="Freeform 3"/>
          <p:cNvSpPr/>
          <p:nvPr/>
        </p:nvSpPr>
        <p:spPr>
          <a:xfrm rot="10158590" flipH="1">
            <a:off x="3884250" y="520964"/>
            <a:ext cx="1012428" cy="9070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037" h="116400">
                <a:moveTo>
                  <a:pt x="0" y="0"/>
                </a:moveTo>
                <a:cubicBezTo>
                  <a:pt x="178811" y="75751"/>
                  <a:pt x="217731" y="107036"/>
                  <a:pt x="348016" y="114138"/>
                </a:cubicBezTo>
                <a:cubicBezTo>
                  <a:pt x="354736" y="120656"/>
                  <a:pt x="356007" y="114951"/>
                  <a:pt x="403037" y="71998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 rot="10158590" flipH="1">
            <a:off x="3884414" y="522711"/>
            <a:ext cx="1012428" cy="8893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0 h 114138"/>
              <a:gd name="connsiteX1" fmla="*/ 348016 w 403037"/>
              <a:gd name="connsiteY1" fmla="*/ 114138 h 114138"/>
              <a:gd name="connsiteX2" fmla="*/ 403037 w 403037"/>
              <a:gd name="connsiteY2" fmla="*/ 71998 h 11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037" h="114138">
                <a:moveTo>
                  <a:pt x="0" y="0"/>
                </a:moveTo>
                <a:cubicBezTo>
                  <a:pt x="178811" y="75751"/>
                  <a:pt x="217731" y="107036"/>
                  <a:pt x="348016" y="114138"/>
                </a:cubicBezTo>
                <a:lnTo>
                  <a:pt x="403037" y="7199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 rot="180000">
            <a:off x="4020779" y="872570"/>
            <a:ext cx="885988" cy="17631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 rot="180000">
            <a:off x="4009984" y="873713"/>
            <a:ext cx="885988" cy="17631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 rot="180000">
            <a:off x="4009984" y="873713"/>
            <a:ext cx="885988" cy="17631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 rot="10158590" flipH="1">
            <a:off x="4028041" y="969163"/>
            <a:ext cx="847025" cy="344091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92" h="441578">
                <a:moveTo>
                  <a:pt x="0" y="441578"/>
                </a:moveTo>
                <a:cubicBezTo>
                  <a:pt x="158775" y="229367"/>
                  <a:pt x="143249" y="237098"/>
                  <a:pt x="266172" y="70500"/>
                </a:cubicBezTo>
                <a:cubicBezTo>
                  <a:pt x="272892" y="77018"/>
                  <a:pt x="290162" y="42953"/>
                  <a:pt x="337192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 rot="10158590" flipH="1">
            <a:off x="4028041" y="969163"/>
            <a:ext cx="847025" cy="344091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92" h="441578">
                <a:moveTo>
                  <a:pt x="0" y="441578"/>
                </a:moveTo>
                <a:cubicBezTo>
                  <a:pt x="158775" y="229367"/>
                  <a:pt x="143249" y="237098"/>
                  <a:pt x="266172" y="70500"/>
                </a:cubicBezTo>
                <a:lnTo>
                  <a:pt x="337192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 rot="10158590" flipH="1">
            <a:off x="4054059" y="1088267"/>
            <a:ext cx="797642" cy="524827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cubicBezTo>
                  <a:pt x="263543" y="52082"/>
                  <a:pt x="270503" y="42953"/>
                  <a:pt x="31753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 rot="10158590" flipH="1">
            <a:off x="4054059" y="1088267"/>
            <a:ext cx="797642" cy="524827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lnTo>
                  <a:pt x="317533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 rot="10158590" flipH="1">
            <a:off x="4020369" y="1363991"/>
            <a:ext cx="840731" cy="55734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cubicBezTo>
                  <a:pt x="263543" y="52082"/>
                  <a:pt x="270503" y="42953"/>
                  <a:pt x="31753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 rot="10158590" flipH="1">
            <a:off x="3849587" y="1584437"/>
            <a:ext cx="1007701" cy="690714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cubicBezTo>
                  <a:pt x="263543" y="52082"/>
                  <a:pt x="270503" y="42953"/>
                  <a:pt x="317533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 rot="2871764">
            <a:off x="4196710" y="1908301"/>
            <a:ext cx="632879" cy="2567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  <a:gd name="connsiteX0" fmla="*/ 1315022 w 1315022"/>
              <a:gd name="connsiteY0" fmla="*/ 4209 h 4209"/>
              <a:gd name="connsiteX1" fmla="*/ 0 w 1315022"/>
              <a:gd name="connsiteY1" fmla="*/ 0 h 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5022" h="4209">
                <a:moveTo>
                  <a:pt x="1315022" y="4209"/>
                </a:moveTo>
                <a:lnTo>
                  <a:pt x="0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 rot="2871764">
            <a:off x="4196710" y="1908301"/>
            <a:ext cx="632879" cy="2567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  <a:gd name="connsiteX0" fmla="*/ 1315022 w 1315022"/>
              <a:gd name="connsiteY0" fmla="*/ 4209 h 4209"/>
              <a:gd name="connsiteX1" fmla="*/ 0 w 1315022"/>
              <a:gd name="connsiteY1" fmla="*/ 0 h 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5022" h="4209">
                <a:moveTo>
                  <a:pt x="1315022" y="420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 rot="10158590" flipH="1">
            <a:off x="3849587" y="1584437"/>
            <a:ext cx="1007701" cy="690714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lnTo>
                  <a:pt x="317533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 rot="1851330">
            <a:off x="3954004" y="1564783"/>
            <a:ext cx="672240" cy="1143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  <a:gd name="connsiteX0" fmla="*/ 1353253 w 1353253"/>
              <a:gd name="connsiteY0" fmla="*/ 2200 h 2200"/>
              <a:gd name="connsiteX1" fmla="*/ 1 w 1353253"/>
              <a:gd name="connsiteY1" fmla="*/ 0 h 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3253" h="2200">
                <a:moveTo>
                  <a:pt x="1353253" y="2200"/>
                </a:moveTo>
                <a:lnTo>
                  <a:pt x="1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 rot="1851330">
            <a:off x="3955184" y="1565880"/>
            <a:ext cx="663532" cy="923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  <a:gd name="connsiteX0" fmla="*/ 1335724 w 1335724"/>
              <a:gd name="connsiteY0" fmla="*/ 1777 h 1777"/>
              <a:gd name="connsiteX1" fmla="*/ 1 w 1335724"/>
              <a:gd name="connsiteY1" fmla="*/ 0 h 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5724" h="1777">
                <a:moveTo>
                  <a:pt x="1335724" y="1777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2075" y="307566"/>
            <a:ext cx="549854" cy="4418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Nasal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2076" y="827332"/>
            <a:ext cx="778282" cy="1214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Pharynx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2938" y="1084014"/>
            <a:ext cx="643768" cy="1214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Larynx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47252" y="1419255"/>
            <a:ext cx="764831" cy="1284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Trachea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7254" y="1722213"/>
            <a:ext cx="691734" cy="2148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Bronchi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56392" y="2075730"/>
            <a:ext cx="603415" cy="1902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Lungs</a:t>
            </a:r>
          </a:p>
        </p:txBody>
      </p:sp>
      <p:sp>
        <p:nvSpPr>
          <p:cNvPr id="45" name="Freeform 3"/>
          <p:cNvSpPr/>
          <p:nvPr/>
        </p:nvSpPr>
        <p:spPr>
          <a:xfrm rot="10158590" flipH="1">
            <a:off x="4020369" y="1363991"/>
            <a:ext cx="840731" cy="55734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33" h="673519">
                <a:moveTo>
                  <a:pt x="0" y="673519"/>
                </a:moveTo>
                <a:cubicBezTo>
                  <a:pt x="139871" y="341412"/>
                  <a:pt x="166655" y="267491"/>
                  <a:pt x="256823" y="45564"/>
                </a:cubicBezTo>
                <a:lnTo>
                  <a:pt x="317533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1311" y="5303175"/>
            <a:ext cx="2495087" cy="39172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(h) Respiratory System</a:t>
            </a: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DF711-BD6E-8643-98FD-1C380A7BD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5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0476543" y="4662521"/>
            <a:ext cx="0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000" b="1" kern="0" spc="3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" name="Picture 3" descr="figure_01_02i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2941320" y="212028"/>
            <a:ext cx="3261360" cy="6413083"/>
          </a:xfrm>
          <a:prstGeom prst="rect">
            <a:avLst/>
          </a:prstGeom>
        </p:spPr>
      </p:pic>
      <p:sp>
        <p:nvSpPr>
          <p:cNvPr id="32" name="Freeform 3"/>
          <p:cNvSpPr/>
          <p:nvPr/>
        </p:nvSpPr>
        <p:spPr>
          <a:xfrm>
            <a:off x="3762249" y="704720"/>
            <a:ext cx="1267649" cy="1971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762249" y="704720"/>
            <a:ext cx="1267649" cy="1971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957446" y="1115234"/>
            <a:ext cx="1072455" cy="2074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957446" y="1115234"/>
            <a:ext cx="1072455" cy="2074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103767" y="1657844"/>
            <a:ext cx="917776" cy="23840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4103767" y="1657844"/>
            <a:ext cx="917776" cy="23840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4070875" y="2045249"/>
            <a:ext cx="1185891" cy="24871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070875" y="2045249"/>
            <a:ext cx="1185891" cy="24871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 rot="10158590" flipH="1">
            <a:off x="4240223" y="2222564"/>
            <a:ext cx="962270" cy="60087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cubicBezTo>
                  <a:pt x="277114" y="16054"/>
                  <a:pt x="275903" y="11634"/>
                  <a:pt x="291015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 rot="10158590" flipH="1">
            <a:off x="4240223" y="2222565"/>
            <a:ext cx="962270" cy="60087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lnTo>
                  <a:pt x="291015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 rot="10158590" flipH="1">
            <a:off x="4020572" y="2437538"/>
            <a:ext cx="1054717" cy="98384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  <a:gd name="connsiteX0" fmla="*/ 0 w 291015"/>
              <a:gd name="connsiteY0" fmla="*/ 554864 h 554864"/>
              <a:gd name="connsiteX1" fmla="*/ 270394 w 291015"/>
              <a:gd name="connsiteY1" fmla="*/ 9536 h 554864"/>
              <a:gd name="connsiteX2" fmla="*/ 291015 w 291015"/>
              <a:gd name="connsiteY2" fmla="*/ 0 h 5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15" h="554864">
                <a:moveTo>
                  <a:pt x="0" y="554864"/>
                </a:moveTo>
                <a:lnTo>
                  <a:pt x="270394" y="9536"/>
                </a:lnTo>
                <a:lnTo>
                  <a:pt x="291015" y="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 rot="10158590" flipH="1">
            <a:off x="4021469" y="2427976"/>
            <a:ext cx="1156055" cy="1002973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6" h="565650">
                <a:moveTo>
                  <a:pt x="0" y="565650"/>
                </a:moveTo>
                <a:lnTo>
                  <a:pt x="270394" y="20322"/>
                </a:lnTo>
                <a:lnTo>
                  <a:pt x="318976" y="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62024" y="636359"/>
            <a:ext cx="981061" cy="2357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Oral cavity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75477" y="1028947"/>
            <a:ext cx="1007116" cy="1136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Esophagus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2023" y="1593987"/>
            <a:ext cx="832221" cy="1012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Stomach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0930" y="1986574"/>
            <a:ext cx="859130" cy="2251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00931" y="2630562"/>
            <a:ext cx="767220" cy="4140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Large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06030" y="3210149"/>
            <a:ext cx="697684" cy="24391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Rectum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00426" y="5453872"/>
            <a:ext cx="2232447" cy="2813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5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</a:t>
            </a:r>
            <a:r>
              <a:rPr lang="en-US" sz="1550" kern="0" dirty="0" err="1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i</a:t>
            </a:r>
            <a:r>
              <a:rPr lang="en-US" sz="155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) Digestive System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68434" y="5828615"/>
            <a:ext cx="3225050" cy="8173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80" kern="0">
                <a:latin typeface="Arial"/>
                <a:cs typeface="Arial"/>
              </a:defRPr>
            </a:lvl1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Breaks food down into absorbable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nutrients that enter the blood for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distribution to body cells; indigestible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ea typeface="ＭＳ Ｐゴシック" charset="0"/>
              </a:rPr>
              <a:t>foodstuffs are eliminated as feces.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FFF6E-E2C2-134F-9086-94C05FE2F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3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/>
          <p:cNvSpPr txBox="1"/>
          <p:nvPr/>
        </p:nvSpPr>
        <p:spPr>
          <a:xfrm>
            <a:off x="10476543" y="4662521"/>
            <a:ext cx="0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000" b="1" kern="0" spc="3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 descr="figure_01_02j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"/>
          <a:stretch/>
        </p:blipFill>
        <p:spPr>
          <a:xfrm>
            <a:off x="3066288" y="191069"/>
            <a:ext cx="3011424" cy="63663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6322" y="1439754"/>
            <a:ext cx="1033370" cy="2187413"/>
            <a:chOff x="6287207" y="909378"/>
            <a:chExt cx="489230" cy="1041142"/>
          </a:xfrm>
        </p:grpSpPr>
        <p:sp>
          <p:nvSpPr>
            <p:cNvPr id="27" name="Freeform 3"/>
            <p:cNvSpPr/>
            <p:nvPr/>
          </p:nvSpPr>
          <p:spPr>
            <a:xfrm rot="10158590" flipH="1">
              <a:off x="6364422" y="909378"/>
              <a:ext cx="412015" cy="240957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6">
                  <a:moveTo>
                    <a:pt x="0" y="1"/>
                  </a:moveTo>
                  <a:cubicBezTo>
                    <a:pt x="114656" y="167148"/>
                    <a:pt x="132826" y="205258"/>
                    <a:pt x="198061" y="284686"/>
                  </a:cubicBezTo>
                  <a:cubicBezTo>
                    <a:pt x="223877" y="268053"/>
                    <a:pt x="223044" y="274984"/>
                    <a:pt x="238156" y="263350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3"/>
            <p:cNvSpPr/>
            <p:nvPr/>
          </p:nvSpPr>
          <p:spPr>
            <a:xfrm rot="10158590" flipH="1">
              <a:off x="6364422" y="909378"/>
              <a:ext cx="412015" cy="240957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6">
                  <a:moveTo>
                    <a:pt x="0" y="1"/>
                  </a:moveTo>
                  <a:cubicBezTo>
                    <a:pt x="114656" y="167148"/>
                    <a:pt x="132826" y="205258"/>
                    <a:pt x="198061" y="284686"/>
                  </a:cubicBezTo>
                  <a:cubicBezTo>
                    <a:pt x="223877" y="268053"/>
                    <a:pt x="223044" y="274984"/>
                    <a:pt x="238156" y="263350"/>
                  </a:cubicBez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 rot="10158590" flipH="1">
              <a:off x="6324817" y="1191101"/>
              <a:ext cx="433246" cy="127517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5">
                  <a:moveTo>
                    <a:pt x="0" y="0"/>
                  </a:moveTo>
                  <a:lnTo>
                    <a:pt x="198061" y="284685"/>
                  </a:lnTo>
                  <a:cubicBezTo>
                    <a:pt x="223877" y="268052"/>
                    <a:pt x="223044" y="274983"/>
                    <a:pt x="238156" y="263349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/>
            <p:cNvSpPr/>
            <p:nvPr/>
          </p:nvSpPr>
          <p:spPr>
            <a:xfrm rot="10158590" flipH="1">
              <a:off x="6324817" y="1191101"/>
              <a:ext cx="433246" cy="127517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5">
                  <a:moveTo>
                    <a:pt x="0" y="0"/>
                  </a:moveTo>
                  <a:lnTo>
                    <a:pt x="198061" y="284685"/>
                  </a:lnTo>
                  <a:lnTo>
                    <a:pt x="238156" y="263349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1" name="Freeform 3"/>
            <p:cNvSpPr/>
            <p:nvPr/>
          </p:nvSpPr>
          <p:spPr>
            <a:xfrm rot="10158590" flipH="1">
              <a:off x="6287207" y="1379795"/>
              <a:ext cx="465655" cy="106878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5">
                  <a:moveTo>
                    <a:pt x="0" y="0"/>
                  </a:moveTo>
                  <a:lnTo>
                    <a:pt x="198061" y="284685"/>
                  </a:lnTo>
                  <a:lnTo>
                    <a:pt x="238156" y="263349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5" name="Freeform 3"/>
            <p:cNvSpPr/>
            <p:nvPr/>
          </p:nvSpPr>
          <p:spPr>
            <a:xfrm rot="10158590" flipH="1">
              <a:off x="6287207" y="1379795"/>
              <a:ext cx="465655" cy="106878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  <a:gd name="connsiteX0" fmla="*/ 0 w 238156"/>
                <a:gd name="connsiteY0" fmla="*/ 0 h 284685"/>
                <a:gd name="connsiteX1" fmla="*/ 198061 w 238156"/>
                <a:gd name="connsiteY1" fmla="*/ 284685 h 284685"/>
                <a:gd name="connsiteX2" fmla="*/ 238156 w 238156"/>
                <a:gd name="connsiteY2" fmla="*/ 263349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56" h="284685">
                  <a:moveTo>
                    <a:pt x="0" y="0"/>
                  </a:moveTo>
                  <a:lnTo>
                    <a:pt x="198061" y="284685"/>
                  </a:lnTo>
                  <a:lnTo>
                    <a:pt x="238156" y="263349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6" name="Freeform 3"/>
            <p:cNvSpPr/>
            <p:nvPr/>
          </p:nvSpPr>
          <p:spPr>
            <a:xfrm rot="10158590" flipH="1" flipV="1">
              <a:off x="6319756" y="1534731"/>
              <a:ext cx="381321" cy="415789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41584"/>
                <a:gd name="connsiteY0" fmla="*/ 0 h 301086"/>
                <a:gd name="connsiteX1" fmla="*/ 198061 w 241584"/>
                <a:gd name="connsiteY1" fmla="*/ 284685 h 301086"/>
                <a:gd name="connsiteX2" fmla="*/ 241584 w 241584"/>
                <a:gd name="connsiteY2" fmla="*/ 299045 h 301086"/>
                <a:gd name="connsiteX0" fmla="*/ 0 w 241584"/>
                <a:gd name="connsiteY0" fmla="*/ 0 h 303713"/>
                <a:gd name="connsiteX1" fmla="*/ 198061 w 241584"/>
                <a:gd name="connsiteY1" fmla="*/ 284685 h 303713"/>
                <a:gd name="connsiteX2" fmla="*/ 241584 w 241584"/>
                <a:gd name="connsiteY2" fmla="*/ 299045 h 303713"/>
                <a:gd name="connsiteX0" fmla="*/ 0 w 241584"/>
                <a:gd name="connsiteY0" fmla="*/ 0 h 302469"/>
                <a:gd name="connsiteX1" fmla="*/ 198061 w 241584"/>
                <a:gd name="connsiteY1" fmla="*/ 284685 h 302469"/>
                <a:gd name="connsiteX2" fmla="*/ 241584 w 241584"/>
                <a:gd name="connsiteY2" fmla="*/ 299045 h 302469"/>
                <a:gd name="connsiteX0" fmla="*/ 0 w 247394"/>
                <a:gd name="connsiteY0" fmla="*/ 0 h 293615"/>
                <a:gd name="connsiteX1" fmla="*/ 198061 w 247394"/>
                <a:gd name="connsiteY1" fmla="*/ 284685 h 293615"/>
                <a:gd name="connsiteX2" fmla="*/ 247394 w 247394"/>
                <a:gd name="connsiteY2" fmla="*/ 288369 h 293615"/>
                <a:gd name="connsiteX0" fmla="*/ 0 w 247394"/>
                <a:gd name="connsiteY0" fmla="*/ 0 h 288369"/>
                <a:gd name="connsiteX1" fmla="*/ 198061 w 247394"/>
                <a:gd name="connsiteY1" fmla="*/ 284685 h 288369"/>
                <a:gd name="connsiteX2" fmla="*/ 247394 w 247394"/>
                <a:gd name="connsiteY2" fmla="*/ 288369 h 288369"/>
                <a:gd name="connsiteX0" fmla="*/ 0 w 236409"/>
                <a:gd name="connsiteY0" fmla="*/ 0 h 293118"/>
                <a:gd name="connsiteX1" fmla="*/ 198061 w 236409"/>
                <a:gd name="connsiteY1" fmla="*/ 284685 h 293118"/>
                <a:gd name="connsiteX2" fmla="*/ 236409 w 236409"/>
                <a:gd name="connsiteY2" fmla="*/ 293118 h 293118"/>
                <a:gd name="connsiteX0" fmla="*/ 0 w 236409"/>
                <a:gd name="connsiteY0" fmla="*/ 0 h 293118"/>
                <a:gd name="connsiteX1" fmla="*/ 198061 w 236409"/>
                <a:gd name="connsiteY1" fmla="*/ 284685 h 293118"/>
                <a:gd name="connsiteX2" fmla="*/ 236409 w 236409"/>
                <a:gd name="connsiteY2" fmla="*/ 293118 h 2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409" h="293118">
                  <a:moveTo>
                    <a:pt x="0" y="0"/>
                  </a:moveTo>
                  <a:lnTo>
                    <a:pt x="198061" y="284685"/>
                  </a:lnTo>
                  <a:cubicBezTo>
                    <a:pt x="229631" y="289320"/>
                    <a:pt x="211692" y="288278"/>
                    <a:pt x="236409" y="293118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"/>
            <p:cNvSpPr/>
            <p:nvPr/>
          </p:nvSpPr>
          <p:spPr>
            <a:xfrm rot="10158590" flipH="1" flipV="1">
              <a:off x="6319756" y="1534731"/>
              <a:ext cx="381321" cy="415789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41584"/>
                <a:gd name="connsiteY0" fmla="*/ 0 h 301086"/>
                <a:gd name="connsiteX1" fmla="*/ 198061 w 241584"/>
                <a:gd name="connsiteY1" fmla="*/ 284685 h 301086"/>
                <a:gd name="connsiteX2" fmla="*/ 241584 w 241584"/>
                <a:gd name="connsiteY2" fmla="*/ 299045 h 301086"/>
                <a:gd name="connsiteX0" fmla="*/ 0 w 241584"/>
                <a:gd name="connsiteY0" fmla="*/ 0 h 303713"/>
                <a:gd name="connsiteX1" fmla="*/ 198061 w 241584"/>
                <a:gd name="connsiteY1" fmla="*/ 284685 h 303713"/>
                <a:gd name="connsiteX2" fmla="*/ 241584 w 241584"/>
                <a:gd name="connsiteY2" fmla="*/ 299045 h 303713"/>
                <a:gd name="connsiteX0" fmla="*/ 0 w 241584"/>
                <a:gd name="connsiteY0" fmla="*/ 0 h 302469"/>
                <a:gd name="connsiteX1" fmla="*/ 198061 w 241584"/>
                <a:gd name="connsiteY1" fmla="*/ 284685 h 302469"/>
                <a:gd name="connsiteX2" fmla="*/ 241584 w 241584"/>
                <a:gd name="connsiteY2" fmla="*/ 299045 h 302469"/>
                <a:gd name="connsiteX0" fmla="*/ 0 w 247394"/>
                <a:gd name="connsiteY0" fmla="*/ 0 h 293615"/>
                <a:gd name="connsiteX1" fmla="*/ 198061 w 247394"/>
                <a:gd name="connsiteY1" fmla="*/ 284685 h 293615"/>
                <a:gd name="connsiteX2" fmla="*/ 247394 w 247394"/>
                <a:gd name="connsiteY2" fmla="*/ 288369 h 293615"/>
                <a:gd name="connsiteX0" fmla="*/ 0 w 247394"/>
                <a:gd name="connsiteY0" fmla="*/ 0 h 288369"/>
                <a:gd name="connsiteX1" fmla="*/ 198061 w 247394"/>
                <a:gd name="connsiteY1" fmla="*/ 284685 h 288369"/>
                <a:gd name="connsiteX2" fmla="*/ 247394 w 247394"/>
                <a:gd name="connsiteY2" fmla="*/ 288369 h 288369"/>
                <a:gd name="connsiteX0" fmla="*/ 0 w 236409"/>
                <a:gd name="connsiteY0" fmla="*/ 0 h 293118"/>
                <a:gd name="connsiteX1" fmla="*/ 198061 w 236409"/>
                <a:gd name="connsiteY1" fmla="*/ 284685 h 293118"/>
                <a:gd name="connsiteX2" fmla="*/ 236409 w 236409"/>
                <a:gd name="connsiteY2" fmla="*/ 293118 h 293118"/>
                <a:gd name="connsiteX0" fmla="*/ 0 w 236409"/>
                <a:gd name="connsiteY0" fmla="*/ 0 h 293118"/>
                <a:gd name="connsiteX1" fmla="*/ 198061 w 236409"/>
                <a:gd name="connsiteY1" fmla="*/ 284685 h 293118"/>
                <a:gd name="connsiteX2" fmla="*/ 236409 w 236409"/>
                <a:gd name="connsiteY2" fmla="*/ 293118 h 293118"/>
                <a:gd name="connsiteX0" fmla="*/ 0 w 236409"/>
                <a:gd name="connsiteY0" fmla="*/ 0 h 293118"/>
                <a:gd name="connsiteX1" fmla="*/ 198061 w 236409"/>
                <a:gd name="connsiteY1" fmla="*/ 284685 h 293118"/>
                <a:gd name="connsiteX2" fmla="*/ 236409 w 236409"/>
                <a:gd name="connsiteY2" fmla="*/ 293118 h 29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409" h="293118">
                  <a:moveTo>
                    <a:pt x="0" y="0"/>
                  </a:moveTo>
                  <a:lnTo>
                    <a:pt x="198061" y="284685"/>
                  </a:lnTo>
                  <a:lnTo>
                    <a:pt x="236409" y="293118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17167" y="1273558"/>
            <a:ext cx="657570" cy="24747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Kidney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17955" y="1882654"/>
            <a:ext cx="558254" cy="2186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Ureter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12085" y="2267642"/>
            <a:ext cx="695496" cy="4030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Urinary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bladder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12084" y="3446967"/>
            <a:ext cx="640759" cy="2309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Urethra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11964" y="5776787"/>
            <a:ext cx="2795616" cy="8901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Eliminates nitrogen-containing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wastes from the body; regulates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water, electrolyte, and acid-base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balance of the blood.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3683" y="5439461"/>
            <a:ext cx="2143674" cy="2877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(j) Urinary System</a:t>
            </a: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6E26D-E0B8-C142-AF50-78A11F6AE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8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igure_01_02k-l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"/>
          <a:stretch/>
        </p:blipFill>
        <p:spPr>
          <a:xfrm>
            <a:off x="1003569" y="190301"/>
            <a:ext cx="7126224" cy="6357415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10476543" y="4662521"/>
            <a:ext cx="0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000" b="1" kern="0" spc="3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93094" y="5259760"/>
            <a:ext cx="3149901" cy="2308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(k) Male Reproductive System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42113" y="5554258"/>
            <a:ext cx="7064298" cy="100949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36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Overall function of the reproductive system is production of offspring. Testes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6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produce sperm and male sex hormone; ducts and glands aid in delivery of viable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6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 to the female reproductive tract. Ovaries produce eggs and female sex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6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hormones; remaining structures serve as sites for fertilization and development of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36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fetus. Mammary glands of female breasts produce milk to nourish the newborn.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1778894" y="1576195"/>
            <a:ext cx="1791661" cy="2120621"/>
            <a:chOff x="976199" y="2754802"/>
            <a:chExt cx="865981" cy="1031636"/>
          </a:xfrm>
        </p:grpSpPr>
        <p:sp>
          <p:nvSpPr>
            <p:cNvPr id="118" name="Freeform 3"/>
            <p:cNvSpPr/>
            <p:nvPr/>
          </p:nvSpPr>
          <p:spPr>
            <a:xfrm rot="10158590" flipH="1">
              <a:off x="1356195" y="2754802"/>
              <a:ext cx="485985" cy="482169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5" h="284685">
                  <a:moveTo>
                    <a:pt x="0" y="0"/>
                  </a:moveTo>
                  <a:lnTo>
                    <a:pt x="198061" y="284685"/>
                  </a:lnTo>
                  <a:cubicBezTo>
                    <a:pt x="229357" y="276220"/>
                    <a:pt x="198863" y="282943"/>
                    <a:pt x="216435" y="278475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rot="10158590" flipH="1">
              <a:off x="1356195" y="2754802"/>
              <a:ext cx="485985" cy="482169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5" h="284685">
                  <a:moveTo>
                    <a:pt x="0" y="0"/>
                  </a:moveTo>
                  <a:lnTo>
                    <a:pt x="198061" y="284685"/>
                  </a:lnTo>
                  <a:lnTo>
                    <a:pt x="216435" y="27847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0" name="Freeform 3"/>
            <p:cNvSpPr/>
            <p:nvPr/>
          </p:nvSpPr>
          <p:spPr>
            <a:xfrm flipH="1">
              <a:off x="1053099" y="3407265"/>
              <a:ext cx="320800" cy="193225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046" h="287926">
                  <a:moveTo>
                    <a:pt x="0" y="0"/>
                  </a:moveTo>
                  <a:cubicBezTo>
                    <a:pt x="114656" y="167147"/>
                    <a:pt x="132826" y="205257"/>
                    <a:pt x="198061" y="284685"/>
                  </a:cubicBezTo>
                  <a:cubicBezTo>
                    <a:pt x="236336" y="290413"/>
                    <a:pt x="201190" y="287675"/>
                    <a:pt x="235046" y="28320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1" name="Freeform 3"/>
            <p:cNvSpPr/>
            <p:nvPr/>
          </p:nvSpPr>
          <p:spPr>
            <a:xfrm flipH="1">
              <a:off x="1053099" y="3407265"/>
              <a:ext cx="320800" cy="193225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046" h="287926">
                  <a:moveTo>
                    <a:pt x="0" y="0"/>
                  </a:moveTo>
                  <a:cubicBezTo>
                    <a:pt x="114656" y="167147"/>
                    <a:pt x="132826" y="205257"/>
                    <a:pt x="198061" y="284685"/>
                  </a:cubicBezTo>
                  <a:cubicBezTo>
                    <a:pt x="236336" y="290413"/>
                    <a:pt x="201190" y="287675"/>
                    <a:pt x="235046" y="283206"/>
                  </a:cubicBez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2" name="Freeform 3"/>
            <p:cNvSpPr/>
            <p:nvPr/>
          </p:nvSpPr>
          <p:spPr>
            <a:xfrm>
              <a:off x="1401650" y="3362815"/>
              <a:ext cx="368300" cy="290273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046" h="287926">
                  <a:moveTo>
                    <a:pt x="0" y="0"/>
                  </a:moveTo>
                  <a:lnTo>
                    <a:pt x="198061" y="284685"/>
                  </a:lnTo>
                  <a:cubicBezTo>
                    <a:pt x="236336" y="290413"/>
                    <a:pt x="201190" y="287675"/>
                    <a:pt x="235046" y="28320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3" name="Freeform 3"/>
            <p:cNvSpPr/>
            <p:nvPr/>
          </p:nvSpPr>
          <p:spPr>
            <a:xfrm>
              <a:off x="1401649" y="3362815"/>
              <a:ext cx="365125" cy="288690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33020"/>
                <a:gd name="connsiteY0" fmla="*/ 0 h 289384"/>
                <a:gd name="connsiteX1" fmla="*/ 198061 w 233020"/>
                <a:gd name="connsiteY1" fmla="*/ 284685 h 289384"/>
                <a:gd name="connsiteX2" fmla="*/ 233020 w 233020"/>
                <a:gd name="connsiteY2" fmla="*/ 286356 h 289384"/>
                <a:gd name="connsiteX0" fmla="*/ 0 w 233020"/>
                <a:gd name="connsiteY0" fmla="*/ 0 h 286356"/>
                <a:gd name="connsiteX1" fmla="*/ 198061 w 233020"/>
                <a:gd name="connsiteY1" fmla="*/ 284685 h 286356"/>
                <a:gd name="connsiteX2" fmla="*/ 233020 w 233020"/>
                <a:gd name="connsiteY2" fmla="*/ 286356 h 286356"/>
                <a:gd name="connsiteX0" fmla="*/ 0 w 233020"/>
                <a:gd name="connsiteY0" fmla="*/ 0 h 286356"/>
                <a:gd name="connsiteX1" fmla="*/ 198061 w 233020"/>
                <a:gd name="connsiteY1" fmla="*/ 284685 h 286356"/>
                <a:gd name="connsiteX2" fmla="*/ 233020 w 233020"/>
                <a:gd name="connsiteY2" fmla="*/ 286356 h 28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020" h="286356">
                  <a:moveTo>
                    <a:pt x="0" y="0"/>
                  </a:moveTo>
                  <a:lnTo>
                    <a:pt x="198061" y="284685"/>
                  </a:lnTo>
                  <a:lnTo>
                    <a:pt x="233020" y="286356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4" name="Freeform 3"/>
            <p:cNvSpPr/>
            <p:nvPr/>
          </p:nvSpPr>
          <p:spPr>
            <a:xfrm>
              <a:off x="1398475" y="3410440"/>
              <a:ext cx="368300" cy="375998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046" h="287926">
                  <a:moveTo>
                    <a:pt x="0" y="0"/>
                  </a:moveTo>
                  <a:lnTo>
                    <a:pt x="198061" y="284685"/>
                  </a:lnTo>
                  <a:cubicBezTo>
                    <a:pt x="236336" y="290413"/>
                    <a:pt x="201190" y="287675"/>
                    <a:pt x="235046" y="283206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5" name="Freeform 3"/>
            <p:cNvSpPr/>
            <p:nvPr/>
          </p:nvSpPr>
          <p:spPr>
            <a:xfrm flipH="1" flipV="1">
              <a:off x="976199" y="2859338"/>
              <a:ext cx="393700" cy="412750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28967"/>
                <a:gd name="connsiteY0" fmla="*/ 0 h 292303"/>
                <a:gd name="connsiteX1" fmla="*/ 198061 w 228967"/>
                <a:gd name="connsiteY1" fmla="*/ 284685 h 292303"/>
                <a:gd name="connsiteX2" fmla="*/ 228967 w 228967"/>
                <a:gd name="connsiteY2" fmla="*/ 290500 h 292303"/>
                <a:gd name="connsiteX0" fmla="*/ 0 w 228967"/>
                <a:gd name="connsiteY0" fmla="*/ 0 h 290500"/>
                <a:gd name="connsiteX1" fmla="*/ 198061 w 228967"/>
                <a:gd name="connsiteY1" fmla="*/ 284685 h 290500"/>
                <a:gd name="connsiteX2" fmla="*/ 228967 w 228967"/>
                <a:gd name="connsiteY2" fmla="*/ 290500 h 290500"/>
                <a:gd name="connsiteX0" fmla="*/ 0 w 226941"/>
                <a:gd name="connsiteY0" fmla="*/ 0 h 286515"/>
                <a:gd name="connsiteX1" fmla="*/ 198061 w 226941"/>
                <a:gd name="connsiteY1" fmla="*/ 284685 h 286515"/>
                <a:gd name="connsiteX2" fmla="*/ 226941 w 226941"/>
                <a:gd name="connsiteY2" fmla="*/ 285637 h 286515"/>
                <a:gd name="connsiteX0" fmla="*/ 0 w 226941"/>
                <a:gd name="connsiteY0" fmla="*/ 0 h 288988"/>
                <a:gd name="connsiteX1" fmla="*/ 198061 w 226941"/>
                <a:gd name="connsiteY1" fmla="*/ 284685 h 288988"/>
                <a:gd name="connsiteX2" fmla="*/ 226941 w 226941"/>
                <a:gd name="connsiteY2" fmla="*/ 285637 h 288988"/>
                <a:gd name="connsiteX0" fmla="*/ 0 w 226941"/>
                <a:gd name="connsiteY0" fmla="*/ 0 h 287570"/>
                <a:gd name="connsiteX1" fmla="*/ 198061 w 226941"/>
                <a:gd name="connsiteY1" fmla="*/ 284685 h 287570"/>
                <a:gd name="connsiteX2" fmla="*/ 226941 w 226941"/>
                <a:gd name="connsiteY2" fmla="*/ 285637 h 287570"/>
                <a:gd name="connsiteX0" fmla="*/ 0 w 226941"/>
                <a:gd name="connsiteY0" fmla="*/ 0 h 286492"/>
                <a:gd name="connsiteX1" fmla="*/ 198061 w 226941"/>
                <a:gd name="connsiteY1" fmla="*/ 284685 h 286492"/>
                <a:gd name="connsiteX2" fmla="*/ 226941 w 226941"/>
                <a:gd name="connsiteY2" fmla="*/ 285637 h 286492"/>
                <a:gd name="connsiteX0" fmla="*/ 0 w 226941"/>
                <a:gd name="connsiteY0" fmla="*/ 0 h 286492"/>
                <a:gd name="connsiteX1" fmla="*/ 198061 w 226941"/>
                <a:gd name="connsiteY1" fmla="*/ 284685 h 286492"/>
                <a:gd name="connsiteX2" fmla="*/ 226941 w 226941"/>
                <a:gd name="connsiteY2" fmla="*/ 285637 h 28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41" h="286492">
                  <a:moveTo>
                    <a:pt x="0" y="0"/>
                  </a:moveTo>
                  <a:lnTo>
                    <a:pt x="198061" y="284685"/>
                  </a:lnTo>
                  <a:cubicBezTo>
                    <a:pt x="214047" y="285550"/>
                    <a:pt x="211321" y="287673"/>
                    <a:pt x="226941" y="285637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6" name="Freeform 3"/>
            <p:cNvSpPr/>
            <p:nvPr/>
          </p:nvSpPr>
          <p:spPr>
            <a:xfrm flipH="1" flipV="1">
              <a:off x="976199" y="2860570"/>
              <a:ext cx="393700" cy="411518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28967"/>
                <a:gd name="connsiteY0" fmla="*/ 0 h 292303"/>
                <a:gd name="connsiteX1" fmla="*/ 198061 w 228967"/>
                <a:gd name="connsiteY1" fmla="*/ 284685 h 292303"/>
                <a:gd name="connsiteX2" fmla="*/ 228967 w 228967"/>
                <a:gd name="connsiteY2" fmla="*/ 290500 h 292303"/>
                <a:gd name="connsiteX0" fmla="*/ 0 w 228967"/>
                <a:gd name="connsiteY0" fmla="*/ 0 h 290500"/>
                <a:gd name="connsiteX1" fmla="*/ 198061 w 228967"/>
                <a:gd name="connsiteY1" fmla="*/ 284685 h 290500"/>
                <a:gd name="connsiteX2" fmla="*/ 228967 w 228967"/>
                <a:gd name="connsiteY2" fmla="*/ 290500 h 290500"/>
                <a:gd name="connsiteX0" fmla="*/ 0 w 226941"/>
                <a:gd name="connsiteY0" fmla="*/ 0 h 286515"/>
                <a:gd name="connsiteX1" fmla="*/ 198061 w 226941"/>
                <a:gd name="connsiteY1" fmla="*/ 284685 h 286515"/>
                <a:gd name="connsiteX2" fmla="*/ 226941 w 226941"/>
                <a:gd name="connsiteY2" fmla="*/ 285637 h 286515"/>
                <a:gd name="connsiteX0" fmla="*/ 0 w 226941"/>
                <a:gd name="connsiteY0" fmla="*/ 0 h 288988"/>
                <a:gd name="connsiteX1" fmla="*/ 198061 w 226941"/>
                <a:gd name="connsiteY1" fmla="*/ 284685 h 288988"/>
                <a:gd name="connsiteX2" fmla="*/ 226941 w 226941"/>
                <a:gd name="connsiteY2" fmla="*/ 285637 h 288988"/>
                <a:gd name="connsiteX0" fmla="*/ 0 w 226941"/>
                <a:gd name="connsiteY0" fmla="*/ 0 h 287570"/>
                <a:gd name="connsiteX1" fmla="*/ 198061 w 226941"/>
                <a:gd name="connsiteY1" fmla="*/ 284685 h 287570"/>
                <a:gd name="connsiteX2" fmla="*/ 226941 w 226941"/>
                <a:gd name="connsiteY2" fmla="*/ 285637 h 287570"/>
                <a:gd name="connsiteX0" fmla="*/ 0 w 226941"/>
                <a:gd name="connsiteY0" fmla="*/ 0 h 286492"/>
                <a:gd name="connsiteX1" fmla="*/ 198061 w 226941"/>
                <a:gd name="connsiteY1" fmla="*/ 284685 h 286492"/>
                <a:gd name="connsiteX2" fmla="*/ 226941 w 226941"/>
                <a:gd name="connsiteY2" fmla="*/ 285637 h 286492"/>
                <a:gd name="connsiteX0" fmla="*/ 0 w 226941"/>
                <a:gd name="connsiteY0" fmla="*/ 0 h 285637"/>
                <a:gd name="connsiteX1" fmla="*/ 198061 w 226941"/>
                <a:gd name="connsiteY1" fmla="*/ 284685 h 285637"/>
                <a:gd name="connsiteX2" fmla="*/ 226941 w 226941"/>
                <a:gd name="connsiteY2" fmla="*/ 285637 h 285637"/>
                <a:gd name="connsiteX0" fmla="*/ 0 w 226941"/>
                <a:gd name="connsiteY0" fmla="*/ 0 h 285637"/>
                <a:gd name="connsiteX1" fmla="*/ 198061 w 226941"/>
                <a:gd name="connsiteY1" fmla="*/ 284685 h 285637"/>
                <a:gd name="connsiteX2" fmla="*/ 226941 w 226941"/>
                <a:gd name="connsiteY2" fmla="*/ 285637 h 2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41" h="285637">
                  <a:moveTo>
                    <a:pt x="0" y="0"/>
                  </a:moveTo>
                  <a:lnTo>
                    <a:pt x="198061" y="284685"/>
                  </a:lnTo>
                  <a:lnTo>
                    <a:pt x="226941" y="285637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27" name="Freeform 3"/>
            <p:cNvSpPr/>
            <p:nvPr/>
          </p:nvSpPr>
          <p:spPr>
            <a:xfrm>
              <a:off x="1398475" y="3410440"/>
              <a:ext cx="368300" cy="371766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342025"/>
                <a:gd name="connsiteY0" fmla="*/ 1677737 h 1944448"/>
                <a:gd name="connsiteX1" fmla="*/ 387737 w 1342025"/>
                <a:gd name="connsiteY1" fmla="*/ 1795317 h 1944448"/>
                <a:gd name="connsiteX2" fmla="*/ 1342025 w 1342025"/>
                <a:gd name="connsiteY2" fmla="*/ -1 h 1944448"/>
                <a:gd name="connsiteX0" fmla="*/ 0 w 1342025"/>
                <a:gd name="connsiteY0" fmla="*/ 1677737 h 1800744"/>
                <a:gd name="connsiteX1" fmla="*/ 387737 w 1342025"/>
                <a:gd name="connsiteY1" fmla="*/ 1795317 h 1800744"/>
                <a:gd name="connsiteX2" fmla="*/ 1342025 w 1342025"/>
                <a:gd name="connsiteY2" fmla="*/ -1 h 1800744"/>
                <a:gd name="connsiteX0" fmla="*/ 0 w 1342025"/>
                <a:gd name="connsiteY0" fmla="*/ 1677737 h 1826672"/>
                <a:gd name="connsiteX1" fmla="*/ 387737 w 1342025"/>
                <a:gd name="connsiteY1" fmla="*/ 1795317 h 1826672"/>
                <a:gd name="connsiteX2" fmla="*/ 1342025 w 1342025"/>
                <a:gd name="connsiteY2" fmla="*/ -1 h 1826672"/>
                <a:gd name="connsiteX0" fmla="*/ 0 w 1342025"/>
                <a:gd name="connsiteY0" fmla="*/ 1677737 h 1861682"/>
                <a:gd name="connsiteX1" fmla="*/ 357355 w 1342025"/>
                <a:gd name="connsiteY1" fmla="*/ 1837030 h 1861682"/>
                <a:gd name="connsiteX2" fmla="*/ 1342025 w 1342025"/>
                <a:gd name="connsiteY2" fmla="*/ -1 h 1861682"/>
                <a:gd name="connsiteX0" fmla="*/ 0 w 1342025"/>
                <a:gd name="connsiteY0" fmla="*/ 1677737 h 1837045"/>
                <a:gd name="connsiteX1" fmla="*/ 357355 w 1342025"/>
                <a:gd name="connsiteY1" fmla="*/ 1837030 h 1837045"/>
                <a:gd name="connsiteX2" fmla="*/ 1342025 w 1342025"/>
                <a:gd name="connsiteY2" fmla="*/ -1 h 1837045"/>
                <a:gd name="connsiteX0" fmla="*/ 0 w 1332686"/>
                <a:gd name="connsiteY0" fmla="*/ 1722892 h 1837045"/>
                <a:gd name="connsiteX1" fmla="*/ 348016 w 1332686"/>
                <a:gd name="connsiteY1" fmla="*/ 1837030 h 1837045"/>
                <a:gd name="connsiteX2" fmla="*/ 1332686 w 1332686"/>
                <a:gd name="connsiteY2" fmla="*/ -1 h 1837045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67364"/>
                <a:gd name="connsiteY0" fmla="*/ 0 h 114537"/>
                <a:gd name="connsiteX1" fmla="*/ 348016 w 467364"/>
                <a:gd name="connsiteY1" fmla="*/ 114138 h 114537"/>
                <a:gd name="connsiteX2" fmla="*/ 467364 w 467364"/>
                <a:gd name="connsiteY2" fmla="*/ 44993 h 114537"/>
                <a:gd name="connsiteX0" fmla="*/ 0 w 425147"/>
                <a:gd name="connsiteY0" fmla="*/ 0 h 114604"/>
                <a:gd name="connsiteX1" fmla="*/ 348016 w 425147"/>
                <a:gd name="connsiteY1" fmla="*/ 114138 h 114604"/>
                <a:gd name="connsiteX2" fmla="*/ 425147 w 425147"/>
                <a:gd name="connsiteY2" fmla="*/ 56974 h 114604"/>
                <a:gd name="connsiteX0" fmla="*/ 0 w 425147"/>
                <a:gd name="connsiteY0" fmla="*/ 0 h 118973"/>
                <a:gd name="connsiteX1" fmla="*/ 348016 w 425147"/>
                <a:gd name="connsiteY1" fmla="*/ 114138 h 118973"/>
                <a:gd name="connsiteX2" fmla="*/ 425147 w 425147"/>
                <a:gd name="connsiteY2" fmla="*/ 56974 h 118973"/>
                <a:gd name="connsiteX0" fmla="*/ 0 w 425087"/>
                <a:gd name="connsiteY0" fmla="*/ 4262 h 118973"/>
                <a:gd name="connsiteX1" fmla="*/ 348016 w 425087"/>
                <a:gd name="connsiteY1" fmla="*/ 118400 h 118973"/>
                <a:gd name="connsiteX2" fmla="*/ 425087 w 425087"/>
                <a:gd name="connsiteY2" fmla="*/ 2 h 118973"/>
                <a:gd name="connsiteX0" fmla="*/ 0 w 416429"/>
                <a:gd name="connsiteY0" fmla="*/ 0 h 118191"/>
                <a:gd name="connsiteX1" fmla="*/ 348016 w 416429"/>
                <a:gd name="connsiteY1" fmla="*/ 114138 h 118191"/>
                <a:gd name="connsiteX2" fmla="*/ 416429 w 416429"/>
                <a:gd name="connsiteY2" fmla="*/ 53610 h 118191"/>
                <a:gd name="connsiteX0" fmla="*/ 0 w 417053"/>
                <a:gd name="connsiteY0" fmla="*/ 0 h 114849"/>
                <a:gd name="connsiteX1" fmla="*/ 348016 w 417053"/>
                <a:gd name="connsiteY1" fmla="*/ 114138 h 114849"/>
                <a:gd name="connsiteX2" fmla="*/ 417053 w 417053"/>
                <a:gd name="connsiteY2" fmla="*/ 6770 h 114849"/>
                <a:gd name="connsiteX0" fmla="*/ 0 w 417053"/>
                <a:gd name="connsiteY0" fmla="*/ 0 h 116882"/>
                <a:gd name="connsiteX1" fmla="*/ 348016 w 417053"/>
                <a:gd name="connsiteY1" fmla="*/ 114138 h 116882"/>
                <a:gd name="connsiteX2" fmla="*/ 417053 w 417053"/>
                <a:gd name="connsiteY2" fmla="*/ 6770 h 116882"/>
                <a:gd name="connsiteX0" fmla="*/ 0 w 421782"/>
                <a:gd name="connsiteY0" fmla="*/ 0 h 127559"/>
                <a:gd name="connsiteX1" fmla="*/ 348016 w 421782"/>
                <a:gd name="connsiteY1" fmla="*/ 114138 h 127559"/>
                <a:gd name="connsiteX2" fmla="*/ 421782 w 421782"/>
                <a:gd name="connsiteY2" fmla="*/ 46262 h 127559"/>
                <a:gd name="connsiteX0" fmla="*/ 0 w 421782"/>
                <a:gd name="connsiteY0" fmla="*/ 0 h 114993"/>
                <a:gd name="connsiteX1" fmla="*/ 348016 w 421782"/>
                <a:gd name="connsiteY1" fmla="*/ 114138 h 114993"/>
                <a:gd name="connsiteX2" fmla="*/ 421782 w 421782"/>
                <a:gd name="connsiteY2" fmla="*/ 46262 h 114993"/>
                <a:gd name="connsiteX0" fmla="*/ 0 w 403037"/>
                <a:gd name="connsiteY0" fmla="*/ 0 h 116400"/>
                <a:gd name="connsiteX1" fmla="*/ 348016 w 403037"/>
                <a:gd name="connsiteY1" fmla="*/ 114138 h 116400"/>
                <a:gd name="connsiteX2" fmla="*/ 403037 w 403037"/>
                <a:gd name="connsiteY2" fmla="*/ 71998 h 116400"/>
                <a:gd name="connsiteX0" fmla="*/ 0 w 403037"/>
                <a:gd name="connsiteY0" fmla="*/ 371159 h 445879"/>
                <a:gd name="connsiteX1" fmla="*/ 266172 w 403037"/>
                <a:gd name="connsiteY1" fmla="*/ 81 h 445879"/>
                <a:gd name="connsiteX2" fmla="*/ 403037 w 403037"/>
                <a:gd name="connsiteY2" fmla="*/ 443157 h 445879"/>
                <a:gd name="connsiteX0" fmla="*/ 0 w 403037"/>
                <a:gd name="connsiteY0" fmla="*/ 371296 h 446016"/>
                <a:gd name="connsiteX1" fmla="*/ 266172 w 403037"/>
                <a:gd name="connsiteY1" fmla="*/ 218 h 446016"/>
                <a:gd name="connsiteX2" fmla="*/ 403037 w 403037"/>
                <a:gd name="connsiteY2" fmla="*/ 443294 h 446016"/>
                <a:gd name="connsiteX0" fmla="*/ 0 w 403037"/>
                <a:gd name="connsiteY0" fmla="*/ 371077 h 445797"/>
                <a:gd name="connsiteX1" fmla="*/ 266172 w 403037"/>
                <a:gd name="connsiteY1" fmla="*/ -1 h 445797"/>
                <a:gd name="connsiteX2" fmla="*/ 403037 w 403037"/>
                <a:gd name="connsiteY2" fmla="*/ 443075 h 445797"/>
                <a:gd name="connsiteX0" fmla="*/ 0 w 337192"/>
                <a:gd name="connsiteY0" fmla="*/ 441578 h 441578"/>
                <a:gd name="connsiteX1" fmla="*/ 266172 w 337192"/>
                <a:gd name="connsiteY1" fmla="*/ 70500 h 441578"/>
                <a:gd name="connsiteX2" fmla="*/ 337192 w 337192"/>
                <a:gd name="connsiteY2" fmla="*/ 0 h 441578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37192"/>
                <a:gd name="connsiteY0" fmla="*/ 627954 h 627954"/>
                <a:gd name="connsiteX1" fmla="*/ 256823 w 337192"/>
                <a:gd name="connsiteY1" fmla="*/ -1 h 627954"/>
                <a:gd name="connsiteX2" fmla="*/ 337192 w 337192"/>
                <a:gd name="connsiteY2" fmla="*/ 186376 h 627954"/>
                <a:gd name="connsiteX0" fmla="*/ 0 w 317533"/>
                <a:gd name="connsiteY0" fmla="*/ 673519 h 673519"/>
                <a:gd name="connsiteX1" fmla="*/ 256823 w 317533"/>
                <a:gd name="connsiteY1" fmla="*/ 45564 h 673519"/>
                <a:gd name="connsiteX2" fmla="*/ 317533 w 317533"/>
                <a:gd name="connsiteY2" fmla="*/ 0 h 673519"/>
                <a:gd name="connsiteX0" fmla="*/ 0 w 317533"/>
                <a:gd name="connsiteY0" fmla="*/ 673519 h 673519"/>
                <a:gd name="connsiteX1" fmla="*/ 279723 w 317533"/>
                <a:gd name="connsiteY1" fmla="*/ 142195 h 673519"/>
                <a:gd name="connsiteX2" fmla="*/ 317533 w 317533"/>
                <a:gd name="connsiteY2" fmla="*/ 0 h 673519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308204"/>
                <a:gd name="connsiteY0" fmla="*/ 687523 h 687523"/>
                <a:gd name="connsiteX1" fmla="*/ 270394 w 308204"/>
                <a:gd name="connsiteY1" fmla="*/ 142195 h 687523"/>
                <a:gd name="connsiteX2" fmla="*/ 308204 w 308204"/>
                <a:gd name="connsiteY2" fmla="*/ 0 h 687523"/>
                <a:gd name="connsiteX0" fmla="*/ 0 w 291015"/>
                <a:gd name="connsiteY0" fmla="*/ 554863 h 554863"/>
                <a:gd name="connsiteX1" fmla="*/ 270394 w 291015"/>
                <a:gd name="connsiteY1" fmla="*/ 9535 h 554863"/>
                <a:gd name="connsiteX2" fmla="*/ 291015 w 291015"/>
                <a:gd name="connsiteY2" fmla="*/ -1 h 554863"/>
                <a:gd name="connsiteX0" fmla="*/ 0 w 291015"/>
                <a:gd name="connsiteY0" fmla="*/ 554865 h 554865"/>
                <a:gd name="connsiteX1" fmla="*/ 270394 w 291015"/>
                <a:gd name="connsiteY1" fmla="*/ 9537 h 554865"/>
                <a:gd name="connsiteX2" fmla="*/ 291015 w 291015"/>
                <a:gd name="connsiteY2" fmla="*/ 1 h 554865"/>
                <a:gd name="connsiteX0" fmla="*/ 0 w 318623"/>
                <a:gd name="connsiteY0" fmla="*/ 569462 h 569462"/>
                <a:gd name="connsiteX1" fmla="*/ 270394 w 318623"/>
                <a:gd name="connsiteY1" fmla="*/ 24134 h 569462"/>
                <a:gd name="connsiteX2" fmla="*/ 318623 w 318623"/>
                <a:gd name="connsiteY2" fmla="*/ 0 h 569462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465402"/>
                <a:gd name="connsiteY0" fmla="*/ 1028565 h 1028565"/>
                <a:gd name="connsiteX1" fmla="*/ 270394 w 465402"/>
                <a:gd name="connsiteY1" fmla="*/ 483237 h 1028565"/>
                <a:gd name="connsiteX2" fmla="*/ 465402 w 465402"/>
                <a:gd name="connsiteY2" fmla="*/ 0 h 1028565"/>
                <a:gd name="connsiteX0" fmla="*/ 0 w 319784"/>
                <a:gd name="connsiteY0" fmla="*/ 577799 h 577799"/>
                <a:gd name="connsiteX1" fmla="*/ 270394 w 319784"/>
                <a:gd name="connsiteY1" fmla="*/ 32471 h 577799"/>
                <a:gd name="connsiteX2" fmla="*/ 319784 w 319784"/>
                <a:gd name="connsiteY2" fmla="*/ 0 h 577799"/>
                <a:gd name="connsiteX0" fmla="*/ 0 w 318976"/>
                <a:gd name="connsiteY0" fmla="*/ 565650 h 565650"/>
                <a:gd name="connsiteX1" fmla="*/ 270394 w 318976"/>
                <a:gd name="connsiteY1" fmla="*/ 20322 h 565650"/>
                <a:gd name="connsiteX2" fmla="*/ 318976 w 318976"/>
                <a:gd name="connsiteY2" fmla="*/ 0 h 565650"/>
                <a:gd name="connsiteX0" fmla="*/ 0 w 318976"/>
                <a:gd name="connsiteY0" fmla="*/ 565650 h 884798"/>
                <a:gd name="connsiteX1" fmla="*/ 198061 w 318976"/>
                <a:gd name="connsiteY1" fmla="*/ 850335 h 884798"/>
                <a:gd name="connsiteX2" fmla="*/ 318976 w 318976"/>
                <a:gd name="connsiteY2" fmla="*/ 0 h 884798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318976"/>
                <a:gd name="connsiteY0" fmla="*/ 565650 h 850335"/>
                <a:gd name="connsiteX1" fmla="*/ 198061 w 318976"/>
                <a:gd name="connsiteY1" fmla="*/ 850335 h 850335"/>
                <a:gd name="connsiteX2" fmla="*/ 318976 w 318976"/>
                <a:gd name="connsiteY2" fmla="*/ 0 h 850335"/>
                <a:gd name="connsiteX0" fmla="*/ 0 w 238156"/>
                <a:gd name="connsiteY0" fmla="*/ 1 h 284686"/>
                <a:gd name="connsiteX1" fmla="*/ 198061 w 238156"/>
                <a:gd name="connsiteY1" fmla="*/ 284686 h 284686"/>
                <a:gd name="connsiteX2" fmla="*/ 238156 w 238156"/>
                <a:gd name="connsiteY2" fmla="*/ 263350 h 284686"/>
                <a:gd name="connsiteX0" fmla="*/ 0 w 210712"/>
                <a:gd name="connsiteY0" fmla="*/ 0 h 284685"/>
                <a:gd name="connsiteX1" fmla="*/ 198061 w 210712"/>
                <a:gd name="connsiteY1" fmla="*/ 284685 h 284685"/>
                <a:gd name="connsiteX2" fmla="*/ 210712 w 210712"/>
                <a:gd name="connsiteY2" fmla="*/ 279495 h 284685"/>
                <a:gd name="connsiteX0" fmla="*/ 0 w 213358"/>
                <a:gd name="connsiteY0" fmla="*/ 0 h 288597"/>
                <a:gd name="connsiteX1" fmla="*/ 198061 w 213358"/>
                <a:gd name="connsiteY1" fmla="*/ 284685 h 288597"/>
                <a:gd name="connsiteX2" fmla="*/ 213358 w 213358"/>
                <a:gd name="connsiteY2" fmla="*/ 285791 h 288597"/>
                <a:gd name="connsiteX0" fmla="*/ 0 w 213358"/>
                <a:gd name="connsiteY0" fmla="*/ 0 h 285791"/>
                <a:gd name="connsiteX1" fmla="*/ 198061 w 213358"/>
                <a:gd name="connsiteY1" fmla="*/ 284685 h 285791"/>
                <a:gd name="connsiteX2" fmla="*/ 213358 w 213358"/>
                <a:gd name="connsiteY2" fmla="*/ 285791 h 285791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2401"/>
                <a:gd name="connsiteY0" fmla="*/ 0 h 284685"/>
                <a:gd name="connsiteX1" fmla="*/ 198061 w 212401"/>
                <a:gd name="connsiteY1" fmla="*/ 284685 h 284685"/>
                <a:gd name="connsiteX2" fmla="*/ 212401 w 212401"/>
                <a:gd name="connsiteY2" fmla="*/ 279072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219477"/>
                <a:gd name="connsiteY0" fmla="*/ 0 h 284685"/>
                <a:gd name="connsiteX1" fmla="*/ 198061 w 219477"/>
                <a:gd name="connsiteY1" fmla="*/ 284685 h 284685"/>
                <a:gd name="connsiteX2" fmla="*/ 219477 w 219477"/>
                <a:gd name="connsiteY2" fmla="*/ 279621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370665"/>
                <a:gd name="connsiteY0" fmla="*/ 0 h 284685"/>
                <a:gd name="connsiteX1" fmla="*/ 198061 w 370665"/>
                <a:gd name="connsiteY1" fmla="*/ 284685 h 284685"/>
                <a:gd name="connsiteX2" fmla="*/ 370665 w 370665"/>
                <a:gd name="connsiteY2" fmla="*/ 239876 h 284685"/>
                <a:gd name="connsiteX0" fmla="*/ 0 w 211456"/>
                <a:gd name="connsiteY0" fmla="*/ 0 h 284685"/>
                <a:gd name="connsiteX1" fmla="*/ 198061 w 211456"/>
                <a:gd name="connsiteY1" fmla="*/ 284685 h 284685"/>
                <a:gd name="connsiteX2" fmla="*/ 211140 w 211456"/>
                <a:gd name="connsiteY2" fmla="*/ 281708 h 284685"/>
                <a:gd name="connsiteX0" fmla="*/ 0 w 216435"/>
                <a:gd name="connsiteY0" fmla="*/ 0 h 284685"/>
                <a:gd name="connsiteX1" fmla="*/ 198061 w 216435"/>
                <a:gd name="connsiteY1" fmla="*/ 284685 h 284685"/>
                <a:gd name="connsiteX2" fmla="*/ 216435 w 216435"/>
                <a:gd name="connsiteY2" fmla="*/ 278475 h 284685"/>
                <a:gd name="connsiteX0" fmla="*/ 0 w 223414"/>
                <a:gd name="connsiteY0" fmla="*/ 0 h 288734"/>
                <a:gd name="connsiteX1" fmla="*/ 198061 w 223414"/>
                <a:gd name="connsiteY1" fmla="*/ 284685 h 288734"/>
                <a:gd name="connsiteX2" fmla="*/ 223414 w 223414"/>
                <a:gd name="connsiteY2" fmla="*/ 287938 h 288734"/>
                <a:gd name="connsiteX0" fmla="*/ 0 w 235045"/>
                <a:gd name="connsiteY0" fmla="*/ 0 h 288733"/>
                <a:gd name="connsiteX1" fmla="*/ 198061 w 235045"/>
                <a:gd name="connsiteY1" fmla="*/ 284685 h 288733"/>
                <a:gd name="connsiteX2" fmla="*/ 235045 w 235045"/>
                <a:gd name="connsiteY2" fmla="*/ 287938 h 288733"/>
                <a:gd name="connsiteX0" fmla="*/ 0 w 481631"/>
                <a:gd name="connsiteY0" fmla="*/ 0 h 284684"/>
                <a:gd name="connsiteX1" fmla="*/ 198061 w 481631"/>
                <a:gd name="connsiteY1" fmla="*/ 284685 h 284684"/>
                <a:gd name="connsiteX2" fmla="*/ 481631 w 481631"/>
                <a:gd name="connsiteY2" fmla="*/ 250088 h 284684"/>
                <a:gd name="connsiteX0" fmla="*/ 0 w 479305"/>
                <a:gd name="connsiteY0" fmla="*/ 0 h 284685"/>
                <a:gd name="connsiteX1" fmla="*/ 198061 w 479305"/>
                <a:gd name="connsiteY1" fmla="*/ 284685 h 284685"/>
                <a:gd name="connsiteX2" fmla="*/ 479305 w 479305"/>
                <a:gd name="connsiteY2" fmla="*/ 269013 h 28468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479305"/>
                <a:gd name="connsiteY0" fmla="*/ 0 h 285395"/>
                <a:gd name="connsiteX1" fmla="*/ 198061 w 479305"/>
                <a:gd name="connsiteY1" fmla="*/ 284685 h 285395"/>
                <a:gd name="connsiteX2" fmla="*/ 479305 w 479305"/>
                <a:gd name="connsiteY2" fmla="*/ 269013 h 285395"/>
                <a:gd name="connsiteX0" fmla="*/ 0 w 479305"/>
                <a:gd name="connsiteY0" fmla="*/ 0 h 285855"/>
                <a:gd name="connsiteX1" fmla="*/ 198061 w 479305"/>
                <a:gd name="connsiteY1" fmla="*/ 284685 h 285855"/>
                <a:gd name="connsiteX2" fmla="*/ 479305 w 479305"/>
                <a:gd name="connsiteY2" fmla="*/ 269013 h 285855"/>
                <a:gd name="connsiteX0" fmla="*/ 0 w 235046"/>
                <a:gd name="connsiteY0" fmla="*/ 0 h 287926"/>
                <a:gd name="connsiteX1" fmla="*/ 198061 w 235046"/>
                <a:gd name="connsiteY1" fmla="*/ 284685 h 287926"/>
                <a:gd name="connsiteX2" fmla="*/ 235046 w 235046"/>
                <a:gd name="connsiteY2" fmla="*/ 283206 h 287926"/>
                <a:gd name="connsiteX0" fmla="*/ 0 w 235046"/>
                <a:gd name="connsiteY0" fmla="*/ 0 h 284685"/>
                <a:gd name="connsiteX1" fmla="*/ 198061 w 235046"/>
                <a:gd name="connsiteY1" fmla="*/ 284685 h 284685"/>
                <a:gd name="connsiteX2" fmla="*/ 235046 w 235046"/>
                <a:gd name="connsiteY2" fmla="*/ 283206 h 284685"/>
                <a:gd name="connsiteX0" fmla="*/ 0 w 235046"/>
                <a:gd name="connsiteY0" fmla="*/ 0 h 284685"/>
                <a:gd name="connsiteX1" fmla="*/ 198061 w 235046"/>
                <a:gd name="connsiteY1" fmla="*/ 284685 h 284685"/>
                <a:gd name="connsiteX2" fmla="*/ 235046 w 235046"/>
                <a:gd name="connsiteY2" fmla="*/ 283206 h 28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046" h="284685">
                  <a:moveTo>
                    <a:pt x="0" y="0"/>
                  </a:moveTo>
                  <a:lnTo>
                    <a:pt x="198061" y="284685"/>
                  </a:lnTo>
                  <a:lnTo>
                    <a:pt x="235046" y="283206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28" name="Freeform 3"/>
          <p:cNvSpPr/>
          <p:nvPr/>
        </p:nvSpPr>
        <p:spPr>
          <a:xfrm flipV="1">
            <a:off x="5857382" y="942730"/>
            <a:ext cx="732440" cy="53030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9" name="Freeform 3"/>
          <p:cNvSpPr/>
          <p:nvPr/>
        </p:nvSpPr>
        <p:spPr>
          <a:xfrm flipV="1">
            <a:off x="5857382" y="942730"/>
            <a:ext cx="732440" cy="53030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0" name="Freeform 3"/>
          <p:cNvSpPr/>
          <p:nvPr/>
        </p:nvSpPr>
        <p:spPr>
          <a:xfrm flipV="1">
            <a:off x="5613236" y="1721814"/>
            <a:ext cx="985003" cy="79783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6492">
                <a:moveTo>
                  <a:pt x="0" y="0"/>
                </a:moveTo>
                <a:lnTo>
                  <a:pt x="198061" y="284685"/>
                </a:lnTo>
                <a:cubicBezTo>
                  <a:pt x="214047" y="285550"/>
                  <a:pt x="211321" y="287673"/>
                  <a:pt x="226941" y="285637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1" name="Freeform 3"/>
          <p:cNvSpPr/>
          <p:nvPr/>
        </p:nvSpPr>
        <p:spPr>
          <a:xfrm flipV="1">
            <a:off x="5613236" y="1724195"/>
            <a:ext cx="985003" cy="79544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2" name="Freeform 3"/>
          <p:cNvSpPr/>
          <p:nvPr/>
        </p:nvSpPr>
        <p:spPr>
          <a:xfrm flipV="1">
            <a:off x="5587980" y="2305171"/>
            <a:ext cx="985003" cy="33457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6492">
                <a:moveTo>
                  <a:pt x="0" y="0"/>
                </a:moveTo>
                <a:lnTo>
                  <a:pt x="198061" y="284685"/>
                </a:lnTo>
                <a:cubicBezTo>
                  <a:pt x="214047" y="285550"/>
                  <a:pt x="211321" y="287673"/>
                  <a:pt x="226941" y="285637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4" name="Freeform 3"/>
          <p:cNvSpPr/>
          <p:nvPr/>
        </p:nvSpPr>
        <p:spPr>
          <a:xfrm flipV="1">
            <a:off x="5587980" y="2306169"/>
            <a:ext cx="985003" cy="333577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5" name="Freeform 3"/>
          <p:cNvSpPr/>
          <p:nvPr/>
        </p:nvSpPr>
        <p:spPr>
          <a:xfrm>
            <a:off x="5486955" y="2768426"/>
            <a:ext cx="808208" cy="81255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6" name="Freeform 3"/>
          <p:cNvSpPr/>
          <p:nvPr/>
        </p:nvSpPr>
        <p:spPr>
          <a:xfrm>
            <a:off x="5486955" y="2768426"/>
            <a:ext cx="808208" cy="81255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7 h 1944448"/>
              <a:gd name="connsiteX1" fmla="*/ 387737 w 1342025"/>
              <a:gd name="connsiteY1" fmla="*/ 1795317 h 1944448"/>
              <a:gd name="connsiteX2" fmla="*/ 1342025 w 1342025"/>
              <a:gd name="connsiteY2" fmla="*/ -1 h 1944448"/>
              <a:gd name="connsiteX0" fmla="*/ 0 w 1342025"/>
              <a:gd name="connsiteY0" fmla="*/ 1677737 h 1800744"/>
              <a:gd name="connsiteX1" fmla="*/ 387737 w 1342025"/>
              <a:gd name="connsiteY1" fmla="*/ 1795317 h 1800744"/>
              <a:gd name="connsiteX2" fmla="*/ 1342025 w 1342025"/>
              <a:gd name="connsiteY2" fmla="*/ -1 h 1800744"/>
              <a:gd name="connsiteX0" fmla="*/ 0 w 1342025"/>
              <a:gd name="connsiteY0" fmla="*/ 1677737 h 1826672"/>
              <a:gd name="connsiteX1" fmla="*/ 387737 w 1342025"/>
              <a:gd name="connsiteY1" fmla="*/ 1795317 h 1826672"/>
              <a:gd name="connsiteX2" fmla="*/ 1342025 w 1342025"/>
              <a:gd name="connsiteY2" fmla="*/ -1 h 1826672"/>
              <a:gd name="connsiteX0" fmla="*/ 0 w 1342025"/>
              <a:gd name="connsiteY0" fmla="*/ 1677737 h 1861682"/>
              <a:gd name="connsiteX1" fmla="*/ 357355 w 1342025"/>
              <a:gd name="connsiteY1" fmla="*/ 1837030 h 1861682"/>
              <a:gd name="connsiteX2" fmla="*/ 1342025 w 1342025"/>
              <a:gd name="connsiteY2" fmla="*/ -1 h 1861682"/>
              <a:gd name="connsiteX0" fmla="*/ 0 w 1342025"/>
              <a:gd name="connsiteY0" fmla="*/ 1677737 h 1837045"/>
              <a:gd name="connsiteX1" fmla="*/ 357355 w 1342025"/>
              <a:gd name="connsiteY1" fmla="*/ 1837030 h 1837045"/>
              <a:gd name="connsiteX2" fmla="*/ 1342025 w 1342025"/>
              <a:gd name="connsiteY2" fmla="*/ -1 h 1837045"/>
              <a:gd name="connsiteX0" fmla="*/ 0 w 1332686"/>
              <a:gd name="connsiteY0" fmla="*/ 1722892 h 1837045"/>
              <a:gd name="connsiteX1" fmla="*/ 348016 w 1332686"/>
              <a:gd name="connsiteY1" fmla="*/ 1837030 h 1837045"/>
              <a:gd name="connsiteX2" fmla="*/ 1332686 w 1332686"/>
              <a:gd name="connsiteY2" fmla="*/ -1 h 1837045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67364"/>
              <a:gd name="connsiteY0" fmla="*/ 0 h 114537"/>
              <a:gd name="connsiteX1" fmla="*/ 348016 w 467364"/>
              <a:gd name="connsiteY1" fmla="*/ 114138 h 114537"/>
              <a:gd name="connsiteX2" fmla="*/ 467364 w 467364"/>
              <a:gd name="connsiteY2" fmla="*/ 44993 h 114537"/>
              <a:gd name="connsiteX0" fmla="*/ 0 w 425147"/>
              <a:gd name="connsiteY0" fmla="*/ 0 h 114604"/>
              <a:gd name="connsiteX1" fmla="*/ 348016 w 425147"/>
              <a:gd name="connsiteY1" fmla="*/ 114138 h 114604"/>
              <a:gd name="connsiteX2" fmla="*/ 425147 w 425147"/>
              <a:gd name="connsiteY2" fmla="*/ 56974 h 114604"/>
              <a:gd name="connsiteX0" fmla="*/ 0 w 425147"/>
              <a:gd name="connsiteY0" fmla="*/ 0 h 118973"/>
              <a:gd name="connsiteX1" fmla="*/ 348016 w 425147"/>
              <a:gd name="connsiteY1" fmla="*/ 114138 h 118973"/>
              <a:gd name="connsiteX2" fmla="*/ 425147 w 425147"/>
              <a:gd name="connsiteY2" fmla="*/ 56974 h 118973"/>
              <a:gd name="connsiteX0" fmla="*/ 0 w 425087"/>
              <a:gd name="connsiteY0" fmla="*/ 4262 h 118973"/>
              <a:gd name="connsiteX1" fmla="*/ 348016 w 425087"/>
              <a:gd name="connsiteY1" fmla="*/ 118400 h 118973"/>
              <a:gd name="connsiteX2" fmla="*/ 425087 w 425087"/>
              <a:gd name="connsiteY2" fmla="*/ 2 h 118973"/>
              <a:gd name="connsiteX0" fmla="*/ 0 w 416429"/>
              <a:gd name="connsiteY0" fmla="*/ 0 h 118191"/>
              <a:gd name="connsiteX1" fmla="*/ 348016 w 416429"/>
              <a:gd name="connsiteY1" fmla="*/ 114138 h 118191"/>
              <a:gd name="connsiteX2" fmla="*/ 416429 w 416429"/>
              <a:gd name="connsiteY2" fmla="*/ 53610 h 118191"/>
              <a:gd name="connsiteX0" fmla="*/ 0 w 417053"/>
              <a:gd name="connsiteY0" fmla="*/ 0 h 114849"/>
              <a:gd name="connsiteX1" fmla="*/ 348016 w 417053"/>
              <a:gd name="connsiteY1" fmla="*/ 114138 h 114849"/>
              <a:gd name="connsiteX2" fmla="*/ 417053 w 417053"/>
              <a:gd name="connsiteY2" fmla="*/ 6770 h 114849"/>
              <a:gd name="connsiteX0" fmla="*/ 0 w 417053"/>
              <a:gd name="connsiteY0" fmla="*/ 0 h 116882"/>
              <a:gd name="connsiteX1" fmla="*/ 348016 w 417053"/>
              <a:gd name="connsiteY1" fmla="*/ 114138 h 116882"/>
              <a:gd name="connsiteX2" fmla="*/ 417053 w 417053"/>
              <a:gd name="connsiteY2" fmla="*/ 6770 h 116882"/>
              <a:gd name="connsiteX0" fmla="*/ 0 w 421782"/>
              <a:gd name="connsiteY0" fmla="*/ 0 h 127559"/>
              <a:gd name="connsiteX1" fmla="*/ 348016 w 421782"/>
              <a:gd name="connsiteY1" fmla="*/ 114138 h 127559"/>
              <a:gd name="connsiteX2" fmla="*/ 421782 w 421782"/>
              <a:gd name="connsiteY2" fmla="*/ 46262 h 127559"/>
              <a:gd name="connsiteX0" fmla="*/ 0 w 421782"/>
              <a:gd name="connsiteY0" fmla="*/ 0 h 114993"/>
              <a:gd name="connsiteX1" fmla="*/ 348016 w 421782"/>
              <a:gd name="connsiteY1" fmla="*/ 114138 h 114993"/>
              <a:gd name="connsiteX2" fmla="*/ 421782 w 421782"/>
              <a:gd name="connsiteY2" fmla="*/ 46262 h 114993"/>
              <a:gd name="connsiteX0" fmla="*/ 0 w 403037"/>
              <a:gd name="connsiteY0" fmla="*/ 0 h 116400"/>
              <a:gd name="connsiteX1" fmla="*/ 348016 w 403037"/>
              <a:gd name="connsiteY1" fmla="*/ 114138 h 116400"/>
              <a:gd name="connsiteX2" fmla="*/ 403037 w 403037"/>
              <a:gd name="connsiteY2" fmla="*/ 71998 h 116400"/>
              <a:gd name="connsiteX0" fmla="*/ 0 w 403037"/>
              <a:gd name="connsiteY0" fmla="*/ 371159 h 445879"/>
              <a:gd name="connsiteX1" fmla="*/ 266172 w 403037"/>
              <a:gd name="connsiteY1" fmla="*/ 81 h 445879"/>
              <a:gd name="connsiteX2" fmla="*/ 403037 w 403037"/>
              <a:gd name="connsiteY2" fmla="*/ 443157 h 445879"/>
              <a:gd name="connsiteX0" fmla="*/ 0 w 403037"/>
              <a:gd name="connsiteY0" fmla="*/ 371296 h 446016"/>
              <a:gd name="connsiteX1" fmla="*/ 266172 w 403037"/>
              <a:gd name="connsiteY1" fmla="*/ 218 h 446016"/>
              <a:gd name="connsiteX2" fmla="*/ 403037 w 403037"/>
              <a:gd name="connsiteY2" fmla="*/ 443294 h 446016"/>
              <a:gd name="connsiteX0" fmla="*/ 0 w 403037"/>
              <a:gd name="connsiteY0" fmla="*/ 371077 h 445797"/>
              <a:gd name="connsiteX1" fmla="*/ 266172 w 403037"/>
              <a:gd name="connsiteY1" fmla="*/ -1 h 445797"/>
              <a:gd name="connsiteX2" fmla="*/ 403037 w 403037"/>
              <a:gd name="connsiteY2" fmla="*/ 443075 h 445797"/>
              <a:gd name="connsiteX0" fmla="*/ 0 w 337192"/>
              <a:gd name="connsiteY0" fmla="*/ 441578 h 441578"/>
              <a:gd name="connsiteX1" fmla="*/ 266172 w 337192"/>
              <a:gd name="connsiteY1" fmla="*/ 70500 h 441578"/>
              <a:gd name="connsiteX2" fmla="*/ 337192 w 337192"/>
              <a:gd name="connsiteY2" fmla="*/ 0 h 441578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37192"/>
              <a:gd name="connsiteY0" fmla="*/ 627954 h 627954"/>
              <a:gd name="connsiteX1" fmla="*/ 256823 w 337192"/>
              <a:gd name="connsiteY1" fmla="*/ -1 h 627954"/>
              <a:gd name="connsiteX2" fmla="*/ 337192 w 337192"/>
              <a:gd name="connsiteY2" fmla="*/ 186376 h 627954"/>
              <a:gd name="connsiteX0" fmla="*/ 0 w 317533"/>
              <a:gd name="connsiteY0" fmla="*/ 673519 h 673519"/>
              <a:gd name="connsiteX1" fmla="*/ 256823 w 317533"/>
              <a:gd name="connsiteY1" fmla="*/ 45564 h 673519"/>
              <a:gd name="connsiteX2" fmla="*/ 317533 w 317533"/>
              <a:gd name="connsiteY2" fmla="*/ 0 h 673519"/>
              <a:gd name="connsiteX0" fmla="*/ 0 w 317533"/>
              <a:gd name="connsiteY0" fmla="*/ 673519 h 673519"/>
              <a:gd name="connsiteX1" fmla="*/ 279723 w 317533"/>
              <a:gd name="connsiteY1" fmla="*/ 142195 h 673519"/>
              <a:gd name="connsiteX2" fmla="*/ 317533 w 317533"/>
              <a:gd name="connsiteY2" fmla="*/ 0 h 673519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308204"/>
              <a:gd name="connsiteY0" fmla="*/ 687523 h 687523"/>
              <a:gd name="connsiteX1" fmla="*/ 270394 w 308204"/>
              <a:gd name="connsiteY1" fmla="*/ 142195 h 687523"/>
              <a:gd name="connsiteX2" fmla="*/ 308204 w 308204"/>
              <a:gd name="connsiteY2" fmla="*/ 0 h 687523"/>
              <a:gd name="connsiteX0" fmla="*/ 0 w 291015"/>
              <a:gd name="connsiteY0" fmla="*/ 554863 h 554863"/>
              <a:gd name="connsiteX1" fmla="*/ 270394 w 291015"/>
              <a:gd name="connsiteY1" fmla="*/ 9535 h 554863"/>
              <a:gd name="connsiteX2" fmla="*/ 291015 w 291015"/>
              <a:gd name="connsiteY2" fmla="*/ -1 h 554863"/>
              <a:gd name="connsiteX0" fmla="*/ 0 w 291015"/>
              <a:gd name="connsiteY0" fmla="*/ 554865 h 554865"/>
              <a:gd name="connsiteX1" fmla="*/ 270394 w 291015"/>
              <a:gd name="connsiteY1" fmla="*/ 9537 h 554865"/>
              <a:gd name="connsiteX2" fmla="*/ 291015 w 291015"/>
              <a:gd name="connsiteY2" fmla="*/ 1 h 554865"/>
              <a:gd name="connsiteX0" fmla="*/ 0 w 318623"/>
              <a:gd name="connsiteY0" fmla="*/ 569462 h 569462"/>
              <a:gd name="connsiteX1" fmla="*/ 270394 w 318623"/>
              <a:gd name="connsiteY1" fmla="*/ 24134 h 569462"/>
              <a:gd name="connsiteX2" fmla="*/ 318623 w 318623"/>
              <a:gd name="connsiteY2" fmla="*/ 0 h 569462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465402"/>
              <a:gd name="connsiteY0" fmla="*/ 1028565 h 1028565"/>
              <a:gd name="connsiteX1" fmla="*/ 270394 w 465402"/>
              <a:gd name="connsiteY1" fmla="*/ 483237 h 1028565"/>
              <a:gd name="connsiteX2" fmla="*/ 465402 w 465402"/>
              <a:gd name="connsiteY2" fmla="*/ 0 h 1028565"/>
              <a:gd name="connsiteX0" fmla="*/ 0 w 319784"/>
              <a:gd name="connsiteY0" fmla="*/ 577799 h 577799"/>
              <a:gd name="connsiteX1" fmla="*/ 270394 w 319784"/>
              <a:gd name="connsiteY1" fmla="*/ 32471 h 577799"/>
              <a:gd name="connsiteX2" fmla="*/ 319784 w 319784"/>
              <a:gd name="connsiteY2" fmla="*/ 0 h 577799"/>
              <a:gd name="connsiteX0" fmla="*/ 0 w 318976"/>
              <a:gd name="connsiteY0" fmla="*/ 565650 h 565650"/>
              <a:gd name="connsiteX1" fmla="*/ 270394 w 318976"/>
              <a:gd name="connsiteY1" fmla="*/ 20322 h 565650"/>
              <a:gd name="connsiteX2" fmla="*/ 318976 w 318976"/>
              <a:gd name="connsiteY2" fmla="*/ 0 h 565650"/>
              <a:gd name="connsiteX0" fmla="*/ 0 w 318976"/>
              <a:gd name="connsiteY0" fmla="*/ 565650 h 884798"/>
              <a:gd name="connsiteX1" fmla="*/ 198061 w 318976"/>
              <a:gd name="connsiteY1" fmla="*/ 850335 h 884798"/>
              <a:gd name="connsiteX2" fmla="*/ 318976 w 318976"/>
              <a:gd name="connsiteY2" fmla="*/ 0 h 884798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318976"/>
              <a:gd name="connsiteY0" fmla="*/ 565650 h 850335"/>
              <a:gd name="connsiteX1" fmla="*/ 198061 w 318976"/>
              <a:gd name="connsiteY1" fmla="*/ 850335 h 850335"/>
              <a:gd name="connsiteX2" fmla="*/ 318976 w 318976"/>
              <a:gd name="connsiteY2" fmla="*/ 0 h 850335"/>
              <a:gd name="connsiteX0" fmla="*/ 0 w 238156"/>
              <a:gd name="connsiteY0" fmla="*/ 1 h 284686"/>
              <a:gd name="connsiteX1" fmla="*/ 198061 w 238156"/>
              <a:gd name="connsiteY1" fmla="*/ 284686 h 284686"/>
              <a:gd name="connsiteX2" fmla="*/ 238156 w 238156"/>
              <a:gd name="connsiteY2" fmla="*/ 263350 h 284686"/>
              <a:gd name="connsiteX0" fmla="*/ 0 w 210712"/>
              <a:gd name="connsiteY0" fmla="*/ 0 h 284685"/>
              <a:gd name="connsiteX1" fmla="*/ 198061 w 210712"/>
              <a:gd name="connsiteY1" fmla="*/ 284685 h 284685"/>
              <a:gd name="connsiteX2" fmla="*/ 210712 w 210712"/>
              <a:gd name="connsiteY2" fmla="*/ 279495 h 284685"/>
              <a:gd name="connsiteX0" fmla="*/ 0 w 213358"/>
              <a:gd name="connsiteY0" fmla="*/ 0 h 288597"/>
              <a:gd name="connsiteX1" fmla="*/ 198061 w 213358"/>
              <a:gd name="connsiteY1" fmla="*/ 284685 h 288597"/>
              <a:gd name="connsiteX2" fmla="*/ 213358 w 213358"/>
              <a:gd name="connsiteY2" fmla="*/ 285791 h 288597"/>
              <a:gd name="connsiteX0" fmla="*/ 0 w 213358"/>
              <a:gd name="connsiteY0" fmla="*/ 0 h 285791"/>
              <a:gd name="connsiteX1" fmla="*/ 198061 w 213358"/>
              <a:gd name="connsiteY1" fmla="*/ 284685 h 285791"/>
              <a:gd name="connsiteX2" fmla="*/ 213358 w 213358"/>
              <a:gd name="connsiteY2" fmla="*/ 285791 h 285791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2401"/>
              <a:gd name="connsiteY0" fmla="*/ 0 h 284685"/>
              <a:gd name="connsiteX1" fmla="*/ 198061 w 212401"/>
              <a:gd name="connsiteY1" fmla="*/ 284685 h 284685"/>
              <a:gd name="connsiteX2" fmla="*/ 212401 w 212401"/>
              <a:gd name="connsiteY2" fmla="*/ 279072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219477"/>
              <a:gd name="connsiteY0" fmla="*/ 0 h 284685"/>
              <a:gd name="connsiteX1" fmla="*/ 198061 w 219477"/>
              <a:gd name="connsiteY1" fmla="*/ 284685 h 284685"/>
              <a:gd name="connsiteX2" fmla="*/ 219477 w 219477"/>
              <a:gd name="connsiteY2" fmla="*/ 279621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370665"/>
              <a:gd name="connsiteY0" fmla="*/ 0 h 284685"/>
              <a:gd name="connsiteX1" fmla="*/ 198061 w 370665"/>
              <a:gd name="connsiteY1" fmla="*/ 284685 h 284685"/>
              <a:gd name="connsiteX2" fmla="*/ 370665 w 370665"/>
              <a:gd name="connsiteY2" fmla="*/ 239876 h 284685"/>
              <a:gd name="connsiteX0" fmla="*/ 0 w 211456"/>
              <a:gd name="connsiteY0" fmla="*/ 0 h 284685"/>
              <a:gd name="connsiteX1" fmla="*/ 198061 w 211456"/>
              <a:gd name="connsiteY1" fmla="*/ 284685 h 284685"/>
              <a:gd name="connsiteX2" fmla="*/ 211140 w 211456"/>
              <a:gd name="connsiteY2" fmla="*/ 281708 h 284685"/>
              <a:gd name="connsiteX0" fmla="*/ 0 w 216435"/>
              <a:gd name="connsiteY0" fmla="*/ 0 h 284685"/>
              <a:gd name="connsiteX1" fmla="*/ 198061 w 216435"/>
              <a:gd name="connsiteY1" fmla="*/ 284685 h 284685"/>
              <a:gd name="connsiteX2" fmla="*/ 216435 w 216435"/>
              <a:gd name="connsiteY2" fmla="*/ 278475 h 284685"/>
              <a:gd name="connsiteX0" fmla="*/ 0 w 223414"/>
              <a:gd name="connsiteY0" fmla="*/ 0 h 288734"/>
              <a:gd name="connsiteX1" fmla="*/ 198061 w 223414"/>
              <a:gd name="connsiteY1" fmla="*/ 284685 h 288734"/>
              <a:gd name="connsiteX2" fmla="*/ 223414 w 223414"/>
              <a:gd name="connsiteY2" fmla="*/ 287938 h 288734"/>
              <a:gd name="connsiteX0" fmla="*/ 0 w 235045"/>
              <a:gd name="connsiteY0" fmla="*/ 0 h 288733"/>
              <a:gd name="connsiteX1" fmla="*/ 198061 w 235045"/>
              <a:gd name="connsiteY1" fmla="*/ 284685 h 288733"/>
              <a:gd name="connsiteX2" fmla="*/ 235045 w 235045"/>
              <a:gd name="connsiteY2" fmla="*/ 287938 h 288733"/>
              <a:gd name="connsiteX0" fmla="*/ 0 w 481631"/>
              <a:gd name="connsiteY0" fmla="*/ 0 h 284684"/>
              <a:gd name="connsiteX1" fmla="*/ 198061 w 481631"/>
              <a:gd name="connsiteY1" fmla="*/ 284685 h 284684"/>
              <a:gd name="connsiteX2" fmla="*/ 481631 w 481631"/>
              <a:gd name="connsiteY2" fmla="*/ 250088 h 284684"/>
              <a:gd name="connsiteX0" fmla="*/ 0 w 479305"/>
              <a:gd name="connsiteY0" fmla="*/ 0 h 284685"/>
              <a:gd name="connsiteX1" fmla="*/ 198061 w 479305"/>
              <a:gd name="connsiteY1" fmla="*/ 284685 h 284685"/>
              <a:gd name="connsiteX2" fmla="*/ 479305 w 479305"/>
              <a:gd name="connsiteY2" fmla="*/ 269013 h 28468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479305"/>
              <a:gd name="connsiteY0" fmla="*/ 0 h 285395"/>
              <a:gd name="connsiteX1" fmla="*/ 198061 w 479305"/>
              <a:gd name="connsiteY1" fmla="*/ 284685 h 285395"/>
              <a:gd name="connsiteX2" fmla="*/ 479305 w 479305"/>
              <a:gd name="connsiteY2" fmla="*/ 269013 h 285395"/>
              <a:gd name="connsiteX0" fmla="*/ 0 w 479305"/>
              <a:gd name="connsiteY0" fmla="*/ 0 h 285855"/>
              <a:gd name="connsiteX1" fmla="*/ 198061 w 479305"/>
              <a:gd name="connsiteY1" fmla="*/ 284685 h 285855"/>
              <a:gd name="connsiteX2" fmla="*/ 479305 w 479305"/>
              <a:gd name="connsiteY2" fmla="*/ 269013 h 285855"/>
              <a:gd name="connsiteX0" fmla="*/ 0 w 235046"/>
              <a:gd name="connsiteY0" fmla="*/ 0 h 287926"/>
              <a:gd name="connsiteX1" fmla="*/ 198061 w 235046"/>
              <a:gd name="connsiteY1" fmla="*/ 284685 h 287926"/>
              <a:gd name="connsiteX2" fmla="*/ 235046 w 235046"/>
              <a:gd name="connsiteY2" fmla="*/ 283206 h 287926"/>
              <a:gd name="connsiteX0" fmla="*/ 0 w 228967"/>
              <a:gd name="connsiteY0" fmla="*/ 0 h 292303"/>
              <a:gd name="connsiteX1" fmla="*/ 198061 w 228967"/>
              <a:gd name="connsiteY1" fmla="*/ 284685 h 292303"/>
              <a:gd name="connsiteX2" fmla="*/ 228967 w 228967"/>
              <a:gd name="connsiteY2" fmla="*/ 290500 h 292303"/>
              <a:gd name="connsiteX0" fmla="*/ 0 w 228967"/>
              <a:gd name="connsiteY0" fmla="*/ 0 h 290500"/>
              <a:gd name="connsiteX1" fmla="*/ 198061 w 228967"/>
              <a:gd name="connsiteY1" fmla="*/ 284685 h 290500"/>
              <a:gd name="connsiteX2" fmla="*/ 228967 w 228967"/>
              <a:gd name="connsiteY2" fmla="*/ 290500 h 290500"/>
              <a:gd name="connsiteX0" fmla="*/ 0 w 226941"/>
              <a:gd name="connsiteY0" fmla="*/ 0 h 286515"/>
              <a:gd name="connsiteX1" fmla="*/ 198061 w 226941"/>
              <a:gd name="connsiteY1" fmla="*/ 284685 h 286515"/>
              <a:gd name="connsiteX2" fmla="*/ 226941 w 226941"/>
              <a:gd name="connsiteY2" fmla="*/ 285637 h 286515"/>
              <a:gd name="connsiteX0" fmla="*/ 0 w 226941"/>
              <a:gd name="connsiteY0" fmla="*/ 0 h 288988"/>
              <a:gd name="connsiteX1" fmla="*/ 198061 w 226941"/>
              <a:gd name="connsiteY1" fmla="*/ 284685 h 288988"/>
              <a:gd name="connsiteX2" fmla="*/ 226941 w 226941"/>
              <a:gd name="connsiteY2" fmla="*/ 285637 h 288988"/>
              <a:gd name="connsiteX0" fmla="*/ 0 w 226941"/>
              <a:gd name="connsiteY0" fmla="*/ 0 h 287570"/>
              <a:gd name="connsiteX1" fmla="*/ 198061 w 226941"/>
              <a:gd name="connsiteY1" fmla="*/ 284685 h 287570"/>
              <a:gd name="connsiteX2" fmla="*/ 226941 w 226941"/>
              <a:gd name="connsiteY2" fmla="*/ 285637 h 287570"/>
              <a:gd name="connsiteX0" fmla="*/ 0 w 226941"/>
              <a:gd name="connsiteY0" fmla="*/ 0 h 286492"/>
              <a:gd name="connsiteX1" fmla="*/ 198061 w 226941"/>
              <a:gd name="connsiteY1" fmla="*/ 284685 h 286492"/>
              <a:gd name="connsiteX2" fmla="*/ 226941 w 226941"/>
              <a:gd name="connsiteY2" fmla="*/ 285637 h 286492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  <a:gd name="connsiteX0" fmla="*/ 0 w 226941"/>
              <a:gd name="connsiteY0" fmla="*/ 0 h 285637"/>
              <a:gd name="connsiteX1" fmla="*/ 198061 w 226941"/>
              <a:gd name="connsiteY1" fmla="*/ 284685 h 285637"/>
              <a:gd name="connsiteX2" fmla="*/ 226941 w 226941"/>
              <a:gd name="connsiteY2" fmla="*/ 285637 h 2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41" h="285637">
                <a:moveTo>
                  <a:pt x="0" y="0"/>
                </a:moveTo>
                <a:lnTo>
                  <a:pt x="198061" y="284685"/>
                </a:lnTo>
                <a:lnTo>
                  <a:pt x="226941" y="2856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8" name="Freeform 3"/>
          <p:cNvSpPr/>
          <p:nvPr/>
        </p:nvSpPr>
        <p:spPr>
          <a:xfrm>
            <a:off x="5519026" y="2596173"/>
            <a:ext cx="1040929" cy="21683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9" name="Freeform 3"/>
          <p:cNvSpPr/>
          <p:nvPr/>
        </p:nvSpPr>
        <p:spPr>
          <a:xfrm>
            <a:off x="5519026" y="2596173"/>
            <a:ext cx="1040929" cy="21683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66630" y="1661455"/>
            <a:ext cx="871021" cy="32298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Seminal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vesicles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493231" y="1431416"/>
            <a:ext cx="927798" cy="2808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Prostate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gland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463504" y="3146981"/>
            <a:ext cx="496826" cy="2096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Penis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21952" y="3291160"/>
            <a:ext cx="636206" cy="1448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Testis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415473" y="3587617"/>
            <a:ext cx="756085" cy="2452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Scrotum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641747" y="823065"/>
            <a:ext cx="1011903" cy="6678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Mammary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glands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(in breasts)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635267" y="1609592"/>
            <a:ext cx="626656" cy="412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Uterine</a:t>
            </a:r>
          </a:p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tube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28948" y="2185189"/>
            <a:ext cx="563476" cy="2219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Ovary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635265" y="2543219"/>
            <a:ext cx="626658" cy="1229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Uterus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328447" y="3464055"/>
            <a:ext cx="598612" cy="156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Vagina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06215" y="5259760"/>
            <a:ext cx="3417602" cy="2308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(l) Female Reproductive  System</a:t>
            </a:r>
          </a:p>
        </p:txBody>
      </p:sp>
      <p:sp>
        <p:nvSpPr>
          <p:cNvPr id="4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FD18A5-2BB2-654C-A905-31BDCD249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9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1_03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>
          <a:xfrm>
            <a:off x="2474976" y="225794"/>
            <a:ext cx="4194048" cy="637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300" y="228324"/>
            <a:ext cx="2021422" cy="5768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60" b="1" kern="11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Digestive system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Takes in nutrients, digests them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(part of metabolism), and excretes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unabsorbed matter (feces)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078" y="233424"/>
            <a:ext cx="1719597" cy="5666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60" b="1" kern="11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Respiratory system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Takes in oxygen, which is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required for metabolism, and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excretes carbon dioxide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0024" y="830778"/>
            <a:ext cx="362121" cy="16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0533" y="835314"/>
            <a:ext cx="175106" cy="16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9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5854" y="835314"/>
            <a:ext cx="261285" cy="16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9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1407" y="1267002"/>
            <a:ext cx="2110625" cy="6509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60" b="1" kern="11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Cardiovascular system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the blood, distributes oxygen and nutrients to all body cells and delivers wastes and carbon dioxide to disposal organs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7474" y="2316869"/>
            <a:ext cx="369516" cy="164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4660" y="3204006"/>
            <a:ext cx="369516" cy="164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055" y="2401647"/>
            <a:ext cx="261285" cy="16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9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5020" y="2524242"/>
            <a:ext cx="170725" cy="161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9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6724" y="3393298"/>
            <a:ext cx="559421" cy="164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Nutrients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3778" y="3940320"/>
            <a:ext cx="907171" cy="1517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Interstitial fluid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3311" y="3307678"/>
            <a:ext cx="1125972" cy="5323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Urinary system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Excretes nitrogen-</a:t>
            </a:r>
            <a:b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containing wastes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excess 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7897" y="5215123"/>
            <a:ext cx="1544553" cy="5323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Nutrients and wastes pass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between blood and cells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the interstitial fluid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2084" y="6142683"/>
            <a:ext cx="602743" cy="3087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Feces are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excreted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7735" y="6142684"/>
            <a:ext cx="602743" cy="3087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Urine is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excreted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7035" y="6052307"/>
            <a:ext cx="1749088" cy="5799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Integumentary system</a:t>
            </a:r>
          </a:p>
          <a:p>
            <a:pPr eaLnBrk="0" hangingPunct="0"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Protects the body as a whole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 the external environment</a:t>
            </a:r>
          </a:p>
          <a:p>
            <a:pPr eaLnBrk="0" hangingPunct="0">
              <a:lnSpc>
                <a:spcPts val="1050"/>
              </a:lnSpc>
              <a:defRPr/>
            </a:pPr>
            <a:r>
              <a:rPr lang="en-US" sz="9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by maintaining boundaries</a:t>
            </a:r>
          </a:p>
        </p:txBody>
      </p:sp>
      <p:sp>
        <p:nvSpPr>
          <p:cNvPr id="24" name="Freeform 3"/>
          <p:cNvSpPr/>
          <p:nvPr/>
        </p:nvSpPr>
        <p:spPr>
          <a:xfrm rot="16200000">
            <a:off x="4678380" y="2163583"/>
            <a:ext cx="219536" cy="13304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 rot="16200000">
            <a:off x="4103459" y="2115702"/>
            <a:ext cx="351997" cy="7134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58 h 1679158"/>
              <a:gd name="connsiteX1" fmla="*/ 1084627 w 1342025"/>
              <a:gd name="connsiteY1" fmla="*/ 0 h 1679158"/>
              <a:gd name="connsiteX2" fmla="*/ 1342025 w 1342025"/>
              <a:gd name="connsiteY2" fmla="*/ 1420 h 1679158"/>
              <a:gd name="connsiteX0" fmla="*/ 0 w 902611"/>
              <a:gd name="connsiteY0" fmla="*/ 1147176 h 1147176"/>
              <a:gd name="connsiteX1" fmla="*/ 645213 w 902611"/>
              <a:gd name="connsiteY1" fmla="*/ 0 h 1147176"/>
              <a:gd name="connsiteX2" fmla="*/ 902611 w 902611"/>
              <a:gd name="connsiteY2" fmla="*/ 1420 h 1147176"/>
              <a:gd name="connsiteX0" fmla="*/ 0 w 902611"/>
              <a:gd name="connsiteY0" fmla="*/ 1155000 h 1155000"/>
              <a:gd name="connsiteX1" fmla="*/ 649137 w 902611"/>
              <a:gd name="connsiteY1" fmla="*/ 0 h 1155000"/>
              <a:gd name="connsiteX2" fmla="*/ 902611 w 902611"/>
              <a:gd name="connsiteY2" fmla="*/ 9244 h 11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611" h="1155000">
                <a:moveTo>
                  <a:pt x="0" y="1155000"/>
                </a:moveTo>
                <a:lnTo>
                  <a:pt x="649137" y="0"/>
                </a:lnTo>
                <a:cubicBezTo>
                  <a:pt x="655857" y="6518"/>
                  <a:pt x="853531" y="9028"/>
                  <a:pt x="902611" y="9244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rot="16200000">
            <a:off x="4448957" y="4122683"/>
            <a:ext cx="213400" cy="14385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26212-895C-AE4B-8E98-A45A8238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1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2800" y="248182"/>
            <a:ext cx="4084320" cy="6241062"/>
            <a:chOff x="2971800" y="248182"/>
            <a:chExt cx="4084320" cy="6241062"/>
          </a:xfrm>
        </p:grpSpPr>
        <p:pic>
          <p:nvPicPr>
            <p:cNvPr id="3" name="Picture 2" descr="figure_01_04a_unlabele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9" b="5204"/>
            <a:stretch/>
          </p:blipFill>
          <p:spPr>
            <a:xfrm>
              <a:off x="3124200" y="248182"/>
              <a:ext cx="3931920" cy="62410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2971800" y="5029200"/>
              <a:ext cx="685800" cy="685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56B75-E034-AA4A-BF1F-80951553B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_01_01_1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>
          <a:xfrm>
            <a:off x="298704" y="684276"/>
            <a:ext cx="8546592" cy="5489448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66B4D-FD78-7546-BF6D-2403F687F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710" y="331943"/>
            <a:ext cx="8704580" cy="5896655"/>
            <a:chOff x="219710" y="331943"/>
            <a:chExt cx="8704580" cy="5896655"/>
          </a:xfrm>
        </p:grpSpPr>
        <p:pic>
          <p:nvPicPr>
            <p:cNvPr id="9" name="Picture 2" descr="C:\Users\rajesh\Desktop\15-Feb\LabelEdit CRX\Table\table_01_01_2_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38" t="48423" r="227" b="10098"/>
            <a:stretch/>
          </p:blipFill>
          <p:spPr bwMode="auto">
            <a:xfrm>
              <a:off x="8858250" y="4158149"/>
              <a:ext cx="45719" cy="2005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rajesh\Desktop\15-Feb\LabelEdit CRX\Table\table_01_01_2_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6"/>
            <a:stretch/>
          </p:blipFill>
          <p:spPr bwMode="auto">
            <a:xfrm>
              <a:off x="377190" y="331943"/>
              <a:ext cx="8547100" cy="456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rajesh\Desktop\15-Feb\LabelEdit CRX\Table\table_01_01_2_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40" b="3153"/>
            <a:stretch/>
          </p:blipFill>
          <p:spPr bwMode="auto">
            <a:xfrm>
              <a:off x="372110" y="6097773"/>
              <a:ext cx="8547100" cy="13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rajesh\Desktop\15-Feb\LabelEdit CRX\Table\table_01_01_3_labele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2" t="22527" r="1872" b="43644"/>
            <a:stretch/>
          </p:blipFill>
          <p:spPr bwMode="auto">
            <a:xfrm>
              <a:off x="219710" y="4844562"/>
              <a:ext cx="8547100" cy="1280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9BF46-084F-B549-9936-56B2549AC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8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749808" y="213360"/>
            <a:ext cx="764438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27698" y="210049"/>
            <a:ext cx="126957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 pits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16223" y="2373812"/>
            <a:ext cx="103874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Pyloric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sphincter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871" y="1673603"/>
            <a:ext cx="256480" cy="1141338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 pit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969260" y="1432425"/>
            <a:ext cx="115416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Surface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69260" y="3011987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Mucous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neck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9871" y="3757623"/>
            <a:ext cx="256480" cy="147476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 gland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69260" y="3840662"/>
            <a:ext cx="141064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Parietal cells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69260" y="4786812"/>
            <a:ext cx="79508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Gastric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glands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969260" y="5521825"/>
            <a:ext cx="11541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Chief cells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73248" y="6371137"/>
            <a:ext cx="3334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6" name="Freeform 15"/>
          <p:cNvSpPr/>
          <p:nvPr/>
        </p:nvSpPr>
        <p:spPr>
          <a:xfrm>
            <a:off x="5366012" y="3131527"/>
            <a:ext cx="1572933" cy="215633"/>
          </a:xfrm>
          <a:custGeom>
            <a:avLst/>
            <a:gdLst>
              <a:gd name="connsiteX0" fmla="*/ 20910 w 1572933"/>
              <a:gd name="connsiteY0" fmla="*/ 194722 h 215633"/>
              <a:gd name="connsiteX1" fmla="*/ 1257839 w 1572933"/>
              <a:gd name="connsiteY1" fmla="*/ 20910 h 215633"/>
              <a:gd name="connsiteX2" fmla="*/ 1552022 w 1572933"/>
              <a:gd name="connsiteY2" fmla="*/ 20910 h 215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72933" h="215633">
                <a:moveTo>
                  <a:pt x="20910" y="194722"/>
                </a:moveTo>
                <a:lnTo>
                  <a:pt x="1257839" y="20910"/>
                </a:lnTo>
                <a:lnTo>
                  <a:pt x="1552022" y="209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838376" y="1537246"/>
            <a:ext cx="1111072" cy="85013"/>
          </a:xfrm>
          <a:custGeom>
            <a:avLst/>
            <a:gdLst>
              <a:gd name="connsiteX0" fmla="*/ 21253 w 1111072"/>
              <a:gd name="connsiteY0" fmla="*/ 21253 h 85013"/>
              <a:gd name="connsiteX1" fmla="*/ 1089818 w 1111072"/>
              <a:gd name="connsiteY1" fmla="*/ 21253 h 85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1072" h="85013">
                <a:moveTo>
                  <a:pt x="21253" y="21253"/>
                </a:moveTo>
                <a:lnTo>
                  <a:pt x="1089818" y="2125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454302" y="3131527"/>
            <a:ext cx="1190459" cy="515429"/>
          </a:xfrm>
          <a:custGeom>
            <a:avLst/>
            <a:gdLst>
              <a:gd name="connsiteX0" fmla="*/ 20910 w 1190459"/>
              <a:gd name="connsiteY0" fmla="*/ 494519 h 515429"/>
              <a:gd name="connsiteX1" fmla="*/ 1169549 w 1190459"/>
              <a:gd name="connsiteY1" fmla="*/ 20910 h 515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0459" h="515429">
                <a:moveTo>
                  <a:pt x="20910" y="494519"/>
                </a:moveTo>
                <a:lnTo>
                  <a:pt x="1169549" y="209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591850" y="3946849"/>
            <a:ext cx="1347114" cy="83362"/>
          </a:xfrm>
          <a:custGeom>
            <a:avLst/>
            <a:gdLst>
              <a:gd name="connsiteX0" fmla="*/ 20840 w 1347114"/>
              <a:gd name="connsiteY0" fmla="*/ 20840 h 83362"/>
              <a:gd name="connsiteX1" fmla="*/ 1326273 w 1347114"/>
              <a:gd name="connsiteY1" fmla="*/ 20840 h 83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114" h="83362">
                <a:moveTo>
                  <a:pt x="20840" y="20840"/>
                </a:moveTo>
                <a:lnTo>
                  <a:pt x="1326273" y="2084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318629" y="4466196"/>
            <a:ext cx="1619579" cy="482371"/>
          </a:xfrm>
          <a:custGeom>
            <a:avLst/>
            <a:gdLst>
              <a:gd name="connsiteX0" fmla="*/ 20085 w 1619579"/>
              <a:gd name="connsiteY0" fmla="*/ 20085 h 482371"/>
              <a:gd name="connsiteX1" fmla="*/ 1097730 w 1619579"/>
              <a:gd name="connsiteY1" fmla="*/ 462286 h 482371"/>
              <a:gd name="connsiteX2" fmla="*/ 1599495 w 1619579"/>
              <a:gd name="connsiteY2" fmla="*/ 462286 h 482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9579" h="482371">
                <a:moveTo>
                  <a:pt x="20085" y="20085"/>
                </a:moveTo>
                <a:lnTo>
                  <a:pt x="1097730" y="462286"/>
                </a:lnTo>
                <a:lnTo>
                  <a:pt x="1599495" y="46228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691331" y="4340587"/>
            <a:ext cx="1726310" cy="607555"/>
          </a:xfrm>
          <a:custGeom>
            <a:avLst/>
            <a:gdLst>
              <a:gd name="connsiteX0" fmla="*/ 19659 w 1726310"/>
              <a:gd name="connsiteY0" fmla="*/ 19659 h 607555"/>
              <a:gd name="connsiteX1" fmla="*/ 1706651 w 1726310"/>
              <a:gd name="connsiteY1" fmla="*/ 587895 h 607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6310" h="607555">
                <a:moveTo>
                  <a:pt x="19659" y="19659"/>
                </a:moveTo>
                <a:lnTo>
                  <a:pt x="1706651" y="58789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376465" y="3141979"/>
            <a:ext cx="1552028" cy="194729"/>
          </a:xfrm>
          <a:custGeom>
            <a:avLst/>
            <a:gdLst>
              <a:gd name="connsiteX0" fmla="*/ 10458 w 1552028"/>
              <a:gd name="connsiteY0" fmla="*/ 184270 h 194729"/>
              <a:gd name="connsiteX1" fmla="*/ 1247387 w 1552028"/>
              <a:gd name="connsiteY1" fmla="*/ 10458 h 194729"/>
              <a:gd name="connsiteX2" fmla="*/ 1541570 w 1552028"/>
              <a:gd name="connsiteY2" fmla="*/ 10458 h 194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2028" h="194729">
                <a:moveTo>
                  <a:pt x="10458" y="184270"/>
                </a:moveTo>
                <a:lnTo>
                  <a:pt x="1247387" y="10458"/>
                </a:lnTo>
                <a:lnTo>
                  <a:pt x="1541570" y="104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849000" y="1547869"/>
            <a:ext cx="1089825" cy="42519"/>
          </a:xfrm>
          <a:custGeom>
            <a:avLst/>
            <a:gdLst>
              <a:gd name="connsiteX0" fmla="*/ 10629 w 1089825"/>
              <a:gd name="connsiteY0" fmla="*/ 10629 h 42519"/>
              <a:gd name="connsiteX1" fmla="*/ 1079194 w 1089825"/>
              <a:gd name="connsiteY1" fmla="*/ 10629 h 42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9825" h="42519">
                <a:moveTo>
                  <a:pt x="10629" y="10629"/>
                </a:moveTo>
                <a:lnTo>
                  <a:pt x="1079194" y="106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464755" y="3141979"/>
            <a:ext cx="1169555" cy="494525"/>
          </a:xfrm>
          <a:custGeom>
            <a:avLst/>
            <a:gdLst>
              <a:gd name="connsiteX0" fmla="*/ 10458 w 1169555"/>
              <a:gd name="connsiteY0" fmla="*/ 484066 h 494525"/>
              <a:gd name="connsiteX1" fmla="*/ 1159097 w 1169555"/>
              <a:gd name="connsiteY1" fmla="*/ 10458 h 494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9555" h="494525">
                <a:moveTo>
                  <a:pt x="10458" y="484066"/>
                </a:moveTo>
                <a:lnTo>
                  <a:pt x="1159097" y="104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602271" y="3957269"/>
            <a:ext cx="1326273" cy="41681"/>
          </a:xfrm>
          <a:custGeom>
            <a:avLst/>
            <a:gdLst>
              <a:gd name="connsiteX0" fmla="*/ 10420 w 1326273"/>
              <a:gd name="connsiteY0" fmla="*/ 10420 h 41681"/>
              <a:gd name="connsiteX1" fmla="*/ 1315853 w 1326273"/>
              <a:gd name="connsiteY1" fmla="*/ 10420 h 41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6273" h="41681">
                <a:moveTo>
                  <a:pt x="10420" y="10420"/>
                </a:moveTo>
                <a:lnTo>
                  <a:pt x="1315853" y="104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28668" y="4476235"/>
            <a:ext cx="1599501" cy="462292"/>
          </a:xfrm>
          <a:custGeom>
            <a:avLst/>
            <a:gdLst>
              <a:gd name="connsiteX0" fmla="*/ 10045 w 1599501"/>
              <a:gd name="connsiteY0" fmla="*/ 10045 h 462292"/>
              <a:gd name="connsiteX1" fmla="*/ 1087690 w 1599501"/>
              <a:gd name="connsiteY1" fmla="*/ 452246 h 462292"/>
              <a:gd name="connsiteX2" fmla="*/ 1589455 w 1599501"/>
              <a:gd name="connsiteY2" fmla="*/ 452246 h 462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99501" h="462292">
                <a:moveTo>
                  <a:pt x="10045" y="10045"/>
                </a:moveTo>
                <a:lnTo>
                  <a:pt x="1087690" y="452246"/>
                </a:lnTo>
                <a:lnTo>
                  <a:pt x="1589455" y="4522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701161" y="4350417"/>
            <a:ext cx="1706651" cy="587895"/>
          </a:xfrm>
          <a:custGeom>
            <a:avLst/>
            <a:gdLst>
              <a:gd name="connsiteX0" fmla="*/ 9829 w 1706651"/>
              <a:gd name="connsiteY0" fmla="*/ 9829 h 587895"/>
              <a:gd name="connsiteX1" fmla="*/ 1696821 w 1706651"/>
              <a:gd name="connsiteY1" fmla="*/ 578065 h 587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6651" h="587895">
                <a:moveTo>
                  <a:pt x="9829" y="9829"/>
                </a:moveTo>
                <a:lnTo>
                  <a:pt x="1696821" y="5780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333598" y="458705"/>
            <a:ext cx="882510" cy="740321"/>
          </a:xfrm>
          <a:custGeom>
            <a:avLst/>
            <a:gdLst>
              <a:gd name="connsiteX0" fmla="*/ 863460 w 882510"/>
              <a:gd name="connsiteY0" fmla="*/ 19050 h 740321"/>
              <a:gd name="connsiteX1" fmla="*/ 863460 w 882510"/>
              <a:gd name="connsiteY1" fmla="*/ 269963 h 740321"/>
              <a:gd name="connsiteX2" fmla="*/ 19050 w 882510"/>
              <a:gd name="connsiteY2" fmla="*/ 721271 h 740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2510" h="740321">
                <a:moveTo>
                  <a:pt x="863460" y="19050"/>
                </a:moveTo>
                <a:lnTo>
                  <a:pt x="863460" y="269963"/>
                </a:lnTo>
                <a:lnTo>
                  <a:pt x="19050" y="7212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178008" y="709618"/>
            <a:ext cx="52628" cy="940701"/>
          </a:xfrm>
          <a:custGeom>
            <a:avLst/>
            <a:gdLst>
              <a:gd name="connsiteX0" fmla="*/ 19050 w 52628"/>
              <a:gd name="connsiteY0" fmla="*/ 19050 h 940701"/>
              <a:gd name="connsiteX1" fmla="*/ 33578 w 52628"/>
              <a:gd name="connsiteY1" fmla="*/ 921651 h 940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628" h="940701">
                <a:moveTo>
                  <a:pt x="19050" y="19050"/>
                </a:moveTo>
                <a:lnTo>
                  <a:pt x="33578" y="92165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433506" y="5636799"/>
            <a:ext cx="1500390" cy="72885"/>
          </a:xfrm>
          <a:custGeom>
            <a:avLst/>
            <a:gdLst>
              <a:gd name="connsiteX0" fmla="*/ 20459 w 1500390"/>
              <a:gd name="connsiteY0" fmla="*/ 52425 h 72885"/>
              <a:gd name="connsiteX1" fmla="*/ 1479930 w 1500390"/>
              <a:gd name="connsiteY1" fmla="*/ 20459 h 72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0390" h="72885">
                <a:moveTo>
                  <a:pt x="20459" y="52425"/>
                </a:moveTo>
                <a:lnTo>
                  <a:pt x="1479930" y="2045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215089" y="2853664"/>
            <a:ext cx="140271" cy="146050"/>
          </a:xfrm>
          <a:custGeom>
            <a:avLst/>
            <a:gdLst>
              <a:gd name="connsiteX0" fmla="*/ 7232 w 140271"/>
              <a:gd name="connsiteY0" fmla="*/ 7232 h 146050"/>
              <a:gd name="connsiteX1" fmla="*/ 7232 w 140271"/>
              <a:gd name="connsiteY1" fmla="*/ 138817 h 146050"/>
              <a:gd name="connsiteX2" fmla="*/ 133038 w 140271"/>
              <a:gd name="connsiteY2" fmla="*/ 138817 h 14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146050">
                <a:moveTo>
                  <a:pt x="7232" y="7232"/>
                </a:moveTo>
                <a:lnTo>
                  <a:pt x="7232" y="138817"/>
                </a:lnTo>
                <a:lnTo>
                  <a:pt x="133038" y="13881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215089" y="1558556"/>
            <a:ext cx="140271" cy="116255"/>
          </a:xfrm>
          <a:custGeom>
            <a:avLst/>
            <a:gdLst>
              <a:gd name="connsiteX0" fmla="*/ 133038 w 140271"/>
              <a:gd name="connsiteY0" fmla="*/ 7232 h 116255"/>
              <a:gd name="connsiteX1" fmla="*/ 7232 w 140271"/>
              <a:gd name="connsiteY1" fmla="*/ 7232 h 116255"/>
              <a:gd name="connsiteX2" fmla="*/ 7232 w 140271"/>
              <a:gd name="connsiteY2" fmla="*/ 109023 h 116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116255">
                <a:moveTo>
                  <a:pt x="133038" y="7232"/>
                </a:moveTo>
                <a:lnTo>
                  <a:pt x="7232" y="7232"/>
                </a:lnTo>
                <a:lnTo>
                  <a:pt x="7232" y="1090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215089" y="5301424"/>
            <a:ext cx="140271" cy="784415"/>
          </a:xfrm>
          <a:custGeom>
            <a:avLst/>
            <a:gdLst>
              <a:gd name="connsiteX0" fmla="*/ 7232 w 140271"/>
              <a:gd name="connsiteY0" fmla="*/ 7232 h 784415"/>
              <a:gd name="connsiteX1" fmla="*/ 7232 w 140271"/>
              <a:gd name="connsiteY1" fmla="*/ 777182 h 784415"/>
              <a:gd name="connsiteX2" fmla="*/ 133038 w 140271"/>
              <a:gd name="connsiteY2" fmla="*/ 777182 h 784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784415">
                <a:moveTo>
                  <a:pt x="7232" y="7232"/>
                </a:moveTo>
                <a:lnTo>
                  <a:pt x="7232" y="777182"/>
                </a:lnTo>
                <a:lnTo>
                  <a:pt x="133038" y="77718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215089" y="3054832"/>
            <a:ext cx="140271" cy="672401"/>
          </a:xfrm>
          <a:custGeom>
            <a:avLst/>
            <a:gdLst>
              <a:gd name="connsiteX0" fmla="*/ 133038 w 140271"/>
              <a:gd name="connsiteY0" fmla="*/ 7232 h 672401"/>
              <a:gd name="connsiteX1" fmla="*/ 7232 w 140271"/>
              <a:gd name="connsiteY1" fmla="*/ 7232 h 672401"/>
              <a:gd name="connsiteX2" fmla="*/ 7232 w 140271"/>
              <a:gd name="connsiteY2" fmla="*/ 665168 h 6724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271" h="672401">
                <a:moveTo>
                  <a:pt x="133038" y="7232"/>
                </a:moveTo>
                <a:lnTo>
                  <a:pt x="7232" y="7232"/>
                </a:lnTo>
                <a:lnTo>
                  <a:pt x="7232" y="6651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343123" y="468230"/>
            <a:ext cx="863460" cy="721271"/>
          </a:xfrm>
          <a:custGeom>
            <a:avLst/>
            <a:gdLst>
              <a:gd name="connsiteX0" fmla="*/ 853935 w 863460"/>
              <a:gd name="connsiteY0" fmla="*/ 9525 h 721271"/>
              <a:gd name="connsiteX1" fmla="*/ 853935 w 863460"/>
              <a:gd name="connsiteY1" fmla="*/ 260438 h 721271"/>
              <a:gd name="connsiteX2" fmla="*/ 9525 w 863460"/>
              <a:gd name="connsiteY2" fmla="*/ 711746 h 721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3460" h="721271">
                <a:moveTo>
                  <a:pt x="853935" y="9525"/>
                </a:moveTo>
                <a:lnTo>
                  <a:pt x="853935" y="260438"/>
                </a:lnTo>
                <a:lnTo>
                  <a:pt x="9525" y="7117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187533" y="719143"/>
            <a:ext cx="33578" cy="921651"/>
          </a:xfrm>
          <a:custGeom>
            <a:avLst/>
            <a:gdLst>
              <a:gd name="connsiteX0" fmla="*/ 9525 w 33578"/>
              <a:gd name="connsiteY0" fmla="*/ 9525 h 921651"/>
              <a:gd name="connsiteX1" fmla="*/ 24053 w 33578"/>
              <a:gd name="connsiteY1" fmla="*/ 912126 h 921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78" h="921651">
                <a:moveTo>
                  <a:pt x="9525" y="9525"/>
                </a:moveTo>
                <a:lnTo>
                  <a:pt x="24053" y="9121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443736" y="5647029"/>
            <a:ext cx="1479930" cy="52425"/>
          </a:xfrm>
          <a:custGeom>
            <a:avLst/>
            <a:gdLst>
              <a:gd name="connsiteX0" fmla="*/ 10229 w 1479930"/>
              <a:gd name="connsiteY0" fmla="*/ 42195 h 52425"/>
              <a:gd name="connsiteX1" fmla="*/ 1469701 w 1479930"/>
              <a:gd name="connsiteY1" fmla="*/ 10229 h 52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9930" h="52425">
                <a:moveTo>
                  <a:pt x="10229" y="42195"/>
                </a:moveTo>
                <a:lnTo>
                  <a:pt x="1469701" y="102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290762" y="1907305"/>
            <a:ext cx="371010" cy="621004"/>
          </a:xfrm>
          <a:custGeom>
            <a:avLst/>
            <a:gdLst>
              <a:gd name="connsiteX0" fmla="*/ 9525 w 371010"/>
              <a:gd name="connsiteY0" fmla="*/ 9525 h 621004"/>
              <a:gd name="connsiteX1" fmla="*/ 163048 w 371010"/>
              <a:gd name="connsiteY1" fmla="*/ 611479 h 621004"/>
              <a:gd name="connsiteX2" fmla="*/ 361485 w 371010"/>
              <a:gd name="connsiteY2" fmla="*/ 611479 h 621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010" h="621004">
                <a:moveTo>
                  <a:pt x="9525" y="9525"/>
                </a:moveTo>
                <a:lnTo>
                  <a:pt x="163048" y="611479"/>
                </a:lnTo>
                <a:lnTo>
                  <a:pt x="361485" y="6114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8DB2E-B892-464F-AF43-8F4C76E22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9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450" y="2272909"/>
            <a:ext cx="8547100" cy="2312182"/>
            <a:chOff x="298450" y="2933700"/>
            <a:chExt cx="8547100" cy="2312182"/>
          </a:xfrm>
        </p:grpSpPr>
        <p:pic>
          <p:nvPicPr>
            <p:cNvPr id="6" name="Picture 5" descr="C:\Users\rajesh\Desktop\15-Feb\LabelEdit CRX\Table\table_01_01_3_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89" b="4026"/>
            <a:stretch/>
          </p:blipFill>
          <p:spPr bwMode="auto">
            <a:xfrm>
              <a:off x="298450" y="3743325"/>
              <a:ext cx="8547100" cy="150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rajesh\Desktop\15-Feb\LabelEdit CRX\Table\table_01_01_3_label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8364"/>
            <a:stretch/>
          </p:blipFill>
          <p:spPr bwMode="auto">
            <a:xfrm>
              <a:off x="298450" y="2933700"/>
              <a:ext cx="8547100" cy="81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8D890-FC42-5842-9034-7341E3EAB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4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"/>
          <a:stretch/>
        </p:blipFill>
        <p:spPr>
          <a:xfrm>
            <a:off x="2087880" y="248182"/>
            <a:ext cx="4968240" cy="624106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5137265" y="2006138"/>
            <a:ext cx="598517" cy="881149"/>
          </a:xfrm>
          <a:custGeom>
            <a:avLst/>
            <a:gdLst>
              <a:gd name="connsiteX0" fmla="*/ 0 w 598517"/>
              <a:gd name="connsiteY0" fmla="*/ 881149 h 881149"/>
              <a:gd name="connsiteX1" fmla="*/ 454430 w 598517"/>
              <a:gd name="connsiteY1" fmla="*/ 0 h 881149"/>
              <a:gd name="connsiteX2" fmla="*/ 598517 w 598517"/>
              <a:gd name="connsiteY2" fmla="*/ 0 h 88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881149">
                <a:moveTo>
                  <a:pt x="0" y="881149"/>
                </a:moveTo>
                <a:lnTo>
                  <a:pt x="454430" y="0"/>
                </a:lnTo>
                <a:lnTo>
                  <a:pt x="598517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37513" y="1557251"/>
            <a:ext cx="753687" cy="914400"/>
          </a:xfrm>
          <a:custGeom>
            <a:avLst/>
            <a:gdLst>
              <a:gd name="connsiteX0" fmla="*/ 0 w 753687"/>
              <a:gd name="connsiteY0" fmla="*/ 914400 h 914400"/>
              <a:gd name="connsiteX1" fmla="*/ 520931 w 753687"/>
              <a:gd name="connsiteY1" fmla="*/ 0 h 914400"/>
              <a:gd name="connsiteX2" fmla="*/ 753687 w 753687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687" h="914400">
                <a:moveTo>
                  <a:pt x="0" y="914400"/>
                </a:moveTo>
                <a:lnTo>
                  <a:pt x="520931" y="0"/>
                </a:lnTo>
                <a:lnTo>
                  <a:pt x="753687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982095" y="908858"/>
            <a:ext cx="814647" cy="526473"/>
          </a:xfrm>
          <a:custGeom>
            <a:avLst/>
            <a:gdLst>
              <a:gd name="connsiteX0" fmla="*/ 0 w 814647"/>
              <a:gd name="connsiteY0" fmla="*/ 526473 h 526473"/>
              <a:gd name="connsiteX1" fmla="*/ 482138 w 814647"/>
              <a:gd name="connsiteY1" fmla="*/ 0 h 526473"/>
              <a:gd name="connsiteX2" fmla="*/ 814647 w 814647"/>
              <a:gd name="connsiteY2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647" h="526473">
                <a:moveTo>
                  <a:pt x="0" y="526473"/>
                </a:moveTo>
                <a:lnTo>
                  <a:pt x="482138" y="0"/>
                </a:lnTo>
                <a:lnTo>
                  <a:pt x="814647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020887" y="1307869"/>
            <a:ext cx="753688" cy="737062"/>
          </a:xfrm>
          <a:custGeom>
            <a:avLst/>
            <a:gdLst>
              <a:gd name="connsiteX0" fmla="*/ 0 w 753688"/>
              <a:gd name="connsiteY0" fmla="*/ 737062 h 737062"/>
              <a:gd name="connsiteX1" fmla="*/ 448888 w 753688"/>
              <a:gd name="connsiteY1" fmla="*/ 5542 h 737062"/>
              <a:gd name="connsiteX2" fmla="*/ 748146 w 753688"/>
              <a:gd name="connsiteY2" fmla="*/ 5542 h 737062"/>
              <a:gd name="connsiteX3" fmla="*/ 753688 w 753688"/>
              <a:gd name="connsiteY3" fmla="*/ 0 h 73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688" h="737062">
                <a:moveTo>
                  <a:pt x="0" y="737062"/>
                </a:moveTo>
                <a:lnTo>
                  <a:pt x="448888" y="5542"/>
                </a:lnTo>
                <a:lnTo>
                  <a:pt x="748146" y="5542"/>
                </a:lnTo>
                <a:lnTo>
                  <a:pt x="753688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Freeform 3"/>
          <p:cNvSpPr/>
          <p:nvPr/>
        </p:nvSpPr>
        <p:spPr>
          <a:xfrm flipH="1">
            <a:off x="2908658" y="574057"/>
            <a:ext cx="1433762" cy="56364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9738" h="287896">
                <a:moveTo>
                  <a:pt x="1153388" y="6350"/>
                </a:moveTo>
                <a:lnTo>
                  <a:pt x="1025537" y="6350"/>
                </a:lnTo>
                <a:lnTo>
                  <a:pt x="6350" y="2815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 flipH="1" flipV="1">
            <a:off x="2887916" y="719103"/>
            <a:ext cx="1304808" cy="45719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9738" h="287896">
                <a:moveTo>
                  <a:pt x="1153388" y="6350"/>
                </a:moveTo>
                <a:lnTo>
                  <a:pt x="1025537" y="6350"/>
                </a:lnTo>
                <a:lnTo>
                  <a:pt x="6350" y="2815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 flipH="1" flipV="1">
            <a:off x="2816146" y="828725"/>
            <a:ext cx="1514097" cy="97581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082" h="700896">
                <a:moveTo>
                  <a:pt x="1364082" y="3"/>
                </a:moveTo>
                <a:lnTo>
                  <a:pt x="831361" y="0"/>
                </a:lnTo>
                <a:cubicBezTo>
                  <a:pt x="491632" y="274168"/>
                  <a:pt x="339729" y="426728"/>
                  <a:pt x="0" y="700896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 flipH="1" flipV="1">
            <a:off x="2887916" y="944615"/>
            <a:ext cx="1282975" cy="18119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8690" h="1096182">
                <a:moveTo>
                  <a:pt x="1138690" y="3"/>
                </a:moveTo>
                <a:lnTo>
                  <a:pt x="676925" y="0"/>
                </a:lnTo>
                <a:cubicBezTo>
                  <a:pt x="466588" y="334985"/>
                  <a:pt x="339729" y="578758"/>
                  <a:pt x="0" y="1096182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 flipH="1" flipV="1">
            <a:off x="2684524" y="949443"/>
            <a:ext cx="1665035" cy="352741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214" h="2221236">
                <a:moveTo>
                  <a:pt x="1439214" y="0"/>
                </a:moveTo>
                <a:lnTo>
                  <a:pt x="856404" y="0"/>
                </a:lnTo>
                <a:cubicBezTo>
                  <a:pt x="616850" y="517430"/>
                  <a:pt x="318859" y="1369336"/>
                  <a:pt x="0" y="2221236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 flipH="1" flipV="1">
            <a:off x="2903278" y="1055348"/>
            <a:ext cx="1443969" cy="420670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214" h="2221236">
                <a:moveTo>
                  <a:pt x="1439214" y="0"/>
                </a:moveTo>
                <a:lnTo>
                  <a:pt x="945091" y="0"/>
                </a:lnTo>
                <a:cubicBezTo>
                  <a:pt x="705537" y="517430"/>
                  <a:pt x="318859" y="1369336"/>
                  <a:pt x="0" y="2221236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 flipH="1" flipV="1">
            <a:off x="2999355" y="1164287"/>
            <a:ext cx="1340940" cy="50362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6524" h="2858660">
                <a:moveTo>
                  <a:pt x="1336524" y="25498"/>
                </a:moveTo>
                <a:lnTo>
                  <a:pt x="963762" y="0"/>
                </a:lnTo>
                <a:cubicBezTo>
                  <a:pt x="728875" y="670415"/>
                  <a:pt x="318859" y="2006760"/>
                  <a:pt x="0" y="285866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 flipH="1" flipV="1">
            <a:off x="2908661" y="1577441"/>
            <a:ext cx="1415027" cy="50325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7869" h="2756672">
                <a:moveTo>
                  <a:pt x="1387869" y="25498"/>
                </a:moveTo>
                <a:lnTo>
                  <a:pt x="963762" y="0"/>
                </a:lnTo>
                <a:cubicBezTo>
                  <a:pt x="728875" y="670415"/>
                  <a:pt x="318859" y="1904772"/>
                  <a:pt x="0" y="2756672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 flipH="1" flipV="1">
            <a:off x="2946886" y="1932646"/>
            <a:ext cx="877307" cy="334979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418" h="1889779">
                <a:moveTo>
                  <a:pt x="874418" y="25498"/>
                </a:moveTo>
                <a:lnTo>
                  <a:pt x="510991" y="0"/>
                </a:lnTo>
                <a:cubicBezTo>
                  <a:pt x="294776" y="746905"/>
                  <a:pt x="281517" y="833902"/>
                  <a:pt x="0" y="188977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 flipH="1" flipV="1">
            <a:off x="2999355" y="1969159"/>
            <a:ext cx="1083473" cy="45743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463" h="2578189">
                <a:moveTo>
                  <a:pt x="1070463" y="25498"/>
                </a:moveTo>
                <a:lnTo>
                  <a:pt x="707036" y="0"/>
                </a:lnTo>
                <a:cubicBezTo>
                  <a:pt x="490821" y="746905"/>
                  <a:pt x="281517" y="1522312"/>
                  <a:pt x="0" y="257818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 flipH="1" flipV="1">
            <a:off x="5197123" y="2426596"/>
            <a:ext cx="613259" cy="893425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10" h="2614771">
                <a:moveTo>
                  <a:pt x="1012310" y="1"/>
                </a:moveTo>
                <a:lnTo>
                  <a:pt x="300506" y="2607446"/>
                </a:lnTo>
                <a:cubicBezTo>
                  <a:pt x="172285" y="2608204"/>
                  <a:pt x="185751" y="2606597"/>
                  <a:pt x="0" y="2614771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 flipH="1" flipV="1">
            <a:off x="3074193" y="2629513"/>
            <a:ext cx="1273054" cy="419732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463" h="2578189">
                <a:moveTo>
                  <a:pt x="1070463" y="25498"/>
                </a:moveTo>
                <a:lnTo>
                  <a:pt x="707036" y="0"/>
                </a:lnTo>
                <a:cubicBezTo>
                  <a:pt x="490821" y="746905"/>
                  <a:pt x="281517" y="1522312"/>
                  <a:pt x="0" y="257818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 flipH="1" flipV="1">
            <a:off x="2999355" y="3158553"/>
            <a:ext cx="1162274" cy="317895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25498 h 2578189"/>
              <a:gd name="connsiteX1" fmla="*/ 830155 w 1070463"/>
              <a:gd name="connsiteY1" fmla="*/ 0 h 2578189"/>
              <a:gd name="connsiteX2" fmla="*/ 0 w 1070463"/>
              <a:gd name="connsiteY2" fmla="*/ 2578189 h 2578189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031" h="1984980">
                <a:moveTo>
                  <a:pt x="991031" y="25498"/>
                </a:moveTo>
                <a:lnTo>
                  <a:pt x="750723" y="0"/>
                </a:lnTo>
                <a:cubicBezTo>
                  <a:pt x="502735" y="687587"/>
                  <a:pt x="273575" y="1285022"/>
                  <a:pt x="0" y="198498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2792364" y="2996496"/>
            <a:ext cx="1550056" cy="2848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reeform 3"/>
          <p:cNvSpPr/>
          <p:nvPr/>
        </p:nvSpPr>
        <p:spPr>
          <a:xfrm flipH="1" flipV="1">
            <a:off x="3424940" y="3416592"/>
            <a:ext cx="893334" cy="75328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25498 h 2578189"/>
              <a:gd name="connsiteX1" fmla="*/ 830155 w 1070463"/>
              <a:gd name="connsiteY1" fmla="*/ 0 h 2578189"/>
              <a:gd name="connsiteX2" fmla="*/ 0 w 1070463"/>
              <a:gd name="connsiteY2" fmla="*/ 2578189 h 2578189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25498 h 1984980"/>
              <a:gd name="connsiteX1" fmla="*/ 750723 w 991031"/>
              <a:gd name="connsiteY1" fmla="*/ 0 h 1984980"/>
              <a:gd name="connsiteX2" fmla="*/ 0 w 991031"/>
              <a:gd name="connsiteY2" fmla="*/ 1984980 h 1984980"/>
              <a:gd name="connsiteX0" fmla="*/ 991031 w 991031"/>
              <a:gd name="connsiteY0" fmla="*/ 373 h 1959855"/>
              <a:gd name="connsiteX1" fmla="*/ 879289 w 991031"/>
              <a:gd name="connsiteY1" fmla="*/ 0 h 1959855"/>
              <a:gd name="connsiteX2" fmla="*/ 0 w 991031"/>
              <a:gd name="connsiteY2" fmla="*/ 1959855 h 1959855"/>
              <a:gd name="connsiteX0" fmla="*/ 991031 w 991031"/>
              <a:gd name="connsiteY0" fmla="*/ 373 h 1959855"/>
              <a:gd name="connsiteX1" fmla="*/ 879289 w 991031"/>
              <a:gd name="connsiteY1" fmla="*/ 0 h 1959855"/>
              <a:gd name="connsiteX2" fmla="*/ 0 w 991031"/>
              <a:gd name="connsiteY2" fmla="*/ 1959855 h 195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031" h="1959855">
                <a:moveTo>
                  <a:pt x="991031" y="373"/>
                </a:moveTo>
                <a:lnTo>
                  <a:pt x="879289" y="0"/>
                </a:lnTo>
                <a:cubicBezTo>
                  <a:pt x="604517" y="725280"/>
                  <a:pt x="273575" y="1259897"/>
                  <a:pt x="0" y="1959855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 flipH="1" flipV="1">
            <a:off x="5381099" y="3125421"/>
            <a:ext cx="426888" cy="639681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10" h="2614771">
                <a:moveTo>
                  <a:pt x="1012310" y="1"/>
                </a:moveTo>
                <a:lnTo>
                  <a:pt x="300506" y="2607446"/>
                </a:lnTo>
                <a:cubicBezTo>
                  <a:pt x="172285" y="2608204"/>
                  <a:pt x="185751" y="2606597"/>
                  <a:pt x="0" y="2614771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 flipH="1" flipV="1">
            <a:off x="4793140" y="3066076"/>
            <a:ext cx="991523" cy="82074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1269" h="3354899">
                <a:moveTo>
                  <a:pt x="0" y="12394"/>
                </a:moveTo>
                <a:lnTo>
                  <a:pt x="1089612" y="0"/>
                </a:lnTo>
                <a:cubicBezTo>
                  <a:pt x="1186568" y="340364"/>
                  <a:pt x="2255549" y="3128404"/>
                  <a:pt x="2351269" y="335489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7" name="Freeform 3"/>
          <p:cNvSpPr/>
          <p:nvPr/>
        </p:nvSpPr>
        <p:spPr>
          <a:xfrm flipH="1" flipV="1">
            <a:off x="4721923" y="3712933"/>
            <a:ext cx="1074609" cy="423136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1269" h="3354899">
                <a:moveTo>
                  <a:pt x="0" y="12394"/>
                </a:moveTo>
                <a:lnTo>
                  <a:pt x="1557087" y="0"/>
                </a:lnTo>
                <a:cubicBezTo>
                  <a:pt x="1654043" y="340364"/>
                  <a:pt x="2255549" y="3128404"/>
                  <a:pt x="2351269" y="335489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8" name="Freeform 3"/>
          <p:cNvSpPr/>
          <p:nvPr/>
        </p:nvSpPr>
        <p:spPr>
          <a:xfrm flipH="1" flipV="1">
            <a:off x="4763467" y="4348145"/>
            <a:ext cx="1033065" cy="243085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370" h="1927336">
                <a:moveTo>
                  <a:pt x="0" y="1927339"/>
                </a:moveTo>
                <a:lnTo>
                  <a:pt x="959759" y="1914945"/>
                </a:lnTo>
                <a:cubicBezTo>
                  <a:pt x="1225525" y="1455423"/>
                  <a:pt x="2060768" y="196979"/>
                  <a:pt x="2260370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 flipH="1" flipV="1">
            <a:off x="4852489" y="4793230"/>
            <a:ext cx="949978" cy="308364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574" h="2444910">
                <a:moveTo>
                  <a:pt x="0" y="2444913"/>
                </a:moveTo>
                <a:lnTo>
                  <a:pt x="687065" y="2432518"/>
                </a:lnTo>
                <a:cubicBezTo>
                  <a:pt x="952831" y="1972996"/>
                  <a:pt x="1775089" y="526343"/>
                  <a:pt x="2078574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 flipH="1" flipV="1">
            <a:off x="4917772" y="5232378"/>
            <a:ext cx="890630" cy="82855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1948719"/>
              <a:gd name="connsiteY0" fmla="*/ 656931 h 656928"/>
              <a:gd name="connsiteX1" fmla="*/ 687065 w 1948719"/>
              <a:gd name="connsiteY1" fmla="*/ 644536 h 656928"/>
              <a:gd name="connsiteX2" fmla="*/ 1948719 w 1948719"/>
              <a:gd name="connsiteY2" fmla="*/ 0 h 656928"/>
              <a:gd name="connsiteX0" fmla="*/ 0 w 1948719"/>
              <a:gd name="connsiteY0" fmla="*/ 656931 h 656928"/>
              <a:gd name="connsiteX1" fmla="*/ 687065 w 1948719"/>
              <a:gd name="connsiteY1" fmla="*/ 644536 h 656928"/>
              <a:gd name="connsiteX2" fmla="*/ 1948719 w 1948719"/>
              <a:gd name="connsiteY2" fmla="*/ 0 h 656928"/>
              <a:gd name="connsiteX0" fmla="*/ 0 w 1948719"/>
              <a:gd name="connsiteY0" fmla="*/ 656931 h 656928"/>
              <a:gd name="connsiteX1" fmla="*/ 687065 w 1948719"/>
              <a:gd name="connsiteY1" fmla="*/ 644536 h 656928"/>
              <a:gd name="connsiteX2" fmla="*/ 1948719 w 1948719"/>
              <a:gd name="connsiteY2" fmla="*/ 0 h 6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719" h="656928">
                <a:moveTo>
                  <a:pt x="0" y="656931"/>
                </a:moveTo>
                <a:lnTo>
                  <a:pt x="687065" y="644536"/>
                </a:lnTo>
                <a:cubicBezTo>
                  <a:pt x="978801" y="467322"/>
                  <a:pt x="1489409" y="149931"/>
                  <a:pt x="194871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 flipH="1" flipV="1">
            <a:off x="4763467" y="5689331"/>
            <a:ext cx="1050869" cy="195609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26" h="1550915">
                <a:moveTo>
                  <a:pt x="0" y="1550918"/>
                </a:moveTo>
                <a:lnTo>
                  <a:pt x="687065" y="1538523"/>
                </a:lnTo>
                <a:cubicBezTo>
                  <a:pt x="1030745" y="1220164"/>
                  <a:pt x="1865986" y="432238"/>
                  <a:pt x="2299326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93936" y="6440541"/>
            <a:ext cx="1836246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Anterior/Ventral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03113" y="272536"/>
            <a:ext cx="843600" cy="20592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Cephalic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195641" y="1564948"/>
            <a:ext cx="843600" cy="20592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Cervical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203111" y="1781595"/>
            <a:ext cx="843600" cy="20592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Thoracic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203110" y="2760243"/>
            <a:ext cx="843600" cy="20592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Abdominal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210580" y="3163658"/>
            <a:ext cx="552828" cy="1985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Pelvic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44169" y="593775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Upper limb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736701" y="2827493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Manus (hand)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44169" y="3574564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Lower limb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744171" y="5382446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Pedal (foot)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203114" y="4904330"/>
            <a:ext cx="478119" cy="21343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419760" y="5135917"/>
            <a:ext cx="1262529" cy="57949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Thorax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Abdomen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08663" y="444368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Frontal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03281" y="627338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Orbital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297898" y="810309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Nasal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292517" y="993281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Buccal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08661" y="1176250"/>
            <a:ext cx="347086" cy="20117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Oral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303280" y="1359219"/>
            <a:ext cx="347086" cy="20117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Mental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303278" y="1951180"/>
            <a:ext cx="605383" cy="2173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Sternal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297897" y="2139530"/>
            <a:ext cx="605383" cy="2173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Axillary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303278" y="2317119"/>
            <a:ext cx="605383" cy="2173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Pectoral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97896" y="2941369"/>
            <a:ext cx="605383" cy="2173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Umbilical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303275" y="3350360"/>
            <a:ext cx="605383" cy="3895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Inguinal</a:t>
            </a:r>
          </a:p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(groin)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206413" y="4039186"/>
            <a:ext cx="1224226" cy="25499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Pubic 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(genital)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848493" y="773519"/>
            <a:ext cx="725168" cy="19696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Acromial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830218" y="1011064"/>
            <a:ext cx="560700" cy="1969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Deltoid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30218" y="1216078"/>
            <a:ext cx="1136064" cy="1969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Brachial (arm)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35912" y="1438176"/>
            <a:ext cx="902571" cy="19162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Antecubital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41608" y="1660274"/>
            <a:ext cx="765892" cy="19162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Olecranal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861458" y="1893762"/>
            <a:ext cx="854246" cy="3738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Antebrachial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(forearm)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867153" y="2320876"/>
            <a:ext cx="1013704" cy="27135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Carpal (wrist)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793118" y="3009951"/>
            <a:ext cx="586582" cy="1631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Digital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81053" y="3767362"/>
            <a:ext cx="586582" cy="1631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Coxal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(hip)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867152" y="4012239"/>
            <a:ext cx="1127606" cy="2371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Femoral (thigh)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37313" y="4227281"/>
            <a:ext cx="661981" cy="1986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Patellar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837312" y="4677172"/>
            <a:ext cx="861306" cy="1986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Crural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(leg)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37313" y="5121368"/>
            <a:ext cx="570862" cy="1759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Fibular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837313" y="5571259"/>
            <a:ext cx="1072020" cy="1759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Tarsal (ankle)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848704" y="6038233"/>
            <a:ext cx="525302" cy="19299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Digital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V="1">
            <a:off x="5107684" y="6140125"/>
            <a:ext cx="712173" cy="59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Freeform 3"/>
          <p:cNvSpPr/>
          <p:nvPr/>
        </p:nvSpPr>
        <p:spPr>
          <a:xfrm flipH="1" flipV="1">
            <a:off x="4763467" y="5657581"/>
            <a:ext cx="1050869" cy="195609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  <a:gd name="connsiteX0" fmla="*/ 0 w 2299326"/>
              <a:gd name="connsiteY0" fmla="*/ 1550918 h 1550915"/>
              <a:gd name="connsiteX1" fmla="*/ 687065 w 2299326"/>
              <a:gd name="connsiteY1" fmla="*/ 1538523 h 1550915"/>
              <a:gd name="connsiteX2" fmla="*/ 2299326 w 2299326"/>
              <a:gd name="connsiteY2" fmla="*/ 0 h 155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26" h="1550915">
                <a:moveTo>
                  <a:pt x="0" y="1550918"/>
                </a:moveTo>
                <a:lnTo>
                  <a:pt x="687065" y="1538523"/>
                </a:lnTo>
                <a:cubicBezTo>
                  <a:pt x="1030745" y="1220164"/>
                  <a:pt x="1865986" y="432238"/>
                  <a:pt x="2299326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71" name="Straight Connector 170"/>
          <p:cNvCxnSpPr/>
          <p:nvPr/>
        </p:nvCxnSpPr>
        <p:spPr bwMode="auto">
          <a:xfrm flipV="1">
            <a:off x="5107684" y="6140125"/>
            <a:ext cx="712173" cy="5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 bwMode="auto">
          <a:xfrm>
            <a:off x="5026429" y="1102822"/>
            <a:ext cx="775855" cy="471054"/>
          </a:xfrm>
          <a:custGeom>
            <a:avLst/>
            <a:gdLst>
              <a:gd name="connsiteX0" fmla="*/ 0 w 775855"/>
              <a:gd name="connsiteY0" fmla="*/ 471054 h 471054"/>
              <a:gd name="connsiteX1" fmla="*/ 471055 w 775855"/>
              <a:gd name="connsiteY1" fmla="*/ 0 h 471054"/>
              <a:gd name="connsiteX2" fmla="*/ 775855 w 775855"/>
              <a:gd name="connsiteY2" fmla="*/ 0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855" h="471054">
                <a:moveTo>
                  <a:pt x="0" y="471054"/>
                </a:moveTo>
                <a:lnTo>
                  <a:pt x="471055" y="0"/>
                </a:lnTo>
                <a:lnTo>
                  <a:pt x="77585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2E6B7-3B48-6146-8473-851348108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4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/>
        </p:blipFill>
        <p:spPr>
          <a:xfrm>
            <a:off x="2100072" y="241127"/>
            <a:ext cx="4943856" cy="621284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3060551" y="1780391"/>
            <a:ext cx="736898" cy="720762"/>
          </a:xfrm>
          <a:custGeom>
            <a:avLst/>
            <a:gdLst>
              <a:gd name="connsiteX0" fmla="*/ 736898 w 736898"/>
              <a:gd name="connsiteY0" fmla="*/ 720762 h 720762"/>
              <a:gd name="connsiteX1" fmla="*/ 279698 w 736898"/>
              <a:gd name="connsiteY1" fmla="*/ 0 h 720762"/>
              <a:gd name="connsiteX2" fmla="*/ 0 w 736898"/>
              <a:gd name="connsiteY2" fmla="*/ 0 h 72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898" h="720762">
                <a:moveTo>
                  <a:pt x="736898" y="720762"/>
                </a:moveTo>
                <a:lnTo>
                  <a:pt x="279698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248809" y="2022438"/>
            <a:ext cx="457200" cy="984324"/>
          </a:xfrm>
          <a:custGeom>
            <a:avLst/>
            <a:gdLst>
              <a:gd name="connsiteX0" fmla="*/ 457200 w 457200"/>
              <a:gd name="connsiteY0" fmla="*/ 984324 h 984324"/>
              <a:gd name="connsiteX1" fmla="*/ 102198 w 457200"/>
              <a:gd name="connsiteY1" fmla="*/ 0 h 984324"/>
              <a:gd name="connsiteX2" fmla="*/ 0 w 457200"/>
              <a:gd name="connsiteY2" fmla="*/ 0 h 98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984324">
                <a:moveTo>
                  <a:pt x="457200" y="984324"/>
                </a:moveTo>
                <a:lnTo>
                  <a:pt x="102198" y="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4471420" y="1179846"/>
            <a:ext cx="12355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3"/>
          <p:cNvSpPr/>
          <p:nvPr/>
        </p:nvSpPr>
        <p:spPr>
          <a:xfrm flipH="1" flipV="1">
            <a:off x="4449069" y="2094834"/>
            <a:ext cx="1346090" cy="20691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456495 w 2078574"/>
              <a:gd name="connsiteY1" fmla="*/ 2332654 h 2444910"/>
              <a:gd name="connsiteX2" fmla="*/ 2078574 w 2078574"/>
              <a:gd name="connsiteY2" fmla="*/ 0 h 2444910"/>
              <a:gd name="connsiteX0" fmla="*/ 0 w 2078574"/>
              <a:gd name="connsiteY0" fmla="*/ 5690037 h 5690034"/>
              <a:gd name="connsiteX1" fmla="*/ 910200 w 2078574"/>
              <a:gd name="connsiteY1" fmla="*/ 35241 h 5690034"/>
              <a:gd name="connsiteX2" fmla="*/ 2078574 w 2078574"/>
              <a:gd name="connsiteY2" fmla="*/ 3245124 h 5690034"/>
              <a:gd name="connsiteX0" fmla="*/ 0 w 2078574"/>
              <a:gd name="connsiteY0" fmla="*/ 5654796 h 5654793"/>
              <a:gd name="connsiteX1" fmla="*/ 910200 w 2078574"/>
              <a:gd name="connsiteY1" fmla="*/ 0 h 5654793"/>
              <a:gd name="connsiteX2" fmla="*/ 2078574 w 2078574"/>
              <a:gd name="connsiteY2" fmla="*/ 3209883 h 5654793"/>
              <a:gd name="connsiteX0" fmla="*/ 0 w 2078574"/>
              <a:gd name="connsiteY0" fmla="*/ 5654796 h 5654793"/>
              <a:gd name="connsiteX1" fmla="*/ 910200 w 2078574"/>
              <a:gd name="connsiteY1" fmla="*/ 0 h 5654793"/>
              <a:gd name="connsiteX2" fmla="*/ 2078574 w 2078574"/>
              <a:gd name="connsiteY2" fmla="*/ 3209883 h 5654793"/>
              <a:gd name="connsiteX0" fmla="*/ 0 w 1580242"/>
              <a:gd name="connsiteY0" fmla="*/ 12396 h 3209883"/>
              <a:gd name="connsiteX1" fmla="*/ 411868 w 1580242"/>
              <a:gd name="connsiteY1" fmla="*/ 0 h 3209883"/>
              <a:gd name="connsiteX2" fmla="*/ 1580242 w 1580242"/>
              <a:gd name="connsiteY2" fmla="*/ 3209883 h 3209883"/>
              <a:gd name="connsiteX0" fmla="*/ 79025 w 1659267"/>
              <a:gd name="connsiteY0" fmla="*/ 0 h 3197487"/>
              <a:gd name="connsiteX1" fmla="*/ 0 w 1659267"/>
              <a:gd name="connsiteY1" fmla="*/ 1136057 h 3197487"/>
              <a:gd name="connsiteX2" fmla="*/ 1659267 w 1659267"/>
              <a:gd name="connsiteY2" fmla="*/ 3197487 h 3197487"/>
              <a:gd name="connsiteX0" fmla="*/ 0 w 2033946"/>
              <a:gd name="connsiteY0" fmla="*/ 0 h 2098963"/>
              <a:gd name="connsiteX1" fmla="*/ 374679 w 2033946"/>
              <a:gd name="connsiteY1" fmla="*/ 37533 h 2098963"/>
              <a:gd name="connsiteX2" fmla="*/ 2033946 w 2033946"/>
              <a:gd name="connsiteY2" fmla="*/ 2098963 h 2098963"/>
              <a:gd name="connsiteX0" fmla="*/ 0 w 2033946"/>
              <a:gd name="connsiteY0" fmla="*/ 0 h 2098963"/>
              <a:gd name="connsiteX1" fmla="*/ 374679 w 2033946"/>
              <a:gd name="connsiteY1" fmla="*/ 37533 h 2098963"/>
              <a:gd name="connsiteX2" fmla="*/ 2033946 w 2033946"/>
              <a:gd name="connsiteY2" fmla="*/ 2098963 h 209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3946" h="2098963">
                <a:moveTo>
                  <a:pt x="0" y="0"/>
                </a:moveTo>
                <a:lnTo>
                  <a:pt x="374679" y="37533"/>
                </a:lnTo>
                <a:lnTo>
                  <a:pt x="2033946" y="20989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4717542" y="3261981"/>
            <a:ext cx="1092774" cy="98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Freeform 3"/>
          <p:cNvSpPr/>
          <p:nvPr/>
        </p:nvSpPr>
        <p:spPr>
          <a:xfrm flipH="1" flipV="1">
            <a:off x="4458914" y="2921958"/>
            <a:ext cx="1346090" cy="11303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456495 w 2078574"/>
              <a:gd name="connsiteY1" fmla="*/ 2332654 h 2444910"/>
              <a:gd name="connsiteX2" fmla="*/ 2078574 w 2078574"/>
              <a:gd name="connsiteY2" fmla="*/ 0 h 2444910"/>
              <a:gd name="connsiteX0" fmla="*/ 0 w 2078574"/>
              <a:gd name="connsiteY0" fmla="*/ 5690037 h 5690034"/>
              <a:gd name="connsiteX1" fmla="*/ 910200 w 2078574"/>
              <a:gd name="connsiteY1" fmla="*/ 35241 h 5690034"/>
              <a:gd name="connsiteX2" fmla="*/ 2078574 w 2078574"/>
              <a:gd name="connsiteY2" fmla="*/ 3245124 h 5690034"/>
              <a:gd name="connsiteX0" fmla="*/ 0 w 2078574"/>
              <a:gd name="connsiteY0" fmla="*/ 5654796 h 5654793"/>
              <a:gd name="connsiteX1" fmla="*/ 910200 w 2078574"/>
              <a:gd name="connsiteY1" fmla="*/ 0 h 5654793"/>
              <a:gd name="connsiteX2" fmla="*/ 2078574 w 2078574"/>
              <a:gd name="connsiteY2" fmla="*/ 3209883 h 5654793"/>
              <a:gd name="connsiteX0" fmla="*/ 0 w 2078574"/>
              <a:gd name="connsiteY0" fmla="*/ 5654796 h 5654793"/>
              <a:gd name="connsiteX1" fmla="*/ 910200 w 2078574"/>
              <a:gd name="connsiteY1" fmla="*/ 0 h 5654793"/>
              <a:gd name="connsiteX2" fmla="*/ 2078574 w 2078574"/>
              <a:gd name="connsiteY2" fmla="*/ 3209883 h 5654793"/>
              <a:gd name="connsiteX0" fmla="*/ 0 w 1580242"/>
              <a:gd name="connsiteY0" fmla="*/ 12396 h 3209883"/>
              <a:gd name="connsiteX1" fmla="*/ 411868 w 1580242"/>
              <a:gd name="connsiteY1" fmla="*/ 0 h 3209883"/>
              <a:gd name="connsiteX2" fmla="*/ 1580242 w 1580242"/>
              <a:gd name="connsiteY2" fmla="*/ 3209883 h 3209883"/>
              <a:gd name="connsiteX0" fmla="*/ 79025 w 1659267"/>
              <a:gd name="connsiteY0" fmla="*/ 0 h 3197487"/>
              <a:gd name="connsiteX1" fmla="*/ 0 w 1659267"/>
              <a:gd name="connsiteY1" fmla="*/ 1136057 h 3197487"/>
              <a:gd name="connsiteX2" fmla="*/ 1659267 w 1659267"/>
              <a:gd name="connsiteY2" fmla="*/ 3197487 h 3197487"/>
              <a:gd name="connsiteX0" fmla="*/ 0 w 2033946"/>
              <a:gd name="connsiteY0" fmla="*/ 0 h 2098963"/>
              <a:gd name="connsiteX1" fmla="*/ 374679 w 2033946"/>
              <a:gd name="connsiteY1" fmla="*/ 37533 h 2098963"/>
              <a:gd name="connsiteX2" fmla="*/ 2033946 w 2033946"/>
              <a:gd name="connsiteY2" fmla="*/ 2098963 h 2098963"/>
              <a:gd name="connsiteX0" fmla="*/ 0 w 2033946"/>
              <a:gd name="connsiteY0" fmla="*/ 0 h 3252012"/>
              <a:gd name="connsiteX1" fmla="*/ 404429 w 2033946"/>
              <a:gd name="connsiteY1" fmla="*/ 3233235 h 3252012"/>
              <a:gd name="connsiteX2" fmla="*/ 2033946 w 2033946"/>
              <a:gd name="connsiteY2" fmla="*/ 2098963 h 3252012"/>
              <a:gd name="connsiteX0" fmla="*/ 0 w 2033946"/>
              <a:gd name="connsiteY0" fmla="*/ 1315071 h 1321452"/>
              <a:gd name="connsiteX1" fmla="*/ 404429 w 2033946"/>
              <a:gd name="connsiteY1" fmla="*/ 1302675 h 1321452"/>
              <a:gd name="connsiteX2" fmla="*/ 2033946 w 2033946"/>
              <a:gd name="connsiteY2" fmla="*/ 168403 h 1321452"/>
              <a:gd name="connsiteX0" fmla="*/ 0 w 2033946"/>
              <a:gd name="connsiteY0" fmla="*/ 1342673 h 1342674"/>
              <a:gd name="connsiteX1" fmla="*/ 404429 w 2033946"/>
              <a:gd name="connsiteY1" fmla="*/ 1330277 h 1342674"/>
              <a:gd name="connsiteX2" fmla="*/ 2033946 w 2033946"/>
              <a:gd name="connsiteY2" fmla="*/ 196005 h 1342674"/>
              <a:gd name="connsiteX0" fmla="*/ 0 w 2033946"/>
              <a:gd name="connsiteY0" fmla="*/ 1146667 h 1146668"/>
              <a:gd name="connsiteX1" fmla="*/ 404429 w 2033946"/>
              <a:gd name="connsiteY1" fmla="*/ 1134271 h 1146668"/>
              <a:gd name="connsiteX2" fmla="*/ 2033946 w 2033946"/>
              <a:gd name="connsiteY2" fmla="*/ -1 h 1146668"/>
              <a:gd name="connsiteX0" fmla="*/ 0 w 2033946"/>
              <a:gd name="connsiteY0" fmla="*/ 1146667 h 1146668"/>
              <a:gd name="connsiteX1" fmla="*/ 404429 w 2033946"/>
              <a:gd name="connsiteY1" fmla="*/ 1134271 h 1146668"/>
              <a:gd name="connsiteX2" fmla="*/ 2033946 w 2033946"/>
              <a:gd name="connsiteY2" fmla="*/ -1 h 114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3946" h="1146668">
                <a:moveTo>
                  <a:pt x="0" y="1146667"/>
                </a:moveTo>
                <a:lnTo>
                  <a:pt x="404429" y="1134271"/>
                </a:lnTo>
                <a:lnTo>
                  <a:pt x="2033946" y="-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 flipH="1" flipV="1">
            <a:off x="2791334" y="3127012"/>
            <a:ext cx="629417" cy="702152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23039"/>
              <a:gd name="connsiteY0" fmla="*/ 0 h 2677253"/>
              <a:gd name="connsiteX1" fmla="*/ 464017 w 823039"/>
              <a:gd name="connsiteY1" fmla="*/ 2670294 h 2677253"/>
              <a:gd name="connsiteX2" fmla="*/ 823039 w 823039"/>
              <a:gd name="connsiteY2" fmla="*/ 2677253 h 267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039" h="2677253">
                <a:moveTo>
                  <a:pt x="0" y="0"/>
                </a:moveTo>
                <a:lnTo>
                  <a:pt x="464017" y="2670294"/>
                </a:lnTo>
                <a:lnTo>
                  <a:pt x="823039" y="267725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 flipH="1" flipV="1">
            <a:off x="3458870" y="4075088"/>
            <a:ext cx="637940" cy="79548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834185"/>
              <a:gd name="connsiteY0" fmla="*/ 303311 h 303311"/>
              <a:gd name="connsiteX1" fmla="*/ 647916 w 834185"/>
              <a:gd name="connsiteY1" fmla="*/ 0 h 303311"/>
              <a:gd name="connsiteX2" fmla="*/ 834184 w 834185"/>
              <a:gd name="connsiteY2" fmla="*/ 6959 h 3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4185" h="303311">
                <a:moveTo>
                  <a:pt x="0" y="303311"/>
                </a:moveTo>
                <a:lnTo>
                  <a:pt x="647916" y="0"/>
                </a:lnTo>
                <a:lnTo>
                  <a:pt x="834184" y="695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 flipH="1" flipV="1">
            <a:off x="2959233" y="4560909"/>
            <a:ext cx="1098202" cy="7995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839920"/>
              <a:gd name="connsiteY0" fmla="*/ 351686 h 351686"/>
              <a:gd name="connsiteX1" fmla="*/ 642343 w 839920"/>
              <a:gd name="connsiteY1" fmla="*/ 15877 h 351686"/>
              <a:gd name="connsiteX2" fmla="*/ 834184 w 839920"/>
              <a:gd name="connsiteY2" fmla="*/ 55334 h 351686"/>
              <a:gd name="connsiteX0" fmla="*/ 0 w 841538"/>
              <a:gd name="connsiteY0" fmla="*/ 335809 h 335809"/>
              <a:gd name="connsiteX1" fmla="*/ 642343 w 841538"/>
              <a:gd name="connsiteY1" fmla="*/ 0 h 335809"/>
              <a:gd name="connsiteX2" fmla="*/ 834184 w 841538"/>
              <a:gd name="connsiteY2" fmla="*/ 39457 h 335809"/>
              <a:gd name="connsiteX0" fmla="*/ 0 w 1443387"/>
              <a:gd name="connsiteY0" fmla="*/ 0 h 304871"/>
              <a:gd name="connsiteX1" fmla="*/ 1244194 w 1443387"/>
              <a:gd name="connsiteY1" fmla="*/ 265415 h 304871"/>
              <a:gd name="connsiteX2" fmla="*/ 1436035 w 1443387"/>
              <a:gd name="connsiteY2" fmla="*/ 304872 h 304871"/>
              <a:gd name="connsiteX0" fmla="*/ 0 w 1438009"/>
              <a:gd name="connsiteY0" fmla="*/ 0 h 304871"/>
              <a:gd name="connsiteX1" fmla="*/ 620053 w 1438009"/>
              <a:gd name="connsiteY1" fmla="*/ 281665 h 304871"/>
              <a:gd name="connsiteX2" fmla="*/ 1436035 w 1438009"/>
              <a:gd name="connsiteY2" fmla="*/ 304872 h 304871"/>
              <a:gd name="connsiteX0" fmla="*/ 0 w 1436034"/>
              <a:gd name="connsiteY0" fmla="*/ 0 h 304871"/>
              <a:gd name="connsiteX1" fmla="*/ 620053 w 1436034"/>
              <a:gd name="connsiteY1" fmla="*/ 281665 h 304871"/>
              <a:gd name="connsiteX2" fmla="*/ 1436035 w 1436034"/>
              <a:gd name="connsiteY2" fmla="*/ 304872 h 3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034" h="304871">
                <a:moveTo>
                  <a:pt x="0" y="0"/>
                </a:moveTo>
                <a:lnTo>
                  <a:pt x="620053" y="281665"/>
                </a:lnTo>
                <a:lnTo>
                  <a:pt x="1436035" y="3048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 flipH="1" flipV="1">
            <a:off x="3138223" y="4994579"/>
            <a:ext cx="838240" cy="4119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1124239"/>
              <a:gd name="connsiteY0" fmla="*/ 33794 h 33794"/>
              <a:gd name="connsiteX1" fmla="*/ 932124 w 1124239"/>
              <a:gd name="connsiteY1" fmla="*/ 22969 h 33794"/>
              <a:gd name="connsiteX2" fmla="*/ 1118392 w 1124239"/>
              <a:gd name="connsiteY2" fmla="*/ 29928 h 33794"/>
              <a:gd name="connsiteX0" fmla="*/ 0 w 1120891"/>
              <a:gd name="connsiteY0" fmla="*/ 164543 h 164543"/>
              <a:gd name="connsiteX1" fmla="*/ 547609 w 1120891"/>
              <a:gd name="connsiteY1" fmla="*/ 7477 h 164543"/>
              <a:gd name="connsiteX2" fmla="*/ 1118392 w 1120891"/>
              <a:gd name="connsiteY2" fmla="*/ 160677 h 164543"/>
              <a:gd name="connsiteX0" fmla="*/ 0 w 1098686"/>
              <a:gd name="connsiteY0" fmla="*/ 180035 h 180035"/>
              <a:gd name="connsiteX1" fmla="*/ 547609 w 1098686"/>
              <a:gd name="connsiteY1" fmla="*/ 22969 h 180035"/>
              <a:gd name="connsiteX2" fmla="*/ 1096101 w 1098686"/>
              <a:gd name="connsiteY2" fmla="*/ 29924 h 180035"/>
              <a:gd name="connsiteX0" fmla="*/ 0 w 1096101"/>
              <a:gd name="connsiteY0" fmla="*/ 157066 h 157066"/>
              <a:gd name="connsiteX1" fmla="*/ 547609 w 1096101"/>
              <a:gd name="connsiteY1" fmla="*/ 0 h 157066"/>
              <a:gd name="connsiteX2" fmla="*/ 1096101 w 1096101"/>
              <a:gd name="connsiteY2" fmla="*/ 6955 h 1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6101" h="157066">
                <a:moveTo>
                  <a:pt x="0" y="157066"/>
                </a:moveTo>
                <a:lnTo>
                  <a:pt x="547609" y="0"/>
                </a:lnTo>
                <a:lnTo>
                  <a:pt x="1096101" y="695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 flipH="1" flipV="1">
            <a:off x="2787743" y="5223687"/>
            <a:ext cx="1106727" cy="22323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1124239"/>
              <a:gd name="connsiteY0" fmla="*/ 33794 h 33794"/>
              <a:gd name="connsiteX1" fmla="*/ 932124 w 1124239"/>
              <a:gd name="connsiteY1" fmla="*/ 22969 h 33794"/>
              <a:gd name="connsiteX2" fmla="*/ 1118392 w 1124239"/>
              <a:gd name="connsiteY2" fmla="*/ 29928 h 33794"/>
              <a:gd name="connsiteX0" fmla="*/ 0 w 1120891"/>
              <a:gd name="connsiteY0" fmla="*/ 164543 h 164543"/>
              <a:gd name="connsiteX1" fmla="*/ 547609 w 1120891"/>
              <a:gd name="connsiteY1" fmla="*/ 7477 h 164543"/>
              <a:gd name="connsiteX2" fmla="*/ 1118392 w 1120891"/>
              <a:gd name="connsiteY2" fmla="*/ 160677 h 164543"/>
              <a:gd name="connsiteX0" fmla="*/ 0 w 1098686"/>
              <a:gd name="connsiteY0" fmla="*/ 180035 h 180035"/>
              <a:gd name="connsiteX1" fmla="*/ 547609 w 1098686"/>
              <a:gd name="connsiteY1" fmla="*/ 22969 h 180035"/>
              <a:gd name="connsiteX2" fmla="*/ 1096101 w 1098686"/>
              <a:gd name="connsiteY2" fmla="*/ 29924 h 180035"/>
              <a:gd name="connsiteX0" fmla="*/ 0 w 1449765"/>
              <a:gd name="connsiteY0" fmla="*/ 115040 h 115040"/>
              <a:gd name="connsiteX1" fmla="*/ 898688 w 1449765"/>
              <a:gd name="connsiteY1" fmla="*/ 22969 h 115040"/>
              <a:gd name="connsiteX2" fmla="*/ 1447180 w 1449765"/>
              <a:gd name="connsiteY2" fmla="*/ 29924 h 115040"/>
              <a:gd name="connsiteX0" fmla="*/ 0 w 1448795"/>
              <a:gd name="connsiteY0" fmla="*/ 97485 h 97485"/>
              <a:gd name="connsiteX1" fmla="*/ 508599 w 1448795"/>
              <a:gd name="connsiteY1" fmla="*/ 37912 h 97485"/>
              <a:gd name="connsiteX2" fmla="*/ 1447180 w 1448795"/>
              <a:gd name="connsiteY2" fmla="*/ 12369 h 97485"/>
              <a:gd name="connsiteX0" fmla="*/ 0 w 1447180"/>
              <a:gd name="connsiteY0" fmla="*/ 85116 h 85116"/>
              <a:gd name="connsiteX1" fmla="*/ 508599 w 1447180"/>
              <a:gd name="connsiteY1" fmla="*/ 25543 h 85116"/>
              <a:gd name="connsiteX2" fmla="*/ 1447180 w 1447180"/>
              <a:gd name="connsiteY2" fmla="*/ 0 h 8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180" h="85116">
                <a:moveTo>
                  <a:pt x="0" y="85116"/>
                </a:moveTo>
                <a:lnTo>
                  <a:pt x="508599" y="25543"/>
                </a:lnTo>
                <a:lnTo>
                  <a:pt x="1447180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 flipH="1" flipV="1">
            <a:off x="3124108" y="5806896"/>
            <a:ext cx="933327" cy="117437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1124239"/>
              <a:gd name="connsiteY0" fmla="*/ 33794 h 33794"/>
              <a:gd name="connsiteX1" fmla="*/ 932124 w 1124239"/>
              <a:gd name="connsiteY1" fmla="*/ 22969 h 33794"/>
              <a:gd name="connsiteX2" fmla="*/ 1118392 w 1124239"/>
              <a:gd name="connsiteY2" fmla="*/ 29928 h 33794"/>
              <a:gd name="connsiteX0" fmla="*/ 0 w 1120891"/>
              <a:gd name="connsiteY0" fmla="*/ 164543 h 164543"/>
              <a:gd name="connsiteX1" fmla="*/ 547609 w 1120891"/>
              <a:gd name="connsiteY1" fmla="*/ 7477 h 164543"/>
              <a:gd name="connsiteX2" fmla="*/ 1118392 w 1120891"/>
              <a:gd name="connsiteY2" fmla="*/ 160677 h 164543"/>
              <a:gd name="connsiteX0" fmla="*/ 0 w 1098686"/>
              <a:gd name="connsiteY0" fmla="*/ 180035 h 180035"/>
              <a:gd name="connsiteX1" fmla="*/ 547609 w 1098686"/>
              <a:gd name="connsiteY1" fmla="*/ 22969 h 180035"/>
              <a:gd name="connsiteX2" fmla="*/ 1096101 w 1098686"/>
              <a:gd name="connsiteY2" fmla="*/ 29924 h 180035"/>
              <a:gd name="connsiteX0" fmla="*/ 0 w 1449765"/>
              <a:gd name="connsiteY0" fmla="*/ 115040 h 115040"/>
              <a:gd name="connsiteX1" fmla="*/ 898688 w 1449765"/>
              <a:gd name="connsiteY1" fmla="*/ 22969 h 115040"/>
              <a:gd name="connsiteX2" fmla="*/ 1447180 w 1449765"/>
              <a:gd name="connsiteY2" fmla="*/ 29924 h 115040"/>
              <a:gd name="connsiteX0" fmla="*/ 0 w 1448795"/>
              <a:gd name="connsiteY0" fmla="*/ 97485 h 97485"/>
              <a:gd name="connsiteX1" fmla="*/ 508599 w 1448795"/>
              <a:gd name="connsiteY1" fmla="*/ 37912 h 97485"/>
              <a:gd name="connsiteX2" fmla="*/ 1447180 w 1448795"/>
              <a:gd name="connsiteY2" fmla="*/ 12369 h 97485"/>
              <a:gd name="connsiteX0" fmla="*/ 0 w 1451761"/>
              <a:gd name="connsiteY0" fmla="*/ 447374 h 447374"/>
              <a:gd name="connsiteX1" fmla="*/ 1181661 w 1451761"/>
              <a:gd name="connsiteY1" fmla="*/ 3805 h 447374"/>
              <a:gd name="connsiteX2" fmla="*/ 1447180 w 1451761"/>
              <a:gd name="connsiteY2" fmla="*/ 362258 h 447374"/>
              <a:gd name="connsiteX0" fmla="*/ 0 w 1294411"/>
              <a:gd name="connsiteY0" fmla="*/ 470450 h 470450"/>
              <a:gd name="connsiteX1" fmla="*/ 1181661 w 1294411"/>
              <a:gd name="connsiteY1" fmla="*/ 26881 h 470450"/>
              <a:gd name="connsiteX2" fmla="*/ 1286232 w 1294411"/>
              <a:gd name="connsiteY2" fmla="*/ 22672 h 470450"/>
              <a:gd name="connsiteX0" fmla="*/ 0 w 1286232"/>
              <a:gd name="connsiteY0" fmla="*/ 447778 h 447778"/>
              <a:gd name="connsiteX1" fmla="*/ 1181661 w 1286232"/>
              <a:gd name="connsiteY1" fmla="*/ 4209 h 447778"/>
              <a:gd name="connsiteX2" fmla="*/ 1286232 w 1286232"/>
              <a:gd name="connsiteY2" fmla="*/ 0 h 447778"/>
              <a:gd name="connsiteX0" fmla="*/ 0 w 1286232"/>
              <a:gd name="connsiteY0" fmla="*/ 447778 h 447778"/>
              <a:gd name="connsiteX1" fmla="*/ 1049670 w 1286232"/>
              <a:gd name="connsiteY1" fmla="*/ 4209 h 447778"/>
              <a:gd name="connsiteX2" fmla="*/ 1286232 w 1286232"/>
              <a:gd name="connsiteY2" fmla="*/ 0 h 44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232" h="447778">
                <a:moveTo>
                  <a:pt x="0" y="447778"/>
                </a:moveTo>
                <a:lnTo>
                  <a:pt x="1049670" y="4209"/>
                </a:lnTo>
                <a:cubicBezTo>
                  <a:pt x="1084527" y="2806"/>
                  <a:pt x="1251375" y="1403"/>
                  <a:pt x="1286232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 flipH="1" flipV="1">
            <a:off x="2850627" y="6092239"/>
            <a:ext cx="1106727" cy="296475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667891 w 816985"/>
              <a:gd name="connsiteY0" fmla="*/ 1 h 2532845"/>
              <a:gd name="connsiteX1" fmla="*/ 32950 w 816985"/>
              <a:gd name="connsiteY1" fmla="*/ 2531967 h 2532845"/>
              <a:gd name="connsiteX2" fmla="*/ 786606 w 816985"/>
              <a:gd name="connsiteY2" fmla="*/ 1927644 h 2532845"/>
              <a:gd name="connsiteX0" fmla="*/ 0 w 1042735"/>
              <a:gd name="connsiteY0" fmla="*/ 0 h 3082885"/>
              <a:gd name="connsiteX1" fmla="*/ 258701 w 1042735"/>
              <a:gd name="connsiteY1" fmla="*/ 3082007 h 3082885"/>
              <a:gd name="connsiteX2" fmla="*/ 1012357 w 1042735"/>
              <a:gd name="connsiteY2" fmla="*/ 2477684 h 3082885"/>
              <a:gd name="connsiteX0" fmla="*/ 0 w 1044887"/>
              <a:gd name="connsiteY0" fmla="*/ 0 h 2487296"/>
              <a:gd name="connsiteX1" fmla="*/ 350177 w 1044887"/>
              <a:gd name="connsiteY1" fmla="*/ 2481963 h 2487296"/>
              <a:gd name="connsiteX2" fmla="*/ 1012357 w 1044887"/>
              <a:gd name="connsiteY2" fmla="*/ 2477684 h 2487296"/>
              <a:gd name="connsiteX0" fmla="*/ 0 w 1031174"/>
              <a:gd name="connsiteY0" fmla="*/ 0 h 2487296"/>
              <a:gd name="connsiteX1" fmla="*/ 350177 w 1031174"/>
              <a:gd name="connsiteY1" fmla="*/ 2481963 h 2487296"/>
              <a:gd name="connsiteX2" fmla="*/ 998285 w 1031174"/>
              <a:gd name="connsiteY2" fmla="*/ 2477684 h 2487296"/>
              <a:gd name="connsiteX0" fmla="*/ 0 w 1000012"/>
              <a:gd name="connsiteY0" fmla="*/ 0 h 2490966"/>
              <a:gd name="connsiteX1" fmla="*/ 350177 w 1000012"/>
              <a:gd name="connsiteY1" fmla="*/ 2481963 h 2490966"/>
              <a:gd name="connsiteX2" fmla="*/ 998285 w 1000012"/>
              <a:gd name="connsiteY2" fmla="*/ 2477684 h 2490966"/>
              <a:gd name="connsiteX0" fmla="*/ 0 w 1000526"/>
              <a:gd name="connsiteY0" fmla="*/ 0 h 2481962"/>
              <a:gd name="connsiteX1" fmla="*/ 350177 w 1000526"/>
              <a:gd name="connsiteY1" fmla="*/ 2481963 h 2481962"/>
              <a:gd name="connsiteX2" fmla="*/ 998285 w 1000526"/>
              <a:gd name="connsiteY2" fmla="*/ 2477684 h 2481962"/>
              <a:gd name="connsiteX0" fmla="*/ 0 w 471350"/>
              <a:gd name="connsiteY0" fmla="*/ 0 h 2498201"/>
              <a:gd name="connsiteX1" fmla="*/ 350177 w 471350"/>
              <a:gd name="connsiteY1" fmla="*/ 2481963 h 2498201"/>
              <a:gd name="connsiteX2" fmla="*/ 463506 w 471350"/>
              <a:gd name="connsiteY2" fmla="*/ 2498201 h 2498201"/>
              <a:gd name="connsiteX0" fmla="*/ 0 w 979479"/>
              <a:gd name="connsiteY0" fmla="*/ 0 h 2723911"/>
              <a:gd name="connsiteX1" fmla="*/ 350177 w 979479"/>
              <a:gd name="connsiteY1" fmla="*/ 2481963 h 2723911"/>
              <a:gd name="connsiteX2" fmla="*/ 977174 w 979479"/>
              <a:gd name="connsiteY2" fmla="*/ 2723911 h 2723911"/>
              <a:gd name="connsiteX0" fmla="*/ 0 w 980995"/>
              <a:gd name="connsiteY0" fmla="*/ 0 h 2769228"/>
              <a:gd name="connsiteX1" fmla="*/ 638675 w 980995"/>
              <a:gd name="connsiteY1" fmla="*/ 2769228 h 2769228"/>
              <a:gd name="connsiteX2" fmla="*/ 977174 w 980995"/>
              <a:gd name="connsiteY2" fmla="*/ 2723911 h 2769228"/>
              <a:gd name="connsiteX0" fmla="*/ 0 w 979840"/>
              <a:gd name="connsiteY0" fmla="*/ 0 h 2723911"/>
              <a:gd name="connsiteX1" fmla="*/ 448688 w 979840"/>
              <a:gd name="connsiteY1" fmla="*/ 2625595 h 2723911"/>
              <a:gd name="connsiteX2" fmla="*/ 977174 w 979840"/>
              <a:gd name="connsiteY2" fmla="*/ 2723911 h 2723911"/>
              <a:gd name="connsiteX0" fmla="*/ 0 w 846866"/>
              <a:gd name="connsiteY0" fmla="*/ 0 h 2662355"/>
              <a:gd name="connsiteX1" fmla="*/ 448688 w 846866"/>
              <a:gd name="connsiteY1" fmla="*/ 2625595 h 2662355"/>
              <a:gd name="connsiteX2" fmla="*/ 843479 w 846866"/>
              <a:gd name="connsiteY2" fmla="*/ 2662355 h 2662355"/>
              <a:gd name="connsiteX0" fmla="*/ 0 w 846975"/>
              <a:gd name="connsiteY0" fmla="*/ 0 h 2670294"/>
              <a:gd name="connsiteX1" fmla="*/ 464017 w 846975"/>
              <a:gd name="connsiteY1" fmla="*/ 2670294 h 2670294"/>
              <a:gd name="connsiteX2" fmla="*/ 843479 w 846975"/>
              <a:gd name="connsiteY2" fmla="*/ 2662355 h 2670294"/>
              <a:gd name="connsiteX0" fmla="*/ 0 w 826689"/>
              <a:gd name="connsiteY0" fmla="*/ 0 h 2677253"/>
              <a:gd name="connsiteX1" fmla="*/ 464017 w 826689"/>
              <a:gd name="connsiteY1" fmla="*/ 2670294 h 2677253"/>
              <a:gd name="connsiteX2" fmla="*/ 823039 w 826689"/>
              <a:gd name="connsiteY2" fmla="*/ 2677253 h 2677253"/>
              <a:gd name="connsiteX0" fmla="*/ 0 w 837834"/>
              <a:gd name="connsiteY0" fmla="*/ 326280 h 326280"/>
              <a:gd name="connsiteX1" fmla="*/ 475162 w 837834"/>
              <a:gd name="connsiteY1" fmla="*/ 22969 h 326280"/>
              <a:gd name="connsiteX2" fmla="*/ 834184 w 837834"/>
              <a:gd name="connsiteY2" fmla="*/ 29928 h 326280"/>
              <a:gd name="connsiteX0" fmla="*/ 0 w 840031"/>
              <a:gd name="connsiteY0" fmla="*/ 326280 h 326280"/>
              <a:gd name="connsiteX1" fmla="*/ 647916 w 840031"/>
              <a:gd name="connsiteY1" fmla="*/ 22969 h 326280"/>
              <a:gd name="connsiteX2" fmla="*/ 834184 w 840031"/>
              <a:gd name="connsiteY2" fmla="*/ 29928 h 326280"/>
              <a:gd name="connsiteX0" fmla="*/ 0 w 1124239"/>
              <a:gd name="connsiteY0" fmla="*/ 33794 h 33794"/>
              <a:gd name="connsiteX1" fmla="*/ 932124 w 1124239"/>
              <a:gd name="connsiteY1" fmla="*/ 22969 h 33794"/>
              <a:gd name="connsiteX2" fmla="*/ 1118392 w 1124239"/>
              <a:gd name="connsiteY2" fmla="*/ 29928 h 33794"/>
              <a:gd name="connsiteX0" fmla="*/ 0 w 1120891"/>
              <a:gd name="connsiteY0" fmla="*/ 164543 h 164543"/>
              <a:gd name="connsiteX1" fmla="*/ 547609 w 1120891"/>
              <a:gd name="connsiteY1" fmla="*/ 7477 h 164543"/>
              <a:gd name="connsiteX2" fmla="*/ 1118392 w 1120891"/>
              <a:gd name="connsiteY2" fmla="*/ 160677 h 164543"/>
              <a:gd name="connsiteX0" fmla="*/ 0 w 1098686"/>
              <a:gd name="connsiteY0" fmla="*/ 180035 h 180035"/>
              <a:gd name="connsiteX1" fmla="*/ 547609 w 1098686"/>
              <a:gd name="connsiteY1" fmla="*/ 22969 h 180035"/>
              <a:gd name="connsiteX2" fmla="*/ 1096101 w 1098686"/>
              <a:gd name="connsiteY2" fmla="*/ 29924 h 180035"/>
              <a:gd name="connsiteX0" fmla="*/ 0 w 1449765"/>
              <a:gd name="connsiteY0" fmla="*/ 115040 h 115040"/>
              <a:gd name="connsiteX1" fmla="*/ 898688 w 1449765"/>
              <a:gd name="connsiteY1" fmla="*/ 22969 h 115040"/>
              <a:gd name="connsiteX2" fmla="*/ 1447180 w 1449765"/>
              <a:gd name="connsiteY2" fmla="*/ 29924 h 115040"/>
              <a:gd name="connsiteX0" fmla="*/ 0 w 1448795"/>
              <a:gd name="connsiteY0" fmla="*/ 97485 h 97485"/>
              <a:gd name="connsiteX1" fmla="*/ 508599 w 1448795"/>
              <a:gd name="connsiteY1" fmla="*/ 37912 h 97485"/>
              <a:gd name="connsiteX2" fmla="*/ 1447180 w 1448795"/>
              <a:gd name="connsiteY2" fmla="*/ 12369 h 97485"/>
              <a:gd name="connsiteX0" fmla="*/ 0 w 1451761"/>
              <a:gd name="connsiteY0" fmla="*/ 447374 h 447374"/>
              <a:gd name="connsiteX1" fmla="*/ 1181661 w 1451761"/>
              <a:gd name="connsiteY1" fmla="*/ 3805 h 447374"/>
              <a:gd name="connsiteX2" fmla="*/ 1447180 w 1451761"/>
              <a:gd name="connsiteY2" fmla="*/ 362258 h 447374"/>
              <a:gd name="connsiteX0" fmla="*/ 0 w 1294411"/>
              <a:gd name="connsiteY0" fmla="*/ 470450 h 470450"/>
              <a:gd name="connsiteX1" fmla="*/ 1181661 w 1294411"/>
              <a:gd name="connsiteY1" fmla="*/ 26881 h 470450"/>
              <a:gd name="connsiteX2" fmla="*/ 1286232 w 1294411"/>
              <a:gd name="connsiteY2" fmla="*/ 22672 h 470450"/>
              <a:gd name="connsiteX0" fmla="*/ 0 w 1455360"/>
              <a:gd name="connsiteY0" fmla="*/ 1153108 h 1153108"/>
              <a:gd name="connsiteX1" fmla="*/ 1342610 w 1455360"/>
              <a:gd name="connsiteY1" fmla="*/ 26881 h 1153108"/>
              <a:gd name="connsiteX2" fmla="*/ 1447181 w 1455360"/>
              <a:gd name="connsiteY2" fmla="*/ 22672 h 1153108"/>
              <a:gd name="connsiteX0" fmla="*/ 0 w 1447181"/>
              <a:gd name="connsiteY0" fmla="*/ 1130436 h 1130436"/>
              <a:gd name="connsiteX1" fmla="*/ 1342610 w 1447181"/>
              <a:gd name="connsiteY1" fmla="*/ 4209 h 1130436"/>
              <a:gd name="connsiteX2" fmla="*/ 1447181 w 1447181"/>
              <a:gd name="connsiteY2" fmla="*/ 0 h 1130436"/>
              <a:gd name="connsiteX0" fmla="*/ 0 w 1447181"/>
              <a:gd name="connsiteY0" fmla="*/ 1130436 h 1130436"/>
              <a:gd name="connsiteX1" fmla="*/ 1086391 w 1447181"/>
              <a:gd name="connsiteY1" fmla="*/ 26847 h 1130436"/>
              <a:gd name="connsiteX2" fmla="*/ 1447181 w 1447181"/>
              <a:gd name="connsiteY2" fmla="*/ 0 h 11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181" h="1130436">
                <a:moveTo>
                  <a:pt x="0" y="1130436"/>
                </a:moveTo>
                <a:lnTo>
                  <a:pt x="1086391" y="26847"/>
                </a:lnTo>
                <a:cubicBezTo>
                  <a:pt x="1121248" y="25444"/>
                  <a:pt x="1412324" y="1403"/>
                  <a:pt x="1447181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10864" y="6502188"/>
            <a:ext cx="1922472" cy="1772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Posterior/Dorsal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45835" y="600831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Upper limb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138367" y="2834549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Manus (hand)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145835" y="3581620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Lower limb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159949" y="5572946"/>
            <a:ext cx="978652" cy="2059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Pedal (foot)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36335" y="437190"/>
            <a:ext cx="824564" cy="20091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Cephalic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41435" y="1079831"/>
            <a:ext cx="824564" cy="20091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Cervical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36335" y="1666366"/>
            <a:ext cx="1202004" cy="21621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Back (dorsal)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38347" y="1865277"/>
            <a:ext cx="809262" cy="24171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Scapular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838344" y="636108"/>
            <a:ext cx="1150999" cy="38962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Occipital (back</a:t>
            </a:r>
          </a:p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of head)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843447" y="2176401"/>
            <a:ext cx="737857" cy="20090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Vertebral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38347" y="2502821"/>
            <a:ext cx="737857" cy="20090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Lumbar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843449" y="2819042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Sacral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43449" y="3150563"/>
            <a:ext cx="523630" cy="185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Gluteal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50159" y="780575"/>
            <a:ext cx="725168" cy="19696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Acromial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231884" y="1223134"/>
            <a:ext cx="1136064" cy="1969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Brachial (arm)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243274" y="1667330"/>
            <a:ext cx="765892" cy="19162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Olecranal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263124" y="1900818"/>
            <a:ext cx="854246" cy="3738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Antebrachial</a:t>
            </a:r>
            <a:endParaRPr lang="en-US" sz="1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(forearm)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94784" y="3017007"/>
            <a:ext cx="586582" cy="1631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Digital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268818" y="4019295"/>
            <a:ext cx="1127606" cy="2371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Femoral (thigh)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221894" y="4450740"/>
            <a:ext cx="661981" cy="1986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Popliteal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27588" y="4894936"/>
            <a:ext cx="861306" cy="1986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Sural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(calf)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238979" y="5128424"/>
            <a:ext cx="570862" cy="1759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Fibular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56064" y="5800413"/>
            <a:ext cx="764491" cy="2157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Calcaneal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256065" y="6267386"/>
            <a:ext cx="525302" cy="19299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Plantar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533336" y="5377053"/>
            <a:ext cx="478119" cy="21343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749982" y="5636862"/>
            <a:ext cx="1262529" cy="2667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Back (Dorsum)</a:t>
            </a:r>
          </a:p>
        </p:txBody>
      </p:sp>
      <p:sp>
        <p:nvSpPr>
          <p:cNvPr id="78" name="Freeform 3"/>
          <p:cNvSpPr/>
          <p:nvPr/>
        </p:nvSpPr>
        <p:spPr>
          <a:xfrm flipH="1" flipV="1">
            <a:off x="4439613" y="742982"/>
            <a:ext cx="1351875" cy="229950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  <a:gd name="connsiteX0" fmla="*/ 1147038 w 1147039"/>
              <a:gd name="connsiteY0" fmla="*/ 3 h 275201"/>
              <a:gd name="connsiteX1" fmla="*/ 614317 w 1147039"/>
              <a:gd name="connsiteY1" fmla="*/ 0 h 275201"/>
              <a:gd name="connsiteX2" fmla="*/ 0 w 1147039"/>
              <a:gd name="connsiteY2" fmla="*/ 275199 h 275201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831361 w 1364082"/>
              <a:gd name="connsiteY1" fmla="*/ 0 h 700896"/>
              <a:gd name="connsiteX2" fmla="*/ 0 w 1364082"/>
              <a:gd name="connsiteY2" fmla="*/ 700896 h 700896"/>
              <a:gd name="connsiteX0" fmla="*/ 1364082 w 1364082"/>
              <a:gd name="connsiteY0" fmla="*/ 3 h 700896"/>
              <a:gd name="connsiteX1" fmla="*/ 902317 w 1364082"/>
              <a:gd name="connsiteY1" fmla="*/ 0 h 700896"/>
              <a:gd name="connsiteX2" fmla="*/ 0 w 1364082"/>
              <a:gd name="connsiteY2" fmla="*/ 700896 h 700896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138690 w 1138690"/>
              <a:gd name="connsiteY0" fmla="*/ 3 h 1096182"/>
              <a:gd name="connsiteX1" fmla="*/ 676925 w 1138690"/>
              <a:gd name="connsiteY1" fmla="*/ 0 h 1096182"/>
              <a:gd name="connsiteX2" fmla="*/ 0 w 1138690"/>
              <a:gd name="connsiteY2" fmla="*/ 1096182 h 1096182"/>
              <a:gd name="connsiteX0" fmla="*/ 1455909 w 1455909"/>
              <a:gd name="connsiteY0" fmla="*/ 3 h 2251645"/>
              <a:gd name="connsiteX1" fmla="*/ 994144 w 1455909"/>
              <a:gd name="connsiteY1" fmla="*/ 0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55909 w 1455909"/>
              <a:gd name="connsiteY0" fmla="*/ 3 h 2251645"/>
              <a:gd name="connsiteX1" fmla="*/ 856404 w 1455909"/>
              <a:gd name="connsiteY1" fmla="*/ 30409 h 2251645"/>
              <a:gd name="connsiteX2" fmla="*/ 0 w 1455909"/>
              <a:gd name="connsiteY2" fmla="*/ 2251645 h 2251645"/>
              <a:gd name="connsiteX0" fmla="*/ 1435040 w 1435040"/>
              <a:gd name="connsiteY0" fmla="*/ 0 h 2251645"/>
              <a:gd name="connsiteX1" fmla="*/ 856404 w 1435040"/>
              <a:gd name="connsiteY1" fmla="*/ 30409 h 2251645"/>
              <a:gd name="connsiteX2" fmla="*/ 0 w 1435040"/>
              <a:gd name="connsiteY2" fmla="*/ 2251645 h 2251645"/>
              <a:gd name="connsiteX0" fmla="*/ 1439214 w 1439214"/>
              <a:gd name="connsiteY0" fmla="*/ 0 h 2221236"/>
              <a:gd name="connsiteX1" fmla="*/ 856404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0 h 2221236"/>
              <a:gd name="connsiteX1" fmla="*/ 945091 w 1439214"/>
              <a:gd name="connsiteY1" fmla="*/ 0 h 2221236"/>
              <a:gd name="connsiteX2" fmla="*/ 0 w 1439214"/>
              <a:gd name="connsiteY2" fmla="*/ 2221236 h 2221236"/>
              <a:gd name="connsiteX0" fmla="*/ 1439214 w 1439214"/>
              <a:gd name="connsiteY0" fmla="*/ 25498 h 2246734"/>
              <a:gd name="connsiteX1" fmla="*/ 1066452 w 1439214"/>
              <a:gd name="connsiteY1" fmla="*/ 0 h 2246734"/>
              <a:gd name="connsiteX2" fmla="*/ 0 w 1439214"/>
              <a:gd name="connsiteY2" fmla="*/ 2246734 h 2246734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36524 w 1336524"/>
              <a:gd name="connsiteY0" fmla="*/ 25498 h 2858660"/>
              <a:gd name="connsiteX1" fmla="*/ 963762 w 1336524"/>
              <a:gd name="connsiteY1" fmla="*/ 0 h 2858660"/>
              <a:gd name="connsiteX2" fmla="*/ 0 w 1336524"/>
              <a:gd name="connsiteY2" fmla="*/ 2858660 h 2858660"/>
              <a:gd name="connsiteX0" fmla="*/ 1387869 w 1387869"/>
              <a:gd name="connsiteY0" fmla="*/ 25498 h 2756672"/>
              <a:gd name="connsiteX1" fmla="*/ 1015107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963762 w 1387869"/>
              <a:gd name="connsiteY1" fmla="*/ 0 h 2756672"/>
              <a:gd name="connsiteX2" fmla="*/ 0 w 1387869"/>
              <a:gd name="connsiteY2" fmla="*/ 2756672 h 2756672"/>
              <a:gd name="connsiteX0" fmla="*/ 1387869 w 1387869"/>
              <a:gd name="connsiteY0" fmla="*/ 25498 h 2756672"/>
              <a:gd name="connsiteX1" fmla="*/ 1024442 w 1387869"/>
              <a:gd name="connsiteY1" fmla="*/ 0 h 2756672"/>
              <a:gd name="connsiteX2" fmla="*/ 0 w 1387869"/>
              <a:gd name="connsiteY2" fmla="*/ 2756672 h 2756672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874418 w 874418"/>
              <a:gd name="connsiteY0" fmla="*/ 25498 h 1889779"/>
              <a:gd name="connsiteX1" fmla="*/ 510991 w 874418"/>
              <a:gd name="connsiteY1" fmla="*/ 0 h 1889779"/>
              <a:gd name="connsiteX2" fmla="*/ 0 w 874418"/>
              <a:gd name="connsiteY2" fmla="*/ 1889779 h 1889779"/>
              <a:gd name="connsiteX0" fmla="*/ 1070463 w 1070463"/>
              <a:gd name="connsiteY0" fmla="*/ 25498 h 2578189"/>
              <a:gd name="connsiteX1" fmla="*/ 707036 w 1070463"/>
              <a:gd name="connsiteY1" fmla="*/ 0 h 2578189"/>
              <a:gd name="connsiteX2" fmla="*/ 0 w 1070463"/>
              <a:gd name="connsiteY2" fmla="*/ 2578189 h 2578189"/>
              <a:gd name="connsiteX0" fmla="*/ 1070463 w 1070463"/>
              <a:gd name="connsiteY0" fmla="*/ 1 h 2659688"/>
              <a:gd name="connsiteX1" fmla="*/ 460779 w 1070463"/>
              <a:gd name="connsiteY1" fmla="*/ 2464661 h 2659688"/>
              <a:gd name="connsiteX2" fmla="*/ 0 w 1070463"/>
              <a:gd name="connsiteY2" fmla="*/ 2552692 h 2659688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60779 w 1070463"/>
              <a:gd name="connsiteY1" fmla="*/ 2464661 h 2552692"/>
              <a:gd name="connsiteX2" fmla="*/ 0 w 1070463"/>
              <a:gd name="connsiteY2" fmla="*/ 2552692 h 2552692"/>
              <a:gd name="connsiteX0" fmla="*/ 1070463 w 1070463"/>
              <a:gd name="connsiteY0" fmla="*/ 1 h 2552692"/>
              <a:gd name="connsiteX1" fmla="*/ 435522 w 1070463"/>
              <a:gd name="connsiteY1" fmla="*/ 2531967 h 2552692"/>
              <a:gd name="connsiteX2" fmla="*/ 0 w 1070463"/>
              <a:gd name="connsiteY2" fmla="*/ 2552692 h 2552692"/>
              <a:gd name="connsiteX0" fmla="*/ 1070463 w 1070463"/>
              <a:gd name="connsiteY0" fmla="*/ 1 h 2570736"/>
              <a:gd name="connsiteX1" fmla="*/ 461791 w 1070463"/>
              <a:gd name="connsiteY1" fmla="*/ 2565779 h 2570736"/>
              <a:gd name="connsiteX2" fmla="*/ 0 w 1070463"/>
              <a:gd name="connsiteY2" fmla="*/ 2552692 h 2570736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6504"/>
              <a:gd name="connsiteX1" fmla="*/ 435522 w 1044194"/>
              <a:gd name="connsiteY1" fmla="*/ 2565779 h 2586504"/>
              <a:gd name="connsiteX2" fmla="*/ 0 w 1044194"/>
              <a:gd name="connsiteY2" fmla="*/ 2586504 h 2586504"/>
              <a:gd name="connsiteX0" fmla="*/ 1044194 w 1044194"/>
              <a:gd name="connsiteY0" fmla="*/ 1 h 2587783"/>
              <a:gd name="connsiteX1" fmla="*/ 332391 w 1044194"/>
              <a:gd name="connsiteY1" fmla="*/ 2579183 h 2587783"/>
              <a:gd name="connsiteX2" fmla="*/ 0 w 1044194"/>
              <a:gd name="connsiteY2" fmla="*/ 2586504 h 2587783"/>
              <a:gd name="connsiteX0" fmla="*/ 1044194 w 1044194"/>
              <a:gd name="connsiteY0" fmla="*/ 1 h 2592171"/>
              <a:gd name="connsiteX1" fmla="*/ 332391 w 1044194"/>
              <a:gd name="connsiteY1" fmla="*/ 2579183 h 2592171"/>
              <a:gd name="connsiteX2" fmla="*/ 0 w 1044194"/>
              <a:gd name="connsiteY2" fmla="*/ 2586504 h 2592171"/>
              <a:gd name="connsiteX0" fmla="*/ 1044194 w 1044194"/>
              <a:gd name="connsiteY0" fmla="*/ 1 h 2615628"/>
              <a:gd name="connsiteX1" fmla="*/ 268623 w 1044194"/>
              <a:gd name="connsiteY1" fmla="*/ 2607445 h 2615628"/>
              <a:gd name="connsiteX2" fmla="*/ 0 w 1044194"/>
              <a:gd name="connsiteY2" fmla="*/ 2586504 h 2615628"/>
              <a:gd name="connsiteX0" fmla="*/ 1044194 w 1044194"/>
              <a:gd name="connsiteY0" fmla="*/ 1 h 2607460"/>
              <a:gd name="connsiteX1" fmla="*/ 268623 w 1044194"/>
              <a:gd name="connsiteY1" fmla="*/ 2607445 h 2607460"/>
              <a:gd name="connsiteX2" fmla="*/ 0 w 1044194"/>
              <a:gd name="connsiteY2" fmla="*/ 2586504 h 2607460"/>
              <a:gd name="connsiteX0" fmla="*/ 1044194 w 1044194"/>
              <a:gd name="connsiteY0" fmla="*/ 1 h 2628904"/>
              <a:gd name="connsiteX1" fmla="*/ 268623 w 1044194"/>
              <a:gd name="connsiteY1" fmla="*/ 2607445 h 2628904"/>
              <a:gd name="connsiteX2" fmla="*/ 0 w 1044194"/>
              <a:gd name="connsiteY2" fmla="*/ 2628904 h 2628904"/>
              <a:gd name="connsiteX0" fmla="*/ 1028253 w 1028253"/>
              <a:gd name="connsiteY0" fmla="*/ 1 h 2607460"/>
              <a:gd name="connsiteX1" fmla="*/ 252682 w 1028253"/>
              <a:gd name="connsiteY1" fmla="*/ 2607445 h 2607460"/>
              <a:gd name="connsiteX2" fmla="*/ 0 w 1028253"/>
              <a:gd name="connsiteY2" fmla="*/ 2586508 h 2607460"/>
              <a:gd name="connsiteX0" fmla="*/ 1012310 w 1012310"/>
              <a:gd name="connsiteY0" fmla="*/ 1 h 2614771"/>
              <a:gd name="connsiteX1" fmla="*/ 236739 w 1012310"/>
              <a:gd name="connsiteY1" fmla="*/ 2607445 h 2614771"/>
              <a:gd name="connsiteX2" fmla="*/ 0 w 1012310"/>
              <a:gd name="connsiteY2" fmla="*/ 2614771 h 2614771"/>
              <a:gd name="connsiteX0" fmla="*/ 1012310 w 1012310"/>
              <a:gd name="connsiteY0" fmla="*/ 1 h 2614771"/>
              <a:gd name="connsiteX1" fmla="*/ 300506 w 1012310"/>
              <a:gd name="connsiteY1" fmla="*/ 2607446 h 2614771"/>
              <a:gd name="connsiteX2" fmla="*/ 0 w 1012310"/>
              <a:gd name="connsiteY2" fmla="*/ 2614771 h 2614771"/>
              <a:gd name="connsiteX0" fmla="*/ 733975 w 733975"/>
              <a:gd name="connsiteY0" fmla="*/ 1 h 4143012"/>
              <a:gd name="connsiteX1" fmla="*/ 22171 w 733975"/>
              <a:gd name="connsiteY1" fmla="*/ 2607446 h 4143012"/>
              <a:gd name="connsiteX2" fmla="*/ 186091 w 733975"/>
              <a:gd name="connsiteY2" fmla="*/ 4143012 h 4143012"/>
              <a:gd name="connsiteX0" fmla="*/ 1704926 w 1704926"/>
              <a:gd name="connsiteY0" fmla="*/ 1 h 4143012"/>
              <a:gd name="connsiteX1" fmla="*/ 7973 w 1704926"/>
              <a:gd name="connsiteY1" fmla="*/ 763857 h 4143012"/>
              <a:gd name="connsiteX2" fmla="*/ 1157042 w 1704926"/>
              <a:gd name="connsiteY2" fmla="*/ 4143012 h 4143012"/>
              <a:gd name="connsiteX0" fmla="*/ 0 w 2269080"/>
              <a:gd name="connsiteY0" fmla="*/ 36650 h 3379155"/>
              <a:gd name="connsiteX1" fmla="*/ 1103684 w 2269080"/>
              <a:gd name="connsiteY1" fmla="*/ 0 h 3379155"/>
              <a:gd name="connsiteX2" fmla="*/ 2252753 w 2269080"/>
              <a:gd name="connsiteY2" fmla="*/ 3379155 h 3379155"/>
              <a:gd name="connsiteX0" fmla="*/ 0 w 2252753"/>
              <a:gd name="connsiteY0" fmla="*/ 36650 h 3379155"/>
              <a:gd name="connsiteX1" fmla="*/ 1103684 w 2252753"/>
              <a:gd name="connsiteY1" fmla="*/ 0 h 3379155"/>
              <a:gd name="connsiteX2" fmla="*/ 2252753 w 2252753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36650 h 3379155"/>
              <a:gd name="connsiteX1" fmla="*/ 1103684 w 2351269"/>
              <a:gd name="connsiteY1" fmla="*/ 0 h 3379155"/>
              <a:gd name="connsiteX2" fmla="*/ 2351269 w 2351269"/>
              <a:gd name="connsiteY2" fmla="*/ 3379155 h 337915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279230 h 3621735"/>
              <a:gd name="connsiteX1" fmla="*/ 1272568 w 2351269"/>
              <a:gd name="connsiteY1" fmla="*/ 0 h 3621735"/>
              <a:gd name="connsiteX2" fmla="*/ 2351269 w 2351269"/>
              <a:gd name="connsiteY2" fmla="*/ 3621735 h 3621735"/>
              <a:gd name="connsiteX0" fmla="*/ 0 w 2351269"/>
              <a:gd name="connsiteY0" fmla="*/ 12394 h 3354899"/>
              <a:gd name="connsiteX1" fmla="*/ 1089612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1557087 w 2351269"/>
              <a:gd name="connsiteY1" fmla="*/ 0 h 3354899"/>
              <a:gd name="connsiteX2" fmla="*/ 2351269 w 2351269"/>
              <a:gd name="connsiteY2" fmla="*/ 3354899 h 3354899"/>
              <a:gd name="connsiteX0" fmla="*/ 0 w 2351269"/>
              <a:gd name="connsiteY0" fmla="*/ 12394 h 3354899"/>
              <a:gd name="connsiteX1" fmla="*/ 959759 w 2351269"/>
              <a:gd name="connsiteY1" fmla="*/ 0 h 3354899"/>
              <a:gd name="connsiteX2" fmla="*/ 2351269 w 2351269"/>
              <a:gd name="connsiteY2" fmla="*/ 3354899 h 3354899"/>
              <a:gd name="connsiteX0" fmla="*/ 0 w 2286342"/>
              <a:gd name="connsiteY0" fmla="*/ 1848417 h 1869307"/>
              <a:gd name="connsiteX1" fmla="*/ 959759 w 2286342"/>
              <a:gd name="connsiteY1" fmla="*/ 1836023 h 1869307"/>
              <a:gd name="connsiteX2" fmla="*/ 2286342 w 2286342"/>
              <a:gd name="connsiteY2" fmla="*/ 15184 h 1869307"/>
              <a:gd name="connsiteX0" fmla="*/ 0 w 2286342"/>
              <a:gd name="connsiteY0" fmla="*/ 1833234 h 1860363"/>
              <a:gd name="connsiteX1" fmla="*/ 959759 w 2286342"/>
              <a:gd name="connsiteY1" fmla="*/ 1820840 h 1860363"/>
              <a:gd name="connsiteX2" fmla="*/ 2286342 w 2286342"/>
              <a:gd name="connsiteY2" fmla="*/ 1 h 1860363"/>
              <a:gd name="connsiteX0" fmla="*/ 0 w 2286342"/>
              <a:gd name="connsiteY0" fmla="*/ 1833234 h 1833231"/>
              <a:gd name="connsiteX1" fmla="*/ 959759 w 2286342"/>
              <a:gd name="connsiteY1" fmla="*/ 1820840 h 1833231"/>
              <a:gd name="connsiteX2" fmla="*/ 2286342 w 2286342"/>
              <a:gd name="connsiteY2" fmla="*/ 1 h 1833231"/>
              <a:gd name="connsiteX0" fmla="*/ 0 w 2260370"/>
              <a:gd name="connsiteY0" fmla="*/ 1927339 h 1927336"/>
              <a:gd name="connsiteX1" fmla="*/ 959759 w 2260370"/>
              <a:gd name="connsiteY1" fmla="*/ 1914945 h 1927336"/>
              <a:gd name="connsiteX2" fmla="*/ 2260370 w 2260370"/>
              <a:gd name="connsiteY2" fmla="*/ 0 h 1927336"/>
              <a:gd name="connsiteX0" fmla="*/ 0 w 2260370"/>
              <a:gd name="connsiteY0" fmla="*/ 1927339 h 1927336"/>
              <a:gd name="connsiteX1" fmla="*/ 687065 w 2260370"/>
              <a:gd name="connsiteY1" fmla="*/ 1914944 h 1927336"/>
              <a:gd name="connsiteX2" fmla="*/ 2260370 w 2260370"/>
              <a:gd name="connsiteY2" fmla="*/ 0 h 1927336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687065 w 2078574"/>
              <a:gd name="connsiteY1" fmla="*/ 2432518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456495 w 2078574"/>
              <a:gd name="connsiteY1" fmla="*/ 2332654 h 2444910"/>
              <a:gd name="connsiteX2" fmla="*/ 2078574 w 2078574"/>
              <a:gd name="connsiteY2" fmla="*/ 0 h 2444910"/>
              <a:gd name="connsiteX0" fmla="*/ 0 w 2078574"/>
              <a:gd name="connsiteY0" fmla="*/ 2444913 h 2444910"/>
              <a:gd name="connsiteX1" fmla="*/ 456495 w 2078574"/>
              <a:gd name="connsiteY1" fmla="*/ 2332654 h 2444910"/>
              <a:gd name="connsiteX2" fmla="*/ 2078574 w 2078574"/>
              <a:gd name="connsiteY2" fmla="*/ 0 h 2444910"/>
              <a:gd name="connsiteX0" fmla="*/ 0 w 2042688"/>
              <a:gd name="connsiteY0" fmla="*/ 2324448 h 2332654"/>
              <a:gd name="connsiteX1" fmla="*/ 420609 w 2042688"/>
              <a:gd name="connsiteY1" fmla="*/ 2332654 h 2332654"/>
              <a:gd name="connsiteX2" fmla="*/ 2042688 w 2042688"/>
              <a:gd name="connsiteY2" fmla="*/ 0 h 233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2688" h="2332654">
                <a:moveTo>
                  <a:pt x="0" y="2324448"/>
                </a:moveTo>
                <a:lnTo>
                  <a:pt x="420609" y="2332654"/>
                </a:lnTo>
                <a:lnTo>
                  <a:pt x="2042688" y="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528987" y="2603275"/>
            <a:ext cx="1243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reeform 53"/>
          <p:cNvSpPr/>
          <p:nvPr/>
        </p:nvSpPr>
        <p:spPr bwMode="auto">
          <a:xfrm>
            <a:off x="3020555" y="895350"/>
            <a:ext cx="751345" cy="557213"/>
          </a:xfrm>
          <a:custGeom>
            <a:avLst/>
            <a:gdLst>
              <a:gd name="connsiteX0" fmla="*/ 0 w 681037"/>
              <a:gd name="connsiteY0" fmla="*/ 0 h 557213"/>
              <a:gd name="connsiteX1" fmla="*/ 290512 w 681037"/>
              <a:gd name="connsiteY1" fmla="*/ 0 h 557213"/>
              <a:gd name="connsiteX2" fmla="*/ 681037 w 681037"/>
              <a:gd name="connsiteY2" fmla="*/ 557213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037" h="557213">
                <a:moveTo>
                  <a:pt x="0" y="0"/>
                </a:moveTo>
                <a:lnTo>
                  <a:pt x="290512" y="0"/>
                </a:lnTo>
                <a:lnTo>
                  <a:pt x="681037" y="55721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3376613" y="1347788"/>
            <a:ext cx="390525" cy="661987"/>
          </a:xfrm>
          <a:custGeom>
            <a:avLst/>
            <a:gdLst>
              <a:gd name="connsiteX0" fmla="*/ 0 w 390525"/>
              <a:gd name="connsiteY0" fmla="*/ 0 h 661987"/>
              <a:gd name="connsiteX1" fmla="*/ 130968 w 390525"/>
              <a:gd name="connsiteY1" fmla="*/ 2381 h 661987"/>
              <a:gd name="connsiteX2" fmla="*/ 390525 w 390525"/>
              <a:gd name="connsiteY2" fmla="*/ 661987 h 6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661987">
                <a:moveTo>
                  <a:pt x="0" y="0"/>
                </a:moveTo>
                <a:lnTo>
                  <a:pt x="130968" y="2381"/>
                </a:lnTo>
                <a:lnTo>
                  <a:pt x="390525" y="6619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4762500" y="1657350"/>
            <a:ext cx="1035844" cy="311944"/>
          </a:xfrm>
          <a:custGeom>
            <a:avLst/>
            <a:gdLst>
              <a:gd name="connsiteX0" fmla="*/ 0 w 1035844"/>
              <a:gd name="connsiteY0" fmla="*/ 0 h 311944"/>
              <a:gd name="connsiteX1" fmla="*/ 864394 w 1035844"/>
              <a:gd name="connsiteY1" fmla="*/ 307181 h 311944"/>
              <a:gd name="connsiteX2" fmla="*/ 1035844 w 1035844"/>
              <a:gd name="connsiteY2" fmla="*/ 311944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844" h="311944">
                <a:moveTo>
                  <a:pt x="0" y="0"/>
                </a:moveTo>
                <a:lnTo>
                  <a:pt x="864394" y="307181"/>
                </a:lnTo>
                <a:lnTo>
                  <a:pt x="1035844" y="31194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5BC15-1162-1140-B767-A2F7A73E3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6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/>
        </p:blipFill>
        <p:spPr>
          <a:xfrm>
            <a:off x="890806" y="211759"/>
            <a:ext cx="7418832" cy="62524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4894" y="3288217"/>
            <a:ext cx="1836246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Median (</a:t>
            </a:r>
            <a:r>
              <a:rPr lang="en-US" sz="1100" b="1" dirty="0" err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midsagittal</a:t>
            </a:r>
            <a:r>
              <a:rPr 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9570" y="3288217"/>
            <a:ext cx="2006446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Frontal (coronal) plane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4790" y="3288217"/>
            <a:ext cx="1579465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Transverse plane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23669" y="3603424"/>
            <a:ext cx="603794" cy="3385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Vertebral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column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08857" y="3603424"/>
            <a:ext cx="360375" cy="3385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22913" y="3772701"/>
            <a:ext cx="360651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Heart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4006" y="3603424"/>
            <a:ext cx="297695" cy="3385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0904" y="3749037"/>
            <a:ext cx="337163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0943" y="3756925"/>
            <a:ext cx="381189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Aorta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0839" y="3756925"/>
            <a:ext cx="628377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43146" y="3756925"/>
            <a:ext cx="462523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Spleen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60555" y="6280122"/>
            <a:ext cx="525785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Rectum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41442" y="6274754"/>
            <a:ext cx="658484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Intestines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4349" y="6269386"/>
            <a:ext cx="337163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Liver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9461" y="6264018"/>
            <a:ext cx="595735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Stomach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5565" y="6274426"/>
            <a:ext cx="462523" cy="16927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Spleen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79989" y="6276946"/>
            <a:ext cx="987450" cy="3385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Subcutaneous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 layer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7124" y="6279466"/>
            <a:ext cx="423262" cy="3385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Spinal</a:t>
            </a: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cord</a:t>
            </a:r>
          </a:p>
        </p:txBody>
      </p:sp>
      <p:sp>
        <p:nvSpPr>
          <p:cNvPr id="49" name="Freeform 3"/>
          <p:cNvSpPr/>
          <p:nvPr/>
        </p:nvSpPr>
        <p:spPr>
          <a:xfrm rot="16200000">
            <a:off x="1630944" y="4169269"/>
            <a:ext cx="561581" cy="8548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 rot="16200000">
            <a:off x="1630944" y="4169269"/>
            <a:ext cx="561581" cy="8548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 rot="16200000">
            <a:off x="3668552" y="4427365"/>
            <a:ext cx="1129502" cy="12347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 rot="16200000">
            <a:off x="3668552" y="4427365"/>
            <a:ext cx="1129502" cy="12347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 rot="16200000">
            <a:off x="7260958" y="4503174"/>
            <a:ext cx="1284339" cy="12010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 rot="16200000">
            <a:off x="7260958" y="4503174"/>
            <a:ext cx="1284339" cy="12010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 rot="16200000">
            <a:off x="1391004" y="5902728"/>
            <a:ext cx="696022" cy="8548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 rot="16200000">
            <a:off x="1391004" y="5902728"/>
            <a:ext cx="696022" cy="8548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 rot="16200000">
            <a:off x="3400629" y="5945898"/>
            <a:ext cx="631534" cy="7964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 rot="16200000">
            <a:off x="3400627" y="5945900"/>
            <a:ext cx="631534" cy="7964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 rot="16200000">
            <a:off x="4170186" y="5830838"/>
            <a:ext cx="836442" cy="9461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 rot="16200000">
            <a:off x="4170181" y="5830840"/>
            <a:ext cx="836442" cy="9460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 rot="16200000">
            <a:off x="6080133" y="6101381"/>
            <a:ext cx="312805" cy="8004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 rot="16200000">
            <a:off x="6080129" y="6101383"/>
            <a:ext cx="312805" cy="80037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 rot="16200000">
            <a:off x="3247392" y="4246269"/>
            <a:ext cx="923417" cy="28787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58">
                <a:moveTo>
                  <a:pt x="0" y="1679158"/>
                </a:moveTo>
                <a:lnTo>
                  <a:pt x="1147400" y="0"/>
                </a:lnTo>
                <a:cubicBezTo>
                  <a:pt x="1154120" y="6518"/>
                  <a:pt x="1292945" y="1204"/>
                  <a:pt x="1342025" y="142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 rot="16200000">
            <a:off x="3247392" y="4246269"/>
            <a:ext cx="923417" cy="28787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58">
                <a:moveTo>
                  <a:pt x="0" y="1679158"/>
                </a:moveTo>
                <a:lnTo>
                  <a:pt x="1147400" y="0"/>
                </a:lnTo>
                <a:cubicBezTo>
                  <a:pt x="1154120" y="6518"/>
                  <a:pt x="1292945" y="1204"/>
                  <a:pt x="1342025" y="142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 rot="5400000" flipH="1">
            <a:off x="4168157" y="4292846"/>
            <a:ext cx="927645" cy="21167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58">
                <a:moveTo>
                  <a:pt x="0" y="1679158"/>
                </a:moveTo>
                <a:lnTo>
                  <a:pt x="1147400" y="0"/>
                </a:lnTo>
                <a:cubicBezTo>
                  <a:pt x="1154120" y="6518"/>
                  <a:pt x="1292945" y="1204"/>
                  <a:pt x="1342025" y="142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 rot="5400000" flipH="1">
            <a:off x="4168157" y="4292846"/>
            <a:ext cx="927645" cy="21167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58">
                <a:moveTo>
                  <a:pt x="0" y="1679158"/>
                </a:moveTo>
                <a:lnTo>
                  <a:pt x="1147400" y="0"/>
                </a:lnTo>
                <a:cubicBezTo>
                  <a:pt x="1154120" y="6518"/>
                  <a:pt x="1292945" y="1204"/>
                  <a:pt x="1342025" y="142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 rot="16200000">
            <a:off x="5294232" y="4383855"/>
            <a:ext cx="1179530" cy="25188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38">
                <a:moveTo>
                  <a:pt x="0" y="1679138"/>
                </a:moveTo>
                <a:lnTo>
                  <a:pt x="1191220" y="-3"/>
                </a:lnTo>
                <a:cubicBezTo>
                  <a:pt x="1197940" y="6515"/>
                  <a:pt x="1292945" y="1184"/>
                  <a:pt x="1342025" y="140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 rot="16200000">
            <a:off x="5294232" y="4383855"/>
            <a:ext cx="1179530" cy="25188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38">
                <a:moveTo>
                  <a:pt x="0" y="1679138"/>
                </a:moveTo>
                <a:lnTo>
                  <a:pt x="1191220" y="-3"/>
                </a:lnTo>
                <a:cubicBezTo>
                  <a:pt x="1197940" y="6515"/>
                  <a:pt x="1292945" y="1184"/>
                  <a:pt x="1342025" y="140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 rot="16200000">
            <a:off x="6672196" y="4339411"/>
            <a:ext cx="1086397" cy="26458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  <a:gd name="connsiteX0" fmla="*/ 0 w 1326518"/>
              <a:gd name="connsiteY0" fmla="*/ 1763799 h 1763799"/>
              <a:gd name="connsiteX1" fmla="*/ 1175713 w 1326518"/>
              <a:gd name="connsiteY1" fmla="*/ -3 h 1763799"/>
              <a:gd name="connsiteX2" fmla="*/ 1326518 w 1326518"/>
              <a:gd name="connsiteY2" fmla="*/ 1400 h 176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518" h="1763799">
                <a:moveTo>
                  <a:pt x="0" y="1763799"/>
                </a:moveTo>
                <a:lnTo>
                  <a:pt x="1175713" y="-3"/>
                </a:lnTo>
                <a:cubicBezTo>
                  <a:pt x="1182433" y="6515"/>
                  <a:pt x="1277438" y="1184"/>
                  <a:pt x="1326518" y="1400"/>
                </a:cubicBezTo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 rot="16200000">
            <a:off x="6672196" y="4339411"/>
            <a:ext cx="1086397" cy="26458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  <a:gd name="connsiteX0" fmla="*/ 0 w 1326518"/>
              <a:gd name="connsiteY0" fmla="*/ 1763799 h 1763799"/>
              <a:gd name="connsiteX1" fmla="*/ 1175713 w 1326518"/>
              <a:gd name="connsiteY1" fmla="*/ -3 h 1763799"/>
              <a:gd name="connsiteX2" fmla="*/ 1326518 w 1326518"/>
              <a:gd name="connsiteY2" fmla="*/ 1400 h 176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6518" h="1763799">
                <a:moveTo>
                  <a:pt x="0" y="1763799"/>
                </a:moveTo>
                <a:lnTo>
                  <a:pt x="1175713" y="-3"/>
                </a:lnTo>
                <a:cubicBezTo>
                  <a:pt x="1182433" y="6515"/>
                  <a:pt x="1277438" y="1184"/>
                  <a:pt x="1326518" y="140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 rot="16200000">
            <a:off x="6035085" y="4239797"/>
            <a:ext cx="1195802" cy="56425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  <a:gd name="connsiteX0" fmla="*/ 0 w 1326518"/>
              <a:gd name="connsiteY0" fmla="*/ 1763799 h 1763799"/>
              <a:gd name="connsiteX1" fmla="*/ 1175713 w 1326518"/>
              <a:gd name="connsiteY1" fmla="*/ -3 h 1763799"/>
              <a:gd name="connsiteX2" fmla="*/ 1326518 w 1326518"/>
              <a:gd name="connsiteY2" fmla="*/ 1400 h 1763799"/>
              <a:gd name="connsiteX0" fmla="*/ 0 w 1460104"/>
              <a:gd name="connsiteY0" fmla="*/ 3761434 h 3761434"/>
              <a:gd name="connsiteX1" fmla="*/ 1309299 w 1460104"/>
              <a:gd name="connsiteY1" fmla="*/ -3 h 3761434"/>
              <a:gd name="connsiteX2" fmla="*/ 1460104 w 1460104"/>
              <a:gd name="connsiteY2" fmla="*/ 1400 h 37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104" h="3761434">
                <a:moveTo>
                  <a:pt x="0" y="3761434"/>
                </a:moveTo>
                <a:lnTo>
                  <a:pt x="1309299" y="-3"/>
                </a:lnTo>
                <a:cubicBezTo>
                  <a:pt x="1316019" y="6515"/>
                  <a:pt x="1411024" y="1184"/>
                  <a:pt x="1460104" y="140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 rot="16200000">
            <a:off x="6035085" y="4239797"/>
            <a:ext cx="1195802" cy="56425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38 h 1679138"/>
              <a:gd name="connsiteX1" fmla="*/ 1191220 w 1342025"/>
              <a:gd name="connsiteY1" fmla="*/ -3 h 1679138"/>
              <a:gd name="connsiteX2" fmla="*/ 1342025 w 1342025"/>
              <a:gd name="connsiteY2" fmla="*/ 1400 h 1679138"/>
              <a:gd name="connsiteX0" fmla="*/ 0 w 1326518"/>
              <a:gd name="connsiteY0" fmla="*/ 1763799 h 1763799"/>
              <a:gd name="connsiteX1" fmla="*/ 1175713 w 1326518"/>
              <a:gd name="connsiteY1" fmla="*/ -3 h 1763799"/>
              <a:gd name="connsiteX2" fmla="*/ 1326518 w 1326518"/>
              <a:gd name="connsiteY2" fmla="*/ 1400 h 1763799"/>
              <a:gd name="connsiteX0" fmla="*/ 0 w 1460104"/>
              <a:gd name="connsiteY0" fmla="*/ 3761434 h 3761434"/>
              <a:gd name="connsiteX1" fmla="*/ 1309299 w 1460104"/>
              <a:gd name="connsiteY1" fmla="*/ -3 h 3761434"/>
              <a:gd name="connsiteX2" fmla="*/ 1460104 w 1460104"/>
              <a:gd name="connsiteY2" fmla="*/ 1400 h 37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0104" h="3761434">
                <a:moveTo>
                  <a:pt x="0" y="3761434"/>
                </a:moveTo>
                <a:lnTo>
                  <a:pt x="1309299" y="-3"/>
                </a:lnTo>
                <a:cubicBezTo>
                  <a:pt x="1316019" y="6515"/>
                  <a:pt x="1411024" y="1184"/>
                  <a:pt x="1460104" y="140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>
                <a:solidFill>
                  <a:srgbClr val="FFFFFF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 rot="5400000" flipH="1">
            <a:off x="4484607" y="5710611"/>
            <a:ext cx="828439" cy="334084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213" h="2650231">
                <a:moveTo>
                  <a:pt x="1134214" y="2650235"/>
                </a:moveTo>
                <a:lnTo>
                  <a:pt x="326282" y="0"/>
                </a:lnTo>
                <a:cubicBezTo>
                  <a:pt x="333002" y="6518"/>
                  <a:pt x="-44678" y="1200"/>
                  <a:pt x="4402" y="141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 rot="5400000" flipH="1">
            <a:off x="4484607" y="5710611"/>
            <a:ext cx="828439" cy="334084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213" h="2650231">
                <a:moveTo>
                  <a:pt x="1134214" y="2650235"/>
                </a:moveTo>
                <a:lnTo>
                  <a:pt x="326282" y="0"/>
                </a:lnTo>
                <a:cubicBezTo>
                  <a:pt x="333002" y="6518"/>
                  <a:pt x="-44678" y="1200"/>
                  <a:pt x="4402" y="141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 rot="5400000" flipH="1">
            <a:off x="1625769" y="5604205"/>
            <a:ext cx="1147878" cy="24227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  <a:gd name="connsiteX0" fmla="*/ 1571854 w 1571854"/>
              <a:gd name="connsiteY0" fmla="*/ 2650235 h 2650239"/>
              <a:gd name="connsiteX1" fmla="*/ 763922 w 1571854"/>
              <a:gd name="connsiteY1" fmla="*/ 0 h 2650239"/>
              <a:gd name="connsiteX2" fmla="*/ 2124 w 1571854"/>
              <a:gd name="connsiteY2" fmla="*/ 729721 h 2650239"/>
              <a:gd name="connsiteX0" fmla="*/ 1571556 w 1571556"/>
              <a:gd name="connsiteY0" fmla="*/ 1921930 h 1921926"/>
              <a:gd name="connsiteX1" fmla="*/ 903279 w 1571556"/>
              <a:gd name="connsiteY1" fmla="*/ 4 h 1921926"/>
              <a:gd name="connsiteX2" fmla="*/ 1826 w 1571556"/>
              <a:gd name="connsiteY2" fmla="*/ 1416 h 192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556" h="1921926">
                <a:moveTo>
                  <a:pt x="1571556" y="1921930"/>
                </a:moveTo>
                <a:lnTo>
                  <a:pt x="903279" y="4"/>
                </a:lnTo>
                <a:cubicBezTo>
                  <a:pt x="909999" y="6522"/>
                  <a:pt x="-47254" y="1200"/>
                  <a:pt x="1826" y="1416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 rot="5400000" flipH="1">
            <a:off x="1625769" y="5604205"/>
            <a:ext cx="1147878" cy="24227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  <a:gd name="connsiteX0" fmla="*/ 1571854 w 1571854"/>
              <a:gd name="connsiteY0" fmla="*/ 2650235 h 2650239"/>
              <a:gd name="connsiteX1" fmla="*/ 763922 w 1571854"/>
              <a:gd name="connsiteY1" fmla="*/ 0 h 2650239"/>
              <a:gd name="connsiteX2" fmla="*/ 2124 w 1571854"/>
              <a:gd name="connsiteY2" fmla="*/ 729721 h 2650239"/>
              <a:gd name="connsiteX0" fmla="*/ 1571556 w 1571556"/>
              <a:gd name="connsiteY0" fmla="*/ 1921930 h 1921926"/>
              <a:gd name="connsiteX1" fmla="*/ 903279 w 1571556"/>
              <a:gd name="connsiteY1" fmla="*/ 4 h 1921926"/>
              <a:gd name="connsiteX2" fmla="*/ 1826 w 1571556"/>
              <a:gd name="connsiteY2" fmla="*/ 1416 h 192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556" h="1921926">
                <a:moveTo>
                  <a:pt x="1571556" y="1921930"/>
                </a:moveTo>
                <a:lnTo>
                  <a:pt x="903279" y="4"/>
                </a:lnTo>
                <a:cubicBezTo>
                  <a:pt x="909999" y="6522"/>
                  <a:pt x="-47254" y="1200"/>
                  <a:pt x="1826" y="1416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 rot="5400000" flipH="1">
            <a:off x="6774379" y="5711780"/>
            <a:ext cx="673943" cy="444713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  <a:gd name="connsiteX0" fmla="*/ 1134094 w 1134094"/>
              <a:gd name="connsiteY0" fmla="*/ 3495422 h 3495426"/>
              <a:gd name="connsiteX1" fmla="*/ 337830 w 1134094"/>
              <a:gd name="connsiteY1" fmla="*/ -4 h 3495426"/>
              <a:gd name="connsiteX2" fmla="*/ 4282 w 1134094"/>
              <a:gd name="connsiteY2" fmla="*/ 846603 h 3495426"/>
              <a:gd name="connsiteX0" fmla="*/ 894963 w 894963"/>
              <a:gd name="connsiteY0" fmla="*/ 3495430 h 3495426"/>
              <a:gd name="connsiteX1" fmla="*/ 98699 w 894963"/>
              <a:gd name="connsiteY1" fmla="*/ 4 h 3495426"/>
              <a:gd name="connsiteX2" fmla="*/ 10203 w 894963"/>
              <a:gd name="connsiteY2" fmla="*/ 1420 h 3495426"/>
              <a:gd name="connsiteX0" fmla="*/ 922693 w 922693"/>
              <a:gd name="connsiteY0" fmla="*/ 3527828 h 3527832"/>
              <a:gd name="connsiteX1" fmla="*/ 126429 w 922693"/>
              <a:gd name="connsiteY1" fmla="*/ 32402 h 3527832"/>
              <a:gd name="connsiteX2" fmla="*/ 8759 w 922693"/>
              <a:gd name="connsiteY2" fmla="*/ 4 h 35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693" h="3527832">
                <a:moveTo>
                  <a:pt x="922693" y="3527828"/>
                </a:moveTo>
                <a:lnTo>
                  <a:pt x="126429" y="32402"/>
                </a:lnTo>
                <a:cubicBezTo>
                  <a:pt x="133149" y="38920"/>
                  <a:pt x="-40321" y="-212"/>
                  <a:pt x="8759" y="4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 rot="5400000" flipH="1">
            <a:off x="6774379" y="5711780"/>
            <a:ext cx="673943" cy="444713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-1 w 1991343"/>
              <a:gd name="connsiteY0" fmla="*/ 1274540 h 1274536"/>
              <a:gd name="connsiteX1" fmla="*/ 1796718 w 1991343"/>
              <a:gd name="connsiteY1" fmla="*/ 0 h 1274536"/>
              <a:gd name="connsiteX2" fmla="*/ 1991343 w 1991343"/>
              <a:gd name="connsiteY2" fmla="*/ 1420 h 1274536"/>
              <a:gd name="connsiteX0" fmla="*/ 807932 w 2799276"/>
              <a:gd name="connsiteY0" fmla="*/ 2650235 h 2650239"/>
              <a:gd name="connsiteX1" fmla="*/ 0 w 2799276"/>
              <a:gd name="connsiteY1" fmla="*/ 0 h 2650239"/>
              <a:gd name="connsiteX2" fmla="*/ 2799276 w 2799276"/>
              <a:gd name="connsiteY2" fmla="*/ 1377115 h 2650239"/>
              <a:gd name="connsiteX0" fmla="*/ 1134214 w 1134213"/>
              <a:gd name="connsiteY0" fmla="*/ 2650235 h 2650231"/>
              <a:gd name="connsiteX1" fmla="*/ 326282 w 1134213"/>
              <a:gd name="connsiteY1" fmla="*/ 0 h 2650231"/>
              <a:gd name="connsiteX2" fmla="*/ 4402 w 1134213"/>
              <a:gd name="connsiteY2" fmla="*/ 1416 h 2650231"/>
              <a:gd name="connsiteX0" fmla="*/ 1134094 w 1134094"/>
              <a:gd name="connsiteY0" fmla="*/ 3495422 h 3495426"/>
              <a:gd name="connsiteX1" fmla="*/ 337830 w 1134094"/>
              <a:gd name="connsiteY1" fmla="*/ -4 h 3495426"/>
              <a:gd name="connsiteX2" fmla="*/ 4282 w 1134094"/>
              <a:gd name="connsiteY2" fmla="*/ 846603 h 3495426"/>
              <a:gd name="connsiteX0" fmla="*/ 894963 w 894963"/>
              <a:gd name="connsiteY0" fmla="*/ 3495430 h 3495426"/>
              <a:gd name="connsiteX1" fmla="*/ 98699 w 894963"/>
              <a:gd name="connsiteY1" fmla="*/ 4 h 3495426"/>
              <a:gd name="connsiteX2" fmla="*/ 10203 w 894963"/>
              <a:gd name="connsiteY2" fmla="*/ 1420 h 3495426"/>
              <a:gd name="connsiteX0" fmla="*/ 922693 w 922693"/>
              <a:gd name="connsiteY0" fmla="*/ 3527828 h 3527832"/>
              <a:gd name="connsiteX1" fmla="*/ 126429 w 922693"/>
              <a:gd name="connsiteY1" fmla="*/ 32402 h 3527832"/>
              <a:gd name="connsiteX2" fmla="*/ 8759 w 922693"/>
              <a:gd name="connsiteY2" fmla="*/ 4 h 35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693" h="3527832">
                <a:moveTo>
                  <a:pt x="922693" y="3527828"/>
                </a:moveTo>
                <a:lnTo>
                  <a:pt x="126429" y="32402"/>
                </a:lnTo>
                <a:cubicBezTo>
                  <a:pt x="133149" y="38920"/>
                  <a:pt x="-40321" y="-212"/>
                  <a:pt x="8759" y="4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6B3D1-4352-4D41-9124-8312E7D99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03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1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"/>
          <a:stretch/>
        </p:blipFill>
        <p:spPr>
          <a:xfrm>
            <a:off x="2496312" y="221412"/>
            <a:ext cx="4151376" cy="6415177"/>
          </a:xfrm>
          <a:prstGeom prst="rect">
            <a:avLst/>
          </a:prstGeom>
        </p:spPr>
      </p:pic>
      <p:sp>
        <p:nvSpPr>
          <p:cNvPr id="39" name="Freeform 3"/>
          <p:cNvSpPr/>
          <p:nvPr/>
        </p:nvSpPr>
        <p:spPr>
          <a:xfrm>
            <a:off x="3353880" y="793106"/>
            <a:ext cx="666097" cy="5651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353880" y="793106"/>
            <a:ext cx="666097" cy="5651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264663" y="2480419"/>
            <a:ext cx="819245" cy="5254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4264663" y="2480419"/>
            <a:ext cx="819245" cy="5254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531138" y="3279217"/>
            <a:ext cx="548967" cy="5603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531138" y="3279217"/>
            <a:ext cx="548967" cy="5603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4683538" y="4199690"/>
            <a:ext cx="396568" cy="7094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683538" y="4199690"/>
            <a:ext cx="396568" cy="7094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304350" y="4333078"/>
            <a:ext cx="555463" cy="8584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304350" y="4333078"/>
            <a:ext cx="555463" cy="8584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460135" y="5440687"/>
            <a:ext cx="626164" cy="8007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4460135" y="5440687"/>
            <a:ext cx="626164" cy="8007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981413" y="4089991"/>
            <a:ext cx="118266" cy="1689283"/>
          </a:xfrm>
          <a:custGeom>
            <a:avLst/>
            <a:gdLst>
              <a:gd name="connsiteX0" fmla="*/ 6350 w 230466"/>
              <a:gd name="connsiteY0" fmla="*/ 6350 h 541261"/>
              <a:gd name="connsiteX1" fmla="*/ 224116 w 230466"/>
              <a:gd name="connsiteY1" fmla="*/ 6350 h 541261"/>
              <a:gd name="connsiteX2" fmla="*/ 224116 w 230466"/>
              <a:gd name="connsiteY2" fmla="*/ 534911 h 541261"/>
              <a:gd name="connsiteX3" fmla="*/ 6350 w 230466"/>
              <a:gd name="connsiteY3" fmla="*/ 534911 h 541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0466" h="541261">
                <a:moveTo>
                  <a:pt x="6350" y="6350"/>
                </a:moveTo>
                <a:lnTo>
                  <a:pt x="224116" y="6350"/>
                </a:lnTo>
                <a:lnTo>
                  <a:pt x="224116" y="534911"/>
                </a:lnTo>
                <a:lnTo>
                  <a:pt x="6350" y="5349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094970" y="4922824"/>
            <a:ext cx="97713" cy="7320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0068" y="703315"/>
            <a:ext cx="658651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Cranial</a:t>
            </a: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cavity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8788" y="2369555"/>
            <a:ext cx="822593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Thoracic</a:t>
            </a: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cavity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8468" y="3172195"/>
            <a:ext cx="880808" cy="2023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Diaphragm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0068" y="4238995"/>
            <a:ext cx="577081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Spinal</a:t>
            </a: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cavity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8788" y="4086595"/>
            <a:ext cx="871257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Abdominal</a:t>
            </a: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8628" y="5356595"/>
            <a:ext cx="487545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Pelvic</a:t>
            </a: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cavity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667429" y="4635234"/>
            <a:ext cx="1474763" cy="40472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 err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Abdominopelvic</a:t>
            </a:r>
            <a:endParaRPr lang="en-US" sz="1315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cavity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5408" y="6088115"/>
            <a:ext cx="439457" cy="2023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58610" y="6350370"/>
            <a:ext cx="1500411" cy="2023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Dorsal body cavity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4713" y="6350370"/>
            <a:ext cx="1538883" cy="20236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315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Ventral body cavity</a:t>
            </a: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721A7-1D13-8840-AF0D-88B17809B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>
          <a:xfrm>
            <a:off x="1382027" y="384959"/>
            <a:ext cx="6419088" cy="5975195"/>
          </a:xfrm>
          <a:prstGeom prst="rect">
            <a:avLst/>
          </a:prstGeom>
        </p:spPr>
      </p:pic>
      <p:sp>
        <p:nvSpPr>
          <p:cNvPr id="34" name="Freeform 3"/>
          <p:cNvSpPr/>
          <p:nvPr/>
        </p:nvSpPr>
        <p:spPr>
          <a:xfrm>
            <a:off x="5034245" y="3753856"/>
            <a:ext cx="1430628" cy="8546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034245" y="3753856"/>
            <a:ext cx="1430628" cy="8546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2182" y="3579054"/>
            <a:ext cx="1610902" cy="8771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upper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quadrant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(RUQ)</a:t>
            </a:r>
          </a:p>
        </p:txBody>
      </p:sp>
      <p:sp>
        <p:nvSpPr>
          <p:cNvPr id="37" name="Freeform 3"/>
          <p:cNvSpPr/>
          <p:nvPr/>
        </p:nvSpPr>
        <p:spPr>
          <a:xfrm>
            <a:off x="5045539" y="5211424"/>
            <a:ext cx="1430628" cy="8546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045539" y="5211424"/>
            <a:ext cx="1430628" cy="8546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5425" y="5214062"/>
            <a:ext cx="1331947" cy="102839"/>
            <a:chOff x="2833635" y="5214062"/>
            <a:chExt cx="1263737" cy="102839"/>
          </a:xfrm>
        </p:grpSpPr>
        <p:sp>
          <p:nvSpPr>
            <p:cNvPr id="41" name="Freeform 3"/>
            <p:cNvSpPr/>
            <p:nvPr/>
          </p:nvSpPr>
          <p:spPr>
            <a:xfrm>
              <a:off x="2833635" y="5214062"/>
              <a:ext cx="1261067" cy="102839"/>
            </a:xfrm>
            <a:custGeom>
              <a:avLst/>
              <a:gdLst>
                <a:gd name="connsiteX0" fmla="*/ 1360741 w 1367091"/>
                <a:gd name="connsiteY0" fmla="*/ 6350 h 25400"/>
                <a:gd name="connsiteX1" fmla="*/ 6350 w 136709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67091" h="25400">
                  <a:moveTo>
                    <a:pt x="1360741" y="6350"/>
                  </a:move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3"/>
            <p:cNvSpPr/>
            <p:nvPr/>
          </p:nvSpPr>
          <p:spPr>
            <a:xfrm>
              <a:off x="2833636" y="5219086"/>
              <a:ext cx="1263736" cy="77801"/>
            </a:xfrm>
            <a:custGeom>
              <a:avLst/>
              <a:gdLst>
                <a:gd name="connsiteX0" fmla="*/ 1360741 w 1367091"/>
                <a:gd name="connsiteY0" fmla="*/ 6350 h 25400"/>
                <a:gd name="connsiteX1" fmla="*/ 6350 w 136709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67091" h="25400">
                  <a:moveTo>
                    <a:pt x="1360741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44404" y="5048797"/>
            <a:ext cx="1302235" cy="8771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lower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quadrant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(LLQ)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32182" y="5048034"/>
            <a:ext cx="1610902" cy="8771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Right lower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quadrant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(RLQ)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33635" y="3742371"/>
            <a:ext cx="1381650" cy="127795"/>
            <a:chOff x="2833635" y="3742371"/>
            <a:chExt cx="1381649" cy="127795"/>
          </a:xfrm>
        </p:grpSpPr>
        <p:sp>
          <p:nvSpPr>
            <p:cNvPr id="45" name="Freeform 3"/>
            <p:cNvSpPr/>
            <p:nvPr/>
          </p:nvSpPr>
          <p:spPr>
            <a:xfrm>
              <a:off x="2888692" y="3742371"/>
              <a:ext cx="1326592" cy="127795"/>
            </a:xfrm>
            <a:custGeom>
              <a:avLst/>
              <a:gdLst>
                <a:gd name="connsiteX0" fmla="*/ 1360741 w 1367091"/>
                <a:gd name="connsiteY0" fmla="*/ 6350 h 25400"/>
                <a:gd name="connsiteX1" fmla="*/ 6350 w 136709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67091" h="25400">
                  <a:moveTo>
                    <a:pt x="1360741" y="6350"/>
                  </a:move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3"/>
            <p:cNvSpPr/>
            <p:nvPr/>
          </p:nvSpPr>
          <p:spPr>
            <a:xfrm>
              <a:off x="2833635" y="3742371"/>
              <a:ext cx="1381649" cy="127795"/>
            </a:xfrm>
            <a:custGeom>
              <a:avLst/>
              <a:gdLst>
                <a:gd name="connsiteX0" fmla="*/ 1360741 w 1367091"/>
                <a:gd name="connsiteY0" fmla="*/ 6350 h 25400"/>
                <a:gd name="connsiteX1" fmla="*/ 6350 w 1367091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367091" h="25400">
                  <a:moveTo>
                    <a:pt x="1360741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44404" y="3581648"/>
            <a:ext cx="1302235" cy="8771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Left upper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quadrant</a:t>
            </a:r>
          </a:p>
          <a:p>
            <a:pPr eaLnBrk="0" hangingPunct="0">
              <a:defRPr/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(LUQ)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E0F63-1060-8443-89FD-BA2E6C28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47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"/>
          <a:stretch/>
        </p:blipFill>
        <p:spPr>
          <a:xfrm>
            <a:off x="298704" y="1232956"/>
            <a:ext cx="8546592" cy="4392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3246" y="3448451"/>
            <a:ext cx="1032582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Right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hypochondriac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5935" y="3527696"/>
            <a:ext cx="711389" cy="2795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 err="1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Epigastric</a:t>
            </a:r>
            <a:endParaRPr lang="en-US" sz="1000" b="1" kern="0" spc="-1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6098" y="3437285"/>
            <a:ext cx="1034777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Left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hypochondriac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903" y="4148710"/>
            <a:ext cx="514377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Right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lumbar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0640" y="4240089"/>
            <a:ext cx="658539" cy="27956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Umbilical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8425" y="4143604"/>
            <a:ext cx="567289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Left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lumbar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3624" y="4830472"/>
            <a:ext cx="762285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Right iliac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(inguinal)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44535" y="4829330"/>
            <a:ext cx="865330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30" dirty="0" err="1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Hypogastric</a:t>
            </a:r>
            <a:endParaRPr lang="en-US" sz="1000" b="1" kern="0" spc="-3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3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(pubic)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3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1847" y="4831681"/>
            <a:ext cx="686123" cy="41806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Left iliac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(inguinal)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b="1" kern="0" spc="-1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region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967" y="5445898"/>
            <a:ext cx="3493646" cy="1608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140" b="1" kern="0" spc="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(a) Nine regions delineated by four planes</a:t>
            </a:r>
          </a:p>
        </p:txBody>
      </p:sp>
      <p:sp>
        <p:nvSpPr>
          <p:cNvPr id="28" name="Freeform 3"/>
          <p:cNvSpPr/>
          <p:nvPr/>
        </p:nvSpPr>
        <p:spPr>
          <a:xfrm>
            <a:off x="4654727" y="2822263"/>
            <a:ext cx="1235344" cy="258237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567" h="601319">
                <a:moveTo>
                  <a:pt x="0" y="0"/>
                </a:moveTo>
                <a:lnTo>
                  <a:pt x="977734" y="0"/>
                </a:lnTo>
                <a:cubicBezTo>
                  <a:pt x="1208084" y="288156"/>
                  <a:pt x="1224784" y="350755"/>
                  <a:pt x="1442567" y="601319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738326" y="3561243"/>
            <a:ext cx="1133101" cy="50040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323173"/>
              <a:gd name="connsiteY0" fmla="*/ 0 h 1165213"/>
              <a:gd name="connsiteX1" fmla="*/ 977734 w 1323173"/>
              <a:gd name="connsiteY1" fmla="*/ 0 h 1165213"/>
              <a:gd name="connsiteX2" fmla="*/ 1323173 w 1323173"/>
              <a:gd name="connsiteY2" fmla="*/ 1165213 h 1165213"/>
              <a:gd name="connsiteX0" fmla="*/ 0 w 1323173"/>
              <a:gd name="connsiteY0" fmla="*/ 0 h 1165213"/>
              <a:gd name="connsiteX1" fmla="*/ 694961 w 1323173"/>
              <a:gd name="connsiteY1" fmla="*/ 12530 h 1165213"/>
              <a:gd name="connsiteX2" fmla="*/ 1323173 w 1323173"/>
              <a:gd name="connsiteY2" fmla="*/ 1165213 h 1165213"/>
              <a:gd name="connsiteX0" fmla="*/ 0 w 1323173"/>
              <a:gd name="connsiteY0" fmla="*/ 0 h 1165213"/>
              <a:gd name="connsiteX1" fmla="*/ 694961 w 1323173"/>
              <a:gd name="connsiteY1" fmla="*/ 12530 h 1165213"/>
              <a:gd name="connsiteX2" fmla="*/ 1323173 w 1323173"/>
              <a:gd name="connsiteY2" fmla="*/ 1165213 h 1165213"/>
              <a:gd name="connsiteX0" fmla="*/ 0 w 1323173"/>
              <a:gd name="connsiteY0" fmla="*/ 0 h 1165213"/>
              <a:gd name="connsiteX1" fmla="*/ 694961 w 1323173"/>
              <a:gd name="connsiteY1" fmla="*/ 12530 h 1165213"/>
              <a:gd name="connsiteX2" fmla="*/ 1323173 w 1323173"/>
              <a:gd name="connsiteY2" fmla="*/ 1165213 h 1165213"/>
              <a:gd name="connsiteX0" fmla="*/ 0 w 1323173"/>
              <a:gd name="connsiteY0" fmla="*/ 0 h 1165213"/>
              <a:gd name="connsiteX1" fmla="*/ 720096 w 1323173"/>
              <a:gd name="connsiteY1" fmla="*/ 25062 h 1165213"/>
              <a:gd name="connsiteX2" fmla="*/ 1323173 w 1323173"/>
              <a:gd name="connsiteY2" fmla="*/ 1165213 h 1165213"/>
              <a:gd name="connsiteX0" fmla="*/ 0 w 1323173"/>
              <a:gd name="connsiteY0" fmla="*/ 0 h 1165213"/>
              <a:gd name="connsiteX1" fmla="*/ 720096 w 1323173"/>
              <a:gd name="connsiteY1" fmla="*/ 25062 h 1165213"/>
              <a:gd name="connsiteX2" fmla="*/ 1323173 w 1323173"/>
              <a:gd name="connsiteY2" fmla="*/ 1165213 h 116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173" h="1165213">
                <a:moveTo>
                  <a:pt x="0" y="0"/>
                </a:moveTo>
                <a:lnTo>
                  <a:pt x="720096" y="25062"/>
                </a:lnTo>
                <a:cubicBezTo>
                  <a:pt x="919027" y="425997"/>
                  <a:pt x="1149378" y="839462"/>
                  <a:pt x="1323173" y="1165213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761232" y="2814160"/>
            <a:ext cx="1149245" cy="72111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025" h="1679158">
                <a:moveTo>
                  <a:pt x="0" y="1679158"/>
                </a:moveTo>
                <a:lnTo>
                  <a:pt x="1147400" y="0"/>
                </a:lnTo>
                <a:cubicBezTo>
                  <a:pt x="1154120" y="6518"/>
                  <a:pt x="1292945" y="1204"/>
                  <a:pt x="1342025" y="142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7142096" y="2549956"/>
            <a:ext cx="772952" cy="49601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9158 h 1679158"/>
              <a:gd name="connsiteX1" fmla="*/ 1084627 w 1342025"/>
              <a:gd name="connsiteY1" fmla="*/ 0 h 1679158"/>
              <a:gd name="connsiteX2" fmla="*/ 1342025 w 1342025"/>
              <a:gd name="connsiteY2" fmla="*/ 1420 h 1679158"/>
              <a:gd name="connsiteX0" fmla="*/ 0 w 902611"/>
              <a:gd name="connsiteY0" fmla="*/ 1147176 h 1147176"/>
              <a:gd name="connsiteX1" fmla="*/ 645213 w 902611"/>
              <a:gd name="connsiteY1" fmla="*/ 0 h 1147176"/>
              <a:gd name="connsiteX2" fmla="*/ 902611 w 902611"/>
              <a:gd name="connsiteY2" fmla="*/ 1420 h 1147176"/>
              <a:gd name="connsiteX0" fmla="*/ 0 w 902611"/>
              <a:gd name="connsiteY0" fmla="*/ 1155000 h 1155000"/>
              <a:gd name="connsiteX1" fmla="*/ 649137 w 902611"/>
              <a:gd name="connsiteY1" fmla="*/ 0 h 1155000"/>
              <a:gd name="connsiteX2" fmla="*/ 902611 w 902611"/>
              <a:gd name="connsiteY2" fmla="*/ 9244 h 11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611" h="1155000">
                <a:moveTo>
                  <a:pt x="0" y="1155000"/>
                </a:moveTo>
                <a:lnTo>
                  <a:pt x="649137" y="0"/>
                </a:lnTo>
                <a:cubicBezTo>
                  <a:pt x="655857" y="6518"/>
                  <a:pt x="853531" y="9028"/>
                  <a:pt x="902611" y="9244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439246" y="4204858"/>
            <a:ext cx="1010749" cy="16546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023720" y="4712236"/>
            <a:ext cx="1047659" cy="18661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7189707" y="3751638"/>
            <a:ext cx="700071" cy="362013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40752 h 1640752"/>
              <a:gd name="connsiteX1" fmla="*/ 1018068 w 1342025"/>
              <a:gd name="connsiteY1" fmla="*/ 0 h 1640752"/>
              <a:gd name="connsiteX2" fmla="*/ 1342025 w 1342025"/>
              <a:gd name="connsiteY2" fmla="*/ 20621 h 1640752"/>
              <a:gd name="connsiteX0" fmla="*/ 0 w 1350109"/>
              <a:gd name="connsiteY0" fmla="*/ 1658537 h 1658537"/>
              <a:gd name="connsiteX1" fmla="*/ 1018068 w 1350109"/>
              <a:gd name="connsiteY1" fmla="*/ 17785 h 1658537"/>
              <a:gd name="connsiteX2" fmla="*/ 1350109 w 1350109"/>
              <a:gd name="connsiteY2" fmla="*/ 0 h 165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109" h="1658537">
                <a:moveTo>
                  <a:pt x="0" y="1658537"/>
                </a:moveTo>
                <a:lnTo>
                  <a:pt x="1018068" y="17785"/>
                </a:lnTo>
                <a:cubicBezTo>
                  <a:pt x="1024788" y="24303"/>
                  <a:pt x="1301029" y="-216"/>
                  <a:pt x="1350109" y="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687581" y="3748650"/>
            <a:ext cx="1212091" cy="6561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40752 h 1640752"/>
              <a:gd name="connsiteX1" fmla="*/ 1018068 w 1342025"/>
              <a:gd name="connsiteY1" fmla="*/ 0 h 1640752"/>
              <a:gd name="connsiteX2" fmla="*/ 1342025 w 1342025"/>
              <a:gd name="connsiteY2" fmla="*/ 20621 h 1640752"/>
              <a:gd name="connsiteX0" fmla="*/ 0 w 1350109"/>
              <a:gd name="connsiteY0" fmla="*/ 1658537 h 1658537"/>
              <a:gd name="connsiteX1" fmla="*/ 1018068 w 1350109"/>
              <a:gd name="connsiteY1" fmla="*/ 17785 h 1658537"/>
              <a:gd name="connsiteX2" fmla="*/ 1350109 w 1350109"/>
              <a:gd name="connsiteY2" fmla="*/ 0 h 1658537"/>
              <a:gd name="connsiteX0" fmla="*/ 0 w 2586838"/>
              <a:gd name="connsiteY0" fmla="*/ 0 h 453378"/>
              <a:gd name="connsiteX1" fmla="*/ 2254797 w 2586838"/>
              <a:gd name="connsiteY1" fmla="*/ 452274 h 453378"/>
              <a:gd name="connsiteX2" fmla="*/ 2586838 w 2586838"/>
              <a:gd name="connsiteY2" fmla="*/ 434489 h 453378"/>
              <a:gd name="connsiteX0" fmla="*/ 0 w 2586838"/>
              <a:gd name="connsiteY0" fmla="*/ 277405 h 711894"/>
              <a:gd name="connsiteX1" fmla="*/ 1907220 w 2586838"/>
              <a:gd name="connsiteY1" fmla="*/ 0 h 711894"/>
              <a:gd name="connsiteX2" fmla="*/ 2586838 w 2586838"/>
              <a:gd name="connsiteY2" fmla="*/ 711894 h 711894"/>
              <a:gd name="connsiteX0" fmla="*/ 0 w 2312011"/>
              <a:gd name="connsiteY0" fmla="*/ 277405 h 277405"/>
              <a:gd name="connsiteX1" fmla="*/ 1907220 w 2312011"/>
              <a:gd name="connsiteY1" fmla="*/ 0 h 277405"/>
              <a:gd name="connsiteX2" fmla="*/ 2312011 w 2312011"/>
              <a:gd name="connsiteY2" fmla="*/ 1420 h 27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2011" h="277405">
                <a:moveTo>
                  <a:pt x="0" y="277405"/>
                </a:moveTo>
                <a:lnTo>
                  <a:pt x="1907220" y="0"/>
                </a:lnTo>
                <a:cubicBezTo>
                  <a:pt x="1913940" y="6518"/>
                  <a:pt x="2262931" y="1204"/>
                  <a:pt x="2312011" y="1420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561196" y="4857840"/>
            <a:ext cx="1339438" cy="6561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77738 h 1677738"/>
              <a:gd name="connsiteX1" fmla="*/ 1018068 w 1342025"/>
              <a:gd name="connsiteY1" fmla="*/ 36986 h 1677738"/>
              <a:gd name="connsiteX2" fmla="*/ 1342025 w 1342025"/>
              <a:gd name="connsiteY2" fmla="*/ 0 h 1677738"/>
              <a:gd name="connsiteX0" fmla="*/ 0 w 1342025"/>
              <a:gd name="connsiteY0" fmla="*/ 1640752 h 1640752"/>
              <a:gd name="connsiteX1" fmla="*/ 1018068 w 1342025"/>
              <a:gd name="connsiteY1" fmla="*/ 0 h 1640752"/>
              <a:gd name="connsiteX2" fmla="*/ 1342025 w 1342025"/>
              <a:gd name="connsiteY2" fmla="*/ 20621 h 1640752"/>
              <a:gd name="connsiteX0" fmla="*/ 0 w 1350109"/>
              <a:gd name="connsiteY0" fmla="*/ 1658537 h 1658537"/>
              <a:gd name="connsiteX1" fmla="*/ 1018068 w 1350109"/>
              <a:gd name="connsiteY1" fmla="*/ 17785 h 1658537"/>
              <a:gd name="connsiteX2" fmla="*/ 1350109 w 1350109"/>
              <a:gd name="connsiteY2" fmla="*/ 0 h 1658537"/>
              <a:gd name="connsiteX0" fmla="*/ 0 w 2586838"/>
              <a:gd name="connsiteY0" fmla="*/ 0 h 453378"/>
              <a:gd name="connsiteX1" fmla="*/ 2254797 w 2586838"/>
              <a:gd name="connsiteY1" fmla="*/ 452274 h 453378"/>
              <a:gd name="connsiteX2" fmla="*/ 2586838 w 2586838"/>
              <a:gd name="connsiteY2" fmla="*/ 434489 h 453378"/>
              <a:gd name="connsiteX0" fmla="*/ 0 w 2586838"/>
              <a:gd name="connsiteY0" fmla="*/ 277405 h 711894"/>
              <a:gd name="connsiteX1" fmla="*/ 1907220 w 2586838"/>
              <a:gd name="connsiteY1" fmla="*/ 0 h 711894"/>
              <a:gd name="connsiteX2" fmla="*/ 2586838 w 2586838"/>
              <a:gd name="connsiteY2" fmla="*/ 711894 h 711894"/>
              <a:gd name="connsiteX0" fmla="*/ 0 w 2312011"/>
              <a:gd name="connsiteY0" fmla="*/ 277405 h 277405"/>
              <a:gd name="connsiteX1" fmla="*/ 1907220 w 2312011"/>
              <a:gd name="connsiteY1" fmla="*/ 0 h 277405"/>
              <a:gd name="connsiteX2" fmla="*/ 2312011 w 2312011"/>
              <a:gd name="connsiteY2" fmla="*/ 1420 h 277405"/>
              <a:gd name="connsiteX0" fmla="*/ 0 w 2554920"/>
              <a:gd name="connsiteY0" fmla="*/ 277405 h 277405"/>
              <a:gd name="connsiteX1" fmla="*/ 1907220 w 2554920"/>
              <a:gd name="connsiteY1" fmla="*/ 0 h 277405"/>
              <a:gd name="connsiteX2" fmla="*/ 2554920 w 2554920"/>
              <a:gd name="connsiteY2" fmla="*/ 1421 h 27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4920" h="277405">
                <a:moveTo>
                  <a:pt x="0" y="277405"/>
                </a:moveTo>
                <a:lnTo>
                  <a:pt x="1907220" y="0"/>
                </a:lnTo>
                <a:cubicBezTo>
                  <a:pt x="1913940" y="6518"/>
                  <a:pt x="2505840" y="1205"/>
                  <a:pt x="2554920" y="1421"/>
                </a:cubicBez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4776" y="5248077"/>
            <a:ext cx="3002952" cy="359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69875" indent="-274320" eaLnBrk="0" hangingPunct="0">
              <a:defRPr/>
            </a:pPr>
            <a:r>
              <a:rPr lang="en-US" sz="1140" b="1" kern="0" spc="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(b) Anterior view of the nine regions</a:t>
            </a:r>
            <a:br>
              <a:rPr lang="en-US" sz="1140" b="1" kern="0" spc="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</a:br>
            <a:r>
              <a:rPr lang="en-US" sz="1140" b="1" kern="0" spc="3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showing the superficial organs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23868" y="2710312"/>
            <a:ext cx="404901" cy="19418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Liver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23868" y="3448465"/>
            <a:ext cx="696562" cy="38654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Large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intestine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23868" y="4124415"/>
            <a:ext cx="1195596" cy="19418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23868" y="4639673"/>
            <a:ext cx="782265" cy="19418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Appendix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930601" y="4752633"/>
            <a:ext cx="615553" cy="38654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Urinary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bladder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30601" y="3643218"/>
            <a:ext cx="696562" cy="38654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Large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intestine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30601" y="2456050"/>
            <a:ext cx="884827" cy="19418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Diaphragm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30601" y="2715966"/>
            <a:ext cx="715422" cy="19418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Stomach</a:t>
            </a: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32057-355F-D34C-8EF3-BD75E08C9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49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"/>
          <a:stretch>
            <a:fillRect/>
          </a:stretch>
        </p:blipFill>
        <p:spPr>
          <a:xfrm>
            <a:off x="298704" y="1240536"/>
            <a:ext cx="8546592" cy="43769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1260" y="1287980"/>
            <a:ext cx="239688" cy="239688"/>
            <a:chOff x="1311260" y="1287980"/>
            <a:chExt cx="239688" cy="239688"/>
          </a:xfrm>
        </p:grpSpPr>
        <p:sp>
          <p:nvSpPr>
            <p:cNvPr id="38" name="Oval 37"/>
            <p:cNvSpPr/>
            <p:nvPr/>
          </p:nvSpPr>
          <p:spPr bwMode="auto">
            <a:xfrm>
              <a:off x="1311260" y="1287980"/>
              <a:ext cx="239688" cy="239688"/>
            </a:xfrm>
            <a:prstGeom prst="ellipse">
              <a:avLst/>
            </a:prstGeom>
            <a:noFill/>
            <a:ln w="1905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68874" y="1294754"/>
              <a:ext cx="124461" cy="2261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1400" dirty="0">
                  <a:solidFill>
                    <a:srgbClr val="005CA7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7392" y="1279722"/>
            <a:ext cx="239688" cy="239688"/>
            <a:chOff x="5857392" y="1279722"/>
            <a:chExt cx="239688" cy="239688"/>
          </a:xfrm>
        </p:grpSpPr>
        <p:sp>
          <p:nvSpPr>
            <p:cNvPr id="40" name="Oval 39"/>
            <p:cNvSpPr/>
            <p:nvPr/>
          </p:nvSpPr>
          <p:spPr bwMode="auto">
            <a:xfrm>
              <a:off x="5857392" y="1279722"/>
              <a:ext cx="239688" cy="239688"/>
            </a:xfrm>
            <a:prstGeom prst="ellipse">
              <a:avLst/>
            </a:prstGeom>
            <a:noFill/>
            <a:ln w="1905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15006" y="1286496"/>
              <a:ext cx="124461" cy="2261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1400" dirty="0">
                  <a:solidFill>
                    <a:srgbClr val="005CA7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67082" y="2717150"/>
            <a:ext cx="239688" cy="239688"/>
            <a:chOff x="7367082" y="2717150"/>
            <a:chExt cx="239688" cy="239688"/>
          </a:xfrm>
        </p:grpSpPr>
        <p:sp>
          <p:nvSpPr>
            <p:cNvPr id="42" name="Oval 41"/>
            <p:cNvSpPr/>
            <p:nvPr/>
          </p:nvSpPr>
          <p:spPr bwMode="auto">
            <a:xfrm>
              <a:off x="7367082" y="2717150"/>
              <a:ext cx="239688" cy="239688"/>
            </a:xfrm>
            <a:prstGeom prst="ellipse">
              <a:avLst/>
            </a:prstGeom>
            <a:noFill/>
            <a:ln w="1905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24696" y="2723924"/>
              <a:ext cx="124461" cy="2261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1400" dirty="0">
                  <a:solidFill>
                    <a:srgbClr val="005CA7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2859" y="2568536"/>
            <a:ext cx="239688" cy="239688"/>
            <a:chOff x="552859" y="2568536"/>
            <a:chExt cx="239688" cy="239688"/>
          </a:xfrm>
        </p:grpSpPr>
        <p:sp>
          <p:nvSpPr>
            <p:cNvPr id="59" name="Oval 58"/>
            <p:cNvSpPr/>
            <p:nvPr/>
          </p:nvSpPr>
          <p:spPr bwMode="auto">
            <a:xfrm>
              <a:off x="552859" y="2568536"/>
              <a:ext cx="239688" cy="239688"/>
            </a:xfrm>
            <a:prstGeom prst="ellipse">
              <a:avLst/>
            </a:prstGeom>
            <a:noFill/>
            <a:ln w="1905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10473" y="2575310"/>
              <a:ext cx="124461" cy="2261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1400" dirty="0">
                  <a:solidFill>
                    <a:srgbClr val="005CA7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984812" y="1478283"/>
            <a:ext cx="905890" cy="3461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Control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Center</a:t>
            </a:r>
            <a:endParaRPr lang="en-US" sz="1450" kern="1400" dirty="0"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56498" y="2426012"/>
            <a:ext cx="1048062" cy="2039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Receptor</a:t>
            </a:r>
            <a:endParaRPr lang="en-US" sz="1450" kern="1400" dirty="0"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04609" y="2416534"/>
            <a:ext cx="1048062" cy="2039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Effector</a:t>
            </a:r>
            <a:endParaRPr lang="en-US" sz="1450" kern="1400" dirty="0"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9688" y="2051680"/>
            <a:ext cx="744761" cy="4124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1400" dirty="0">
                <a:latin typeface="Arial"/>
                <a:cs typeface="Arial"/>
              </a:rPr>
              <a:t>Afferent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1400" dirty="0">
                <a:latin typeface="Arial"/>
                <a:cs typeface="Arial"/>
              </a:rPr>
              <a:t>pathway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05056" y="2042203"/>
            <a:ext cx="744761" cy="4124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1400" dirty="0">
                <a:latin typeface="Arial"/>
                <a:cs typeface="Arial"/>
              </a:rPr>
              <a:t>Efferent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1400" dirty="0">
                <a:latin typeface="Arial"/>
                <a:cs typeface="Arial"/>
              </a:rPr>
              <a:t>pathway</a:t>
            </a:r>
          </a:p>
        </p:txBody>
      </p:sp>
      <p:sp>
        <p:nvSpPr>
          <p:cNvPr id="73" name="TextBox 72"/>
          <p:cNvSpPr txBox="1"/>
          <p:nvPr/>
        </p:nvSpPr>
        <p:spPr>
          <a:xfrm rot="1376896">
            <a:off x="2250320" y="3402170"/>
            <a:ext cx="1351360" cy="2229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cs typeface="Arial Black"/>
              </a:rPr>
              <a:t>IMBALANCE</a:t>
            </a:r>
            <a:endParaRPr lang="en-US" sz="1500" kern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75874" y="3980292"/>
            <a:ext cx="2953160" cy="2229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VARIABLE (in homeostasis)</a:t>
            </a:r>
            <a:endParaRPr lang="en-US" sz="1450" kern="1400" dirty="0"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 rot="1376896">
            <a:off x="5425485" y="5183901"/>
            <a:ext cx="1351360" cy="2229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1400" dirty="0">
                <a:solidFill>
                  <a:srgbClr val="7F7F7F"/>
                </a:solidFill>
                <a:latin typeface="Arial Black"/>
                <a:cs typeface="Arial Black"/>
              </a:rPr>
              <a:t>IMBALANCE</a:t>
            </a:r>
            <a:endParaRPr lang="en-US" sz="1500" kern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2887132" y="2154767"/>
            <a:ext cx="448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5418665" y="2137833"/>
            <a:ext cx="448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7359015" y="2748239"/>
            <a:ext cx="1484055" cy="16255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     Response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of effector feeds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back to reduce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the effect of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stimulus and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returns variable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to homeostatic </a:t>
            </a:r>
            <a:br>
              <a:rPr lang="en-US" sz="1450" b="1" kern="1400" dirty="0">
                <a:latin typeface="Arial"/>
                <a:cs typeface="Arial"/>
              </a:rPr>
            </a:br>
            <a:r>
              <a:rPr lang="en-US" sz="1450" b="1" kern="1400" dirty="0">
                <a:latin typeface="Arial"/>
                <a:cs typeface="Arial"/>
              </a:rPr>
              <a:t>level.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21466" y="1345929"/>
            <a:ext cx="2014826" cy="8863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     Input: </a:t>
            </a:r>
            <a:r>
              <a:rPr lang="en-US" sz="1450" b="1" kern="1400" dirty="0">
                <a:latin typeface="Arial"/>
                <a:cs typeface="Arial"/>
              </a:rPr>
              <a:t>Information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is sent along afferent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pathway to control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center.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51998" y="1279261"/>
            <a:ext cx="2185433" cy="6399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     Output: </a:t>
            </a:r>
            <a:r>
              <a:rPr lang="en-US" sz="1450" b="1" kern="1400" dirty="0">
                <a:latin typeface="Arial"/>
                <a:cs typeface="Arial"/>
              </a:rPr>
              <a:t>Information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is sent along efferent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pathway to effector.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878" y="2572886"/>
            <a:ext cx="1446143" cy="4408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     Receptor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detects change.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088" y="3440080"/>
            <a:ext cx="1237624" cy="8294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kern="1400" dirty="0">
                <a:latin typeface="Arial Black"/>
                <a:cs typeface="Arial Black"/>
              </a:rPr>
              <a:t>     Stimulus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produces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change in</a:t>
            </a:r>
          </a:p>
          <a:p>
            <a:pPr fontAlgn="auto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" b="1" kern="1400" dirty="0">
                <a:latin typeface="Arial"/>
                <a:cs typeface="Arial"/>
              </a:rPr>
              <a:t>variable.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3149" y="3415144"/>
            <a:ext cx="239688" cy="239688"/>
            <a:chOff x="393149" y="3415144"/>
            <a:chExt cx="239688" cy="239688"/>
          </a:xfrm>
        </p:grpSpPr>
        <p:sp>
          <p:nvSpPr>
            <p:cNvPr id="62" name="Oval 61"/>
            <p:cNvSpPr/>
            <p:nvPr/>
          </p:nvSpPr>
          <p:spPr bwMode="auto">
            <a:xfrm>
              <a:off x="393149" y="3415144"/>
              <a:ext cx="239688" cy="23968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0763" y="3421918"/>
              <a:ext cx="124461" cy="2261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1400" dirty="0">
                  <a:solidFill>
                    <a:srgbClr val="005CA7"/>
                  </a:solidFill>
                  <a:latin typeface="Arial Black"/>
                  <a:cs typeface="Arial Black"/>
                </a:rPr>
                <a:t>1</a:t>
              </a:r>
            </a:p>
          </p:txBody>
        </p:sp>
      </p:grpSp>
      <p:sp>
        <p:nvSpPr>
          <p:cNvPr id="3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66D7E-03B2-7942-A046-9547F9B0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72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>
            <a:fillRect/>
          </a:stretch>
        </p:blipFill>
        <p:spPr>
          <a:xfrm>
            <a:off x="1624584" y="701040"/>
            <a:ext cx="5894832" cy="545592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48062" y="992188"/>
            <a:ext cx="1383392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Pepsinogen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14912" y="1177925"/>
            <a:ext cx="419987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HCl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92775" y="992188"/>
            <a:ext cx="799899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Pepsin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51037" y="3001963"/>
            <a:ext cx="149239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Parietal cells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651037" y="4932363"/>
            <a:ext cx="1221488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Chief cells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72162" y="5643563"/>
            <a:ext cx="193963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Enteroendocrine</a:t>
            </a:r>
            <a:endParaRPr lang="en-US" altLang="en-US" sz="1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666912" y="5878513"/>
            <a:ext cx="31258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(d)</a:t>
            </a:r>
          </a:p>
        </p:txBody>
      </p:sp>
      <p:sp>
        <p:nvSpPr>
          <p:cNvPr id="13" name="Freeform 12"/>
          <p:cNvSpPr/>
          <p:nvPr/>
        </p:nvSpPr>
        <p:spPr>
          <a:xfrm>
            <a:off x="3123996" y="3126681"/>
            <a:ext cx="316979" cy="76200"/>
          </a:xfrm>
          <a:custGeom>
            <a:avLst/>
            <a:gdLst>
              <a:gd name="connsiteX0" fmla="*/ 19050 w 316979"/>
              <a:gd name="connsiteY0" fmla="*/ 19050 h 76200"/>
              <a:gd name="connsiteX1" fmla="*/ 297929 w 31697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6979" h="76200">
                <a:moveTo>
                  <a:pt x="19050" y="19050"/>
                </a:moveTo>
                <a:lnTo>
                  <a:pt x="297929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133521" y="3136206"/>
            <a:ext cx="297929" cy="38100"/>
          </a:xfrm>
          <a:custGeom>
            <a:avLst/>
            <a:gdLst>
              <a:gd name="connsiteX0" fmla="*/ 9525 w 297929"/>
              <a:gd name="connsiteY0" fmla="*/ 9525 h 38100"/>
              <a:gd name="connsiteX1" fmla="*/ 288404 w 29792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7929" h="38100">
                <a:moveTo>
                  <a:pt x="9525" y="9525"/>
                </a:moveTo>
                <a:lnTo>
                  <a:pt x="288404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017062" y="4716987"/>
            <a:ext cx="604393" cy="392887"/>
          </a:xfrm>
          <a:custGeom>
            <a:avLst/>
            <a:gdLst>
              <a:gd name="connsiteX0" fmla="*/ 19050 w 604393"/>
              <a:gd name="connsiteY0" fmla="*/ 373837 h 392887"/>
              <a:gd name="connsiteX1" fmla="*/ 585343 w 604393"/>
              <a:gd name="connsiteY1" fmla="*/ 19050 h 392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4393" h="392887">
                <a:moveTo>
                  <a:pt x="19050" y="373837"/>
                </a:moveTo>
                <a:lnTo>
                  <a:pt x="585343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861589" y="5071774"/>
            <a:ext cx="886688" cy="76200"/>
          </a:xfrm>
          <a:custGeom>
            <a:avLst/>
            <a:gdLst>
              <a:gd name="connsiteX0" fmla="*/ 867638 w 886688"/>
              <a:gd name="connsiteY0" fmla="*/ 19050 h 76200"/>
              <a:gd name="connsiteX1" fmla="*/ 19050 w 886688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6688" h="76200">
                <a:moveTo>
                  <a:pt x="867638" y="19050"/>
                </a:moveTo>
                <a:lnTo>
                  <a:pt x="19050" y="1905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026587" y="4726512"/>
            <a:ext cx="585343" cy="373837"/>
          </a:xfrm>
          <a:custGeom>
            <a:avLst/>
            <a:gdLst>
              <a:gd name="connsiteX0" fmla="*/ 9525 w 585343"/>
              <a:gd name="connsiteY0" fmla="*/ 364312 h 373837"/>
              <a:gd name="connsiteX1" fmla="*/ 575818 w 585343"/>
              <a:gd name="connsiteY1" fmla="*/ 9525 h 373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5343" h="373837">
                <a:moveTo>
                  <a:pt x="9525" y="364312"/>
                </a:moveTo>
                <a:lnTo>
                  <a:pt x="575818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871114" y="5081299"/>
            <a:ext cx="867638" cy="38100"/>
          </a:xfrm>
          <a:custGeom>
            <a:avLst/>
            <a:gdLst>
              <a:gd name="connsiteX0" fmla="*/ 858113 w 867638"/>
              <a:gd name="connsiteY0" fmla="*/ 9525 h 38100"/>
              <a:gd name="connsiteX1" fmla="*/ 9525 w 86763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7638" h="38100">
                <a:moveTo>
                  <a:pt x="85811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057799" y="5417976"/>
            <a:ext cx="438912" cy="368973"/>
          </a:xfrm>
          <a:custGeom>
            <a:avLst/>
            <a:gdLst>
              <a:gd name="connsiteX0" fmla="*/ 9525 w 438912"/>
              <a:gd name="connsiteY0" fmla="*/ 9525 h 368973"/>
              <a:gd name="connsiteX1" fmla="*/ 156934 w 438912"/>
              <a:gd name="connsiteY1" fmla="*/ 359448 h 368973"/>
              <a:gd name="connsiteX2" fmla="*/ 429387 w 438912"/>
              <a:gd name="connsiteY2" fmla="*/ 359448 h 3689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8912" h="368973">
                <a:moveTo>
                  <a:pt x="9525" y="9525"/>
                </a:moveTo>
                <a:lnTo>
                  <a:pt x="156934" y="359448"/>
                </a:lnTo>
                <a:lnTo>
                  <a:pt x="429387" y="3594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B4A53-5528-3742-91B1-F9E8AE7D6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2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52144" y="213360"/>
            <a:ext cx="6839712" cy="64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045" y="1257830"/>
            <a:ext cx="554733" cy="2349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444" y="1475918"/>
            <a:ext cx="614007" cy="2349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2372" y="1051726"/>
            <a:ext cx="1191522" cy="2349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eaLnBrk="0" hangingPunct="0">
              <a:defRPr/>
            </a:pPr>
            <a:r>
              <a:rPr 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Smooth muscle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504" y="1482347"/>
            <a:ext cx="1103931" cy="18556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Chemical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2151" y="1686707"/>
            <a:ext cx="1009043" cy="1782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Cellular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2347" y="1642046"/>
            <a:ext cx="1404079" cy="3105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Atoms combine to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 molecules.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1410" y="1852835"/>
            <a:ext cx="1273579" cy="31051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 are made up </a:t>
            </a:r>
            <a:b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molecules.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06730" y="1481511"/>
            <a:ext cx="170384" cy="170384"/>
            <a:chOff x="1206730" y="1481511"/>
            <a:chExt cx="170384" cy="170384"/>
          </a:xfrm>
        </p:grpSpPr>
        <p:sp>
          <p:nvSpPr>
            <p:cNvPr id="12" name="Oval 11"/>
            <p:cNvSpPr/>
            <p:nvPr/>
          </p:nvSpPr>
          <p:spPr bwMode="auto">
            <a:xfrm>
              <a:off x="1206730" y="1481511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7685" y="1486326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10204" y="1680633"/>
            <a:ext cx="170384" cy="170384"/>
            <a:chOff x="4210204" y="1680633"/>
            <a:chExt cx="170384" cy="170384"/>
          </a:xfrm>
        </p:grpSpPr>
        <p:sp>
          <p:nvSpPr>
            <p:cNvPr id="14" name="Oval 13"/>
            <p:cNvSpPr/>
            <p:nvPr/>
          </p:nvSpPr>
          <p:spPr bwMode="auto">
            <a:xfrm>
              <a:off x="4210204" y="1680633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51159" y="1690211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16054" y="2921000"/>
            <a:ext cx="1009043" cy="1782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Tissue level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9584" y="3087130"/>
            <a:ext cx="1184999" cy="5031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Tissues consist of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similar types of </a:t>
            </a:r>
            <a:b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10215" y="2907649"/>
            <a:ext cx="170384" cy="170384"/>
            <a:chOff x="5310215" y="2907649"/>
            <a:chExt cx="170384" cy="170384"/>
          </a:xfrm>
        </p:grpSpPr>
        <p:sp>
          <p:nvSpPr>
            <p:cNvPr id="18" name="Oval 17"/>
            <p:cNvSpPr/>
            <p:nvPr/>
          </p:nvSpPr>
          <p:spPr bwMode="auto">
            <a:xfrm>
              <a:off x="5310215" y="2907649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1170" y="2917227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6379" y="5600049"/>
            <a:ext cx="170384" cy="170384"/>
            <a:chOff x="5726379" y="5600049"/>
            <a:chExt cx="170384" cy="170384"/>
          </a:xfrm>
        </p:grpSpPr>
        <p:sp>
          <p:nvSpPr>
            <p:cNvPr id="20" name="Oval 19"/>
            <p:cNvSpPr/>
            <p:nvPr/>
          </p:nvSpPr>
          <p:spPr bwMode="auto">
            <a:xfrm>
              <a:off x="5726379" y="5600049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67334" y="5609627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4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85321" y="5875614"/>
            <a:ext cx="170384" cy="170384"/>
            <a:chOff x="3485321" y="5875614"/>
            <a:chExt cx="170384" cy="170384"/>
          </a:xfrm>
        </p:grpSpPr>
        <p:sp>
          <p:nvSpPr>
            <p:cNvPr id="22" name="Oval 21"/>
            <p:cNvSpPr/>
            <p:nvPr/>
          </p:nvSpPr>
          <p:spPr bwMode="auto">
            <a:xfrm>
              <a:off x="3485321" y="5875614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31039" y="5885192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38346" y="5957686"/>
            <a:ext cx="170384" cy="170384"/>
            <a:chOff x="1238346" y="5957686"/>
            <a:chExt cx="170384" cy="170384"/>
          </a:xfrm>
        </p:grpSpPr>
        <p:sp>
          <p:nvSpPr>
            <p:cNvPr id="26" name="Oval 25"/>
            <p:cNvSpPr/>
            <p:nvPr/>
          </p:nvSpPr>
          <p:spPr bwMode="auto">
            <a:xfrm>
              <a:off x="1238346" y="5957686"/>
              <a:ext cx="170384" cy="170384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79301" y="5967264"/>
              <a:ext cx="88474" cy="16075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 eaLnBrk="0" hangingPunct="0">
                <a:defRPr/>
              </a:pPr>
              <a:r>
                <a:rPr lang="en-US" sz="1050" b="1" kern="1400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  <a:cs typeface="Arial"/>
                </a:rPr>
                <a:t>6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074425" y="2511816"/>
            <a:ext cx="533170" cy="5219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ts val="1150"/>
              </a:lnSpc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Smooth</a:t>
            </a:r>
          </a:p>
          <a:p>
            <a:pPr eaLnBrk="0" hangingPunct="0">
              <a:lnSpc>
                <a:spcPts val="1150"/>
              </a:lnSpc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</a:p>
          <a:p>
            <a:pPr eaLnBrk="0" hangingPunct="0">
              <a:lnSpc>
                <a:spcPts val="1150"/>
              </a:lnSpc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</a:t>
            </a:r>
          </a:p>
        </p:txBody>
      </p:sp>
      <p:sp>
        <p:nvSpPr>
          <p:cNvPr id="29" name="Freeform 3"/>
          <p:cNvSpPr/>
          <p:nvPr/>
        </p:nvSpPr>
        <p:spPr>
          <a:xfrm>
            <a:off x="7310477" y="3849026"/>
            <a:ext cx="83076" cy="1510560"/>
          </a:xfrm>
          <a:custGeom>
            <a:avLst/>
            <a:gdLst>
              <a:gd name="connsiteX0" fmla="*/ 6350 w 230466"/>
              <a:gd name="connsiteY0" fmla="*/ 6350 h 541261"/>
              <a:gd name="connsiteX1" fmla="*/ 224116 w 230466"/>
              <a:gd name="connsiteY1" fmla="*/ 6350 h 541261"/>
              <a:gd name="connsiteX2" fmla="*/ 224116 w 230466"/>
              <a:gd name="connsiteY2" fmla="*/ 534911 h 541261"/>
              <a:gd name="connsiteX3" fmla="*/ 6350 w 230466"/>
              <a:gd name="connsiteY3" fmla="*/ 534911 h 541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0466" h="541261">
                <a:moveTo>
                  <a:pt x="6350" y="6350"/>
                </a:moveTo>
                <a:lnTo>
                  <a:pt x="224116" y="6350"/>
                </a:lnTo>
                <a:lnTo>
                  <a:pt x="224116" y="534911"/>
                </a:lnTo>
                <a:lnTo>
                  <a:pt x="6350" y="5349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898393" y="2327344"/>
            <a:ext cx="62443" cy="570205"/>
          </a:xfrm>
          <a:custGeom>
            <a:avLst/>
            <a:gdLst>
              <a:gd name="connsiteX0" fmla="*/ 6350 w 230466"/>
              <a:gd name="connsiteY0" fmla="*/ 6350 h 541261"/>
              <a:gd name="connsiteX1" fmla="*/ 224116 w 230466"/>
              <a:gd name="connsiteY1" fmla="*/ 6350 h 541261"/>
              <a:gd name="connsiteX2" fmla="*/ 224116 w 230466"/>
              <a:gd name="connsiteY2" fmla="*/ 534911 h 541261"/>
              <a:gd name="connsiteX3" fmla="*/ 6350 w 230466"/>
              <a:gd name="connsiteY3" fmla="*/ 534911 h 541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0466" h="541261">
                <a:moveTo>
                  <a:pt x="6350" y="6350"/>
                </a:moveTo>
                <a:lnTo>
                  <a:pt x="224116" y="6350"/>
                </a:lnTo>
                <a:lnTo>
                  <a:pt x="224116" y="534911"/>
                </a:lnTo>
                <a:lnTo>
                  <a:pt x="6350" y="5349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rot="10800000">
            <a:off x="6966764" y="2473657"/>
            <a:ext cx="77563" cy="16727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2648" y="3108144"/>
            <a:ext cx="529877" cy="3528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2648" y="3562267"/>
            <a:ext cx="403292" cy="2058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Heart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7509" y="5019613"/>
            <a:ext cx="563509" cy="5415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i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Cardio–</a:t>
            </a:r>
          </a:p>
          <a:p>
            <a:pPr eaLnBrk="0" hangingPunct="0">
              <a:defRPr/>
            </a:pPr>
            <a:r>
              <a:rPr lang="en-US" sz="1050" b="1" i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vascular</a:t>
            </a:r>
          </a:p>
          <a:p>
            <a:pPr eaLnBrk="0" hangingPunct="0">
              <a:defRPr/>
            </a:pPr>
            <a:r>
              <a:rPr lang="en-US" sz="1050" b="1" i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system</a:t>
            </a:r>
          </a:p>
        </p:txBody>
      </p:sp>
      <p:sp>
        <p:nvSpPr>
          <p:cNvPr id="36" name="Freeform 3"/>
          <p:cNvSpPr/>
          <p:nvPr/>
        </p:nvSpPr>
        <p:spPr>
          <a:xfrm rot="425851" flipH="1">
            <a:off x="3773639" y="3218310"/>
            <a:ext cx="414038" cy="140300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128962 w 1342025"/>
              <a:gd name="connsiteY1" fmla="*/ 564762 h 1677738"/>
              <a:gd name="connsiteX2" fmla="*/ 1342025 w 1342025"/>
              <a:gd name="connsiteY2" fmla="*/ 0 h 1677738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250" h="1112976">
                <a:moveTo>
                  <a:pt x="0" y="1112976"/>
                </a:moveTo>
                <a:cubicBezTo>
                  <a:pt x="419610" y="727421"/>
                  <a:pt x="680828" y="486090"/>
                  <a:pt x="1128962" y="0"/>
                </a:cubicBezTo>
                <a:cubicBezTo>
                  <a:pt x="1135682" y="6518"/>
                  <a:pt x="1350171" y="104973"/>
                  <a:pt x="1399251" y="105189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 w="1270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 rot="2190686" flipH="1">
            <a:off x="3801081" y="3282031"/>
            <a:ext cx="303333" cy="10323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128962 w 1342025"/>
              <a:gd name="connsiteY1" fmla="*/ 564762 h 1677738"/>
              <a:gd name="connsiteX2" fmla="*/ 1342025 w 1342025"/>
              <a:gd name="connsiteY2" fmla="*/ 0 h 1677738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128963"/>
              <a:gd name="connsiteY0" fmla="*/ 1112976 h 1112976"/>
              <a:gd name="connsiteX1" fmla="*/ 1128962 w 1128963"/>
              <a:gd name="connsiteY1" fmla="*/ 0 h 11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963" h="1112976">
                <a:moveTo>
                  <a:pt x="0" y="1112976"/>
                </a:moveTo>
                <a:cubicBezTo>
                  <a:pt x="419610" y="727421"/>
                  <a:pt x="680828" y="486090"/>
                  <a:pt x="1128962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 w="1270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 rot="20721008" flipH="1">
            <a:off x="3752886" y="3608678"/>
            <a:ext cx="432508" cy="10323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342025"/>
              <a:gd name="connsiteY0" fmla="*/ 1677738 h 1677738"/>
              <a:gd name="connsiteX1" fmla="*/ 1128962 w 1342025"/>
              <a:gd name="connsiteY1" fmla="*/ 564762 h 1677738"/>
              <a:gd name="connsiteX2" fmla="*/ 1342025 w 1342025"/>
              <a:gd name="connsiteY2" fmla="*/ 0 h 1677738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399250"/>
              <a:gd name="connsiteY0" fmla="*/ 1112976 h 1112976"/>
              <a:gd name="connsiteX1" fmla="*/ 1128962 w 1399250"/>
              <a:gd name="connsiteY1" fmla="*/ 0 h 1112976"/>
              <a:gd name="connsiteX2" fmla="*/ 1399251 w 1399250"/>
              <a:gd name="connsiteY2" fmla="*/ 105189 h 1112976"/>
              <a:gd name="connsiteX0" fmla="*/ 0 w 1128963"/>
              <a:gd name="connsiteY0" fmla="*/ 1112976 h 1112976"/>
              <a:gd name="connsiteX1" fmla="*/ 1128962 w 1128963"/>
              <a:gd name="connsiteY1" fmla="*/ 0 h 11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8963" h="1112976">
                <a:moveTo>
                  <a:pt x="0" y="1112976"/>
                </a:moveTo>
                <a:cubicBezTo>
                  <a:pt x="419610" y="727421"/>
                  <a:pt x="680828" y="486090"/>
                  <a:pt x="1128962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ln w="12700" cmpd="sng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400333" y="4591574"/>
            <a:ext cx="859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552364" y="4001512"/>
            <a:ext cx="20710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720025" y="5107389"/>
            <a:ext cx="6682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397439" y="4339806"/>
            <a:ext cx="192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6776577" y="3908823"/>
            <a:ext cx="659448" cy="3528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Epithelial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27025" y="4238831"/>
            <a:ext cx="659448" cy="3528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Smooth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97544" y="5003964"/>
            <a:ext cx="798696" cy="3528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Connective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tissue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91317" y="4499177"/>
            <a:ext cx="486443" cy="51908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Blood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vessel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(organ)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24019" y="5775083"/>
            <a:ext cx="1640960" cy="3681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Organs are made up of different types of tissues.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2338" y="5585164"/>
            <a:ext cx="872025" cy="17019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Organ level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59388" y="6035509"/>
            <a:ext cx="1731448" cy="45692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 systems consist of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different organs that work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together closely.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86588" y="5869344"/>
            <a:ext cx="1431521" cy="1701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Organ system level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21400" y="6124312"/>
            <a:ext cx="1640960" cy="3681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Human organisms are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made up of many organ</a:t>
            </a:r>
          </a:p>
          <a:p>
            <a:pPr eaLnBrk="0" hangingPunct="0">
              <a:defRPr/>
            </a:pPr>
            <a:r>
              <a:rPr lang="en-US" sz="10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systems.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48600" y="5958147"/>
            <a:ext cx="1431521" cy="1701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050" kern="1400" dirty="0">
                <a:solidFill>
                  <a:srgbClr val="000000"/>
                </a:solidFill>
                <a:latin typeface="Arial Black"/>
                <a:ea typeface="ＭＳ Ｐゴシック" charset="0"/>
                <a:cs typeface="Arial Black"/>
              </a:rPr>
              <a:t>Organismal level</a:t>
            </a: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FC34E-2DF9-2645-AB90-39EFFA5FF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5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2a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"/>
          <a:stretch/>
        </p:blipFill>
        <p:spPr>
          <a:xfrm>
            <a:off x="3043890" y="235778"/>
            <a:ext cx="3023616" cy="6386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1914" y="478819"/>
            <a:ext cx="386558" cy="23094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0496" y="1504059"/>
            <a:ext cx="460465" cy="25322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Skin</a:t>
            </a:r>
          </a:p>
        </p:txBody>
      </p:sp>
      <p:sp>
        <p:nvSpPr>
          <p:cNvPr id="10" name="Freeform 3"/>
          <p:cNvSpPr/>
          <p:nvPr/>
        </p:nvSpPr>
        <p:spPr>
          <a:xfrm>
            <a:off x="4404832" y="528405"/>
            <a:ext cx="686465" cy="27987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404832" y="528405"/>
            <a:ext cx="686465" cy="279870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666449" y="1567941"/>
            <a:ext cx="431390" cy="23083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666449" y="1567941"/>
            <a:ext cx="431390" cy="23083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679532" y="2942390"/>
            <a:ext cx="322415" cy="2693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679532" y="2942390"/>
            <a:ext cx="322415" cy="26936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9352" y="2889434"/>
            <a:ext cx="1080759" cy="2396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Fingernails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7072" y="5585768"/>
            <a:ext cx="2990351" cy="990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Forms the external body covering;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protects deeper tissue from injury;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synthesizes vitamin D; location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sensory receptors (pain, pressure,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etc.) and sweat and oil glands.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756" y="5257873"/>
            <a:ext cx="2881210" cy="3459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80" kern="140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(a) Integumentary System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BBFB1-148F-BA40-AAF3-02786D7D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14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2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"/>
          <a:stretch/>
        </p:blipFill>
        <p:spPr>
          <a:xfrm>
            <a:off x="2996184" y="223395"/>
            <a:ext cx="3151632" cy="6332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6632" y="1271212"/>
            <a:ext cx="905256" cy="22741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Cartilages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0403" y="1930462"/>
            <a:ext cx="500192" cy="1772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Joint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2709" y="2336360"/>
            <a:ext cx="589038" cy="1845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6520" y="5638234"/>
            <a:ext cx="2920685" cy="9963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3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Protects and supports body organs; provides a framework the muscles use to cause movement; blood cells are formed within bones; stores minerals.</a:t>
            </a:r>
          </a:p>
        </p:txBody>
      </p:sp>
      <p:sp>
        <p:nvSpPr>
          <p:cNvPr id="24" name="Freeform 3"/>
          <p:cNvSpPr/>
          <p:nvPr/>
        </p:nvSpPr>
        <p:spPr>
          <a:xfrm>
            <a:off x="4693952" y="1996708"/>
            <a:ext cx="504811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693952" y="1996708"/>
            <a:ext cx="504811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 rot="21340799">
            <a:off x="4251703" y="1360280"/>
            <a:ext cx="951359" cy="25482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 rot="19644720">
            <a:off x="4015271" y="1657479"/>
            <a:ext cx="1233107" cy="25482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 rot="19644720">
            <a:off x="4013429" y="1651178"/>
            <a:ext cx="1256504" cy="25482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 rot="21340799">
            <a:off x="4251703" y="1360280"/>
            <a:ext cx="951359" cy="254821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706579" y="2396981"/>
            <a:ext cx="504811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 rot="724429">
            <a:off x="4337573" y="2310738"/>
            <a:ext cx="759790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 rot="20140468">
            <a:off x="4446680" y="2532184"/>
            <a:ext cx="719797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 rot="20140468">
            <a:off x="4450607" y="2536015"/>
            <a:ext cx="701197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706579" y="2397071"/>
            <a:ext cx="504811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 rot="724429">
            <a:off x="4337219" y="2314073"/>
            <a:ext cx="791677" cy="246062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5384" y="5320549"/>
            <a:ext cx="2027921" cy="2754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kern="140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(b) Skeletal System</a:t>
            </a:r>
          </a:p>
        </p:txBody>
      </p:sp>
      <p:sp>
        <p:nvSpPr>
          <p:cNvPr id="3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FFFE8-8076-304D-AC72-A6CAA3053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0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2c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"/>
          <a:stretch/>
        </p:blipFill>
        <p:spPr>
          <a:xfrm>
            <a:off x="2991770" y="216916"/>
            <a:ext cx="3145536" cy="64241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67512" y="1209594"/>
            <a:ext cx="784718" cy="437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Skeletal</a:t>
            </a:r>
          </a:p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muscles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0733" y="5483275"/>
            <a:ext cx="2259851" cy="2005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00" b="1" kern="140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(c) Muscular System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09018" y="5808854"/>
            <a:ext cx="2900007" cy="7711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Allows manipulation of the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40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environment, locomotion, and facial expression; maintains posture; produces heat.</a:t>
            </a:r>
          </a:p>
        </p:txBody>
      </p:sp>
      <p:sp>
        <p:nvSpPr>
          <p:cNvPr id="41" name="Freeform 3"/>
          <p:cNvSpPr/>
          <p:nvPr/>
        </p:nvSpPr>
        <p:spPr>
          <a:xfrm rot="17469593">
            <a:off x="3785189" y="2210713"/>
            <a:ext cx="2105600" cy="27133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657995" y="1271591"/>
            <a:ext cx="665279" cy="27642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 rot="18848252">
            <a:off x="4765635" y="1432816"/>
            <a:ext cx="510600" cy="27133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 rot="18848252">
            <a:off x="4765635" y="1432816"/>
            <a:ext cx="510600" cy="27133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657995" y="1271591"/>
            <a:ext cx="665279" cy="27642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 rot="17469593">
            <a:off x="3780317" y="2203603"/>
            <a:ext cx="2120848" cy="271335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A3CF9-B36F-434A-9C1B-D194B9CF8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1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01_02d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"/>
          <a:stretch/>
        </p:blipFill>
        <p:spPr>
          <a:xfrm>
            <a:off x="2969903" y="231702"/>
            <a:ext cx="3090672" cy="6394597"/>
          </a:xfrm>
          <a:prstGeom prst="rect">
            <a:avLst/>
          </a:prstGeom>
        </p:spPr>
      </p:pic>
      <p:sp>
        <p:nvSpPr>
          <p:cNvPr id="15" name="Freeform 3"/>
          <p:cNvSpPr/>
          <p:nvPr/>
        </p:nvSpPr>
        <p:spPr>
          <a:xfrm>
            <a:off x="4151099" y="389104"/>
            <a:ext cx="908398" cy="25880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151099" y="389104"/>
            <a:ext cx="908398" cy="258806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4083930" y="1414305"/>
            <a:ext cx="982283" cy="27944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083930" y="1414305"/>
            <a:ext cx="982283" cy="279448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 rot="18721804">
            <a:off x="4307378" y="2624101"/>
            <a:ext cx="918569" cy="3754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 rot="18721804">
            <a:off x="4307378" y="2624101"/>
            <a:ext cx="918569" cy="375449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666855" y="2342181"/>
            <a:ext cx="394819" cy="21201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680288" y="2342181"/>
            <a:ext cx="394819" cy="212014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 rot="9900000" flipH="1">
            <a:off x="4032685" y="553539"/>
            <a:ext cx="991685" cy="43594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69819" y="261049"/>
                </a:lnTo>
                <a:cubicBezTo>
                  <a:pt x="1176539" y="267567"/>
                  <a:pt x="1511335" y="-211"/>
                  <a:pt x="1560415" y="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 rot="9900000" flipH="1">
            <a:off x="4032685" y="553539"/>
            <a:ext cx="991685" cy="43594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69819" y="261049"/>
                </a:lnTo>
                <a:cubicBezTo>
                  <a:pt x="1176539" y="267567"/>
                  <a:pt x="1511335" y="-211"/>
                  <a:pt x="1560415" y="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9823" y="330758"/>
            <a:ext cx="525131" cy="2211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5520" y="722220"/>
            <a:ext cx="779937" cy="4403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Sensory</a:t>
            </a:r>
          </a:p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receptor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7382" y="1354590"/>
            <a:ext cx="674107" cy="4348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Spinal</a:t>
            </a:r>
          </a:p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5988" y="2266929"/>
            <a:ext cx="644794" cy="1900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Nerves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5642" y="5428817"/>
            <a:ext cx="2230941" cy="27680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(d) Nervous System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5454" y="5790159"/>
            <a:ext cx="3168643" cy="8188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Fast-acting control system of the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body; responds to internal and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external changes by activating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appropriate muscles and glands.</a:t>
            </a: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F8006-AFDB-3D4A-84E6-918D56215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84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01_02e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2781478" y="260910"/>
            <a:ext cx="3511296" cy="6347311"/>
          </a:xfrm>
          <a:prstGeom prst="rect">
            <a:avLst/>
          </a:prstGeom>
        </p:spPr>
      </p:pic>
      <p:sp>
        <p:nvSpPr>
          <p:cNvPr id="31" name="Freeform 3"/>
          <p:cNvSpPr/>
          <p:nvPr/>
        </p:nvSpPr>
        <p:spPr>
          <a:xfrm>
            <a:off x="3336270" y="694927"/>
            <a:ext cx="1137907" cy="24293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349830" y="694927"/>
            <a:ext cx="1137907" cy="242933"/>
          </a:xfrm>
          <a:custGeom>
            <a:avLst/>
            <a:gdLst>
              <a:gd name="connsiteX0" fmla="*/ 1360741 w 1367091"/>
              <a:gd name="connsiteY0" fmla="*/ 6350 h 25400"/>
              <a:gd name="connsiteX1" fmla="*/ 6350 w 13670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091" h="25400">
                <a:moveTo>
                  <a:pt x="13607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 rot="402186">
            <a:off x="3383064" y="301550"/>
            <a:ext cx="1112685" cy="35428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91" h="1726864">
                <a:moveTo>
                  <a:pt x="0" y="1726864"/>
                </a:moveTo>
                <a:lnTo>
                  <a:pt x="1276927" y="176694"/>
                </a:lnTo>
                <a:cubicBezTo>
                  <a:pt x="1283647" y="183212"/>
                  <a:pt x="1510612" y="-216"/>
                  <a:pt x="1559692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 rot="402186">
            <a:off x="3383064" y="301550"/>
            <a:ext cx="1112685" cy="354286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91" h="1726864">
                <a:moveTo>
                  <a:pt x="0" y="1726864"/>
                </a:moveTo>
                <a:lnTo>
                  <a:pt x="1276927" y="176694"/>
                </a:lnTo>
                <a:cubicBezTo>
                  <a:pt x="1283647" y="183212"/>
                  <a:pt x="1510612" y="-216"/>
                  <a:pt x="1559692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 rot="402186">
            <a:off x="3600277" y="1111376"/>
            <a:ext cx="812632" cy="178961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91" h="1726864">
                <a:moveTo>
                  <a:pt x="0" y="1726864"/>
                </a:moveTo>
                <a:lnTo>
                  <a:pt x="1276927" y="176694"/>
                </a:lnTo>
                <a:cubicBezTo>
                  <a:pt x="1283647" y="183212"/>
                  <a:pt x="1510612" y="-216"/>
                  <a:pt x="1559692" y="0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 rot="402186">
            <a:off x="3600277" y="1111376"/>
            <a:ext cx="812632" cy="178961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91" h="1726864">
                <a:moveTo>
                  <a:pt x="0" y="1726864"/>
                </a:moveTo>
                <a:lnTo>
                  <a:pt x="1276927" y="176694"/>
                </a:lnTo>
                <a:cubicBezTo>
                  <a:pt x="1283647" y="183212"/>
                  <a:pt x="1510612" y="-216"/>
                  <a:pt x="1559692" y="0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 rot="440068">
            <a:off x="3561179" y="1509615"/>
            <a:ext cx="1266311" cy="44006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  <a:gd name="connsiteX0" fmla="*/ 0 w 2243841"/>
              <a:gd name="connsiteY0" fmla="*/ 1726864 h 6039902"/>
              <a:gd name="connsiteX1" fmla="*/ 2243794 w 2243841"/>
              <a:gd name="connsiteY1" fmla="*/ 6039902 h 6039902"/>
              <a:gd name="connsiteX2" fmla="*/ 1559692 w 2243841"/>
              <a:gd name="connsiteY2" fmla="*/ 0 h 6039902"/>
              <a:gd name="connsiteX0" fmla="*/ 0 w 2507986"/>
              <a:gd name="connsiteY0" fmla="*/ 0 h 4313158"/>
              <a:gd name="connsiteX1" fmla="*/ 2243794 w 2507986"/>
              <a:gd name="connsiteY1" fmla="*/ 4313038 h 4313158"/>
              <a:gd name="connsiteX2" fmla="*/ 2507987 w 2507986"/>
              <a:gd name="connsiteY2" fmla="*/ 4064707 h 4313158"/>
              <a:gd name="connsiteX0" fmla="*/ 0 w 2507986"/>
              <a:gd name="connsiteY0" fmla="*/ 0 h 4246340"/>
              <a:gd name="connsiteX1" fmla="*/ 2137367 w 2507986"/>
              <a:gd name="connsiteY1" fmla="*/ 4246178 h 4246340"/>
              <a:gd name="connsiteX2" fmla="*/ 2507987 w 2507986"/>
              <a:gd name="connsiteY2" fmla="*/ 4064707 h 4246340"/>
              <a:gd name="connsiteX0" fmla="*/ 0 w 2430441"/>
              <a:gd name="connsiteY0" fmla="*/ 0 h 4246400"/>
              <a:gd name="connsiteX1" fmla="*/ 2137367 w 2430441"/>
              <a:gd name="connsiteY1" fmla="*/ 4246178 h 4246400"/>
              <a:gd name="connsiteX2" fmla="*/ 2430443 w 2430441"/>
              <a:gd name="connsiteY2" fmla="*/ 4109201 h 42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441" h="4246400">
                <a:moveTo>
                  <a:pt x="0" y="0"/>
                </a:moveTo>
                <a:lnTo>
                  <a:pt x="2137367" y="4246178"/>
                </a:lnTo>
                <a:cubicBezTo>
                  <a:pt x="2144087" y="4252696"/>
                  <a:pt x="2381363" y="4108985"/>
                  <a:pt x="2430443" y="4109201"/>
                </a:cubicBezTo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 rot="440068">
            <a:off x="3561179" y="1509615"/>
            <a:ext cx="1266311" cy="44006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313346 w 1560415"/>
              <a:gd name="connsiteY1" fmla="*/ 495024 h 2059652"/>
              <a:gd name="connsiteX2" fmla="*/ 1560415 w 1560415"/>
              <a:gd name="connsiteY2" fmla="*/ 5 h 2059652"/>
              <a:gd name="connsiteX0" fmla="*/ 0 w 1563974"/>
              <a:gd name="connsiteY0" fmla="*/ 1603865 h 1603865"/>
              <a:gd name="connsiteX1" fmla="*/ 1313346 w 1563974"/>
              <a:gd name="connsiteY1" fmla="*/ 39237 h 1603865"/>
              <a:gd name="connsiteX2" fmla="*/ 1563975 w 1563974"/>
              <a:gd name="connsiteY2" fmla="*/ -2 h 1603865"/>
              <a:gd name="connsiteX0" fmla="*/ 0 w 1559691"/>
              <a:gd name="connsiteY0" fmla="*/ 1726864 h 1726864"/>
              <a:gd name="connsiteX1" fmla="*/ 1313346 w 1559691"/>
              <a:gd name="connsiteY1" fmla="*/ 162236 h 1726864"/>
              <a:gd name="connsiteX2" fmla="*/ 1559692 w 1559691"/>
              <a:gd name="connsiteY2" fmla="*/ 0 h 1726864"/>
              <a:gd name="connsiteX0" fmla="*/ 0 w 1559691"/>
              <a:gd name="connsiteY0" fmla="*/ 1726864 h 1726864"/>
              <a:gd name="connsiteX1" fmla="*/ 1276927 w 1559691"/>
              <a:gd name="connsiteY1" fmla="*/ 176694 h 1726864"/>
              <a:gd name="connsiteX2" fmla="*/ 1559692 w 1559691"/>
              <a:gd name="connsiteY2" fmla="*/ 0 h 1726864"/>
              <a:gd name="connsiteX0" fmla="*/ 0 w 2243841"/>
              <a:gd name="connsiteY0" fmla="*/ 1726864 h 6039902"/>
              <a:gd name="connsiteX1" fmla="*/ 2243794 w 2243841"/>
              <a:gd name="connsiteY1" fmla="*/ 6039902 h 6039902"/>
              <a:gd name="connsiteX2" fmla="*/ 1559692 w 2243841"/>
              <a:gd name="connsiteY2" fmla="*/ 0 h 6039902"/>
              <a:gd name="connsiteX0" fmla="*/ 0 w 2507986"/>
              <a:gd name="connsiteY0" fmla="*/ 0 h 4313158"/>
              <a:gd name="connsiteX1" fmla="*/ 2243794 w 2507986"/>
              <a:gd name="connsiteY1" fmla="*/ 4313038 h 4313158"/>
              <a:gd name="connsiteX2" fmla="*/ 2507987 w 2507986"/>
              <a:gd name="connsiteY2" fmla="*/ 4064707 h 4313158"/>
              <a:gd name="connsiteX0" fmla="*/ 0 w 2507986"/>
              <a:gd name="connsiteY0" fmla="*/ 0 h 4246340"/>
              <a:gd name="connsiteX1" fmla="*/ 2137367 w 2507986"/>
              <a:gd name="connsiteY1" fmla="*/ 4246178 h 4246340"/>
              <a:gd name="connsiteX2" fmla="*/ 2507987 w 2507986"/>
              <a:gd name="connsiteY2" fmla="*/ 4064707 h 4246340"/>
              <a:gd name="connsiteX0" fmla="*/ 0 w 2430441"/>
              <a:gd name="connsiteY0" fmla="*/ 0 h 4246400"/>
              <a:gd name="connsiteX1" fmla="*/ 2137367 w 2430441"/>
              <a:gd name="connsiteY1" fmla="*/ 4246178 h 4246400"/>
              <a:gd name="connsiteX2" fmla="*/ 2430443 w 2430441"/>
              <a:gd name="connsiteY2" fmla="*/ 4109201 h 42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441" h="4246400">
                <a:moveTo>
                  <a:pt x="0" y="0"/>
                </a:moveTo>
                <a:lnTo>
                  <a:pt x="2137367" y="4246178"/>
                </a:lnTo>
                <a:cubicBezTo>
                  <a:pt x="2144087" y="4252696"/>
                  <a:pt x="2381363" y="4108985"/>
                  <a:pt x="2430443" y="4109201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 rot="9900000" flipH="1">
            <a:off x="3740241" y="1858999"/>
            <a:ext cx="1008901" cy="628597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69819" y="261049"/>
                </a:lnTo>
                <a:cubicBezTo>
                  <a:pt x="1176539" y="267567"/>
                  <a:pt x="1511335" y="-211"/>
                  <a:pt x="1560415" y="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 rot="9968303" flipH="1">
            <a:off x="4147738" y="3361444"/>
            <a:ext cx="545659" cy="30983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69819" y="261049"/>
                </a:lnTo>
                <a:cubicBezTo>
                  <a:pt x="1176539" y="267567"/>
                  <a:pt x="1511335" y="-211"/>
                  <a:pt x="1560415" y="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 rot="9968303" flipH="1">
            <a:off x="4147738" y="3361444"/>
            <a:ext cx="545659" cy="309839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69819" y="261049"/>
                </a:lnTo>
                <a:cubicBezTo>
                  <a:pt x="1176539" y="267567"/>
                  <a:pt x="1511335" y="-211"/>
                  <a:pt x="1560415" y="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 rot="9900000" flipH="1">
            <a:off x="3630177" y="2859730"/>
            <a:ext cx="1089246" cy="45299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94002 w 1560415"/>
              <a:gd name="connsiteY1" fmla="*/ 347481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94002" y="347481"/>
                </a:lnTo>
                <a:cubicBezTo>
                  <a:pt x="1200722" y="353999"/>
                  <a:pt x="1511335" y="-211"/>
                  <a:pt x="1560415" y="5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 rot="9900000" flipH="1">
            <a:off x="3630177" y="2859730"/>
            <a:ext cx="1089246" cy="452995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94002 w 1560415"/>
              <a:gd name="connsiteY1" fmla="*/ 347481 h 2059652"/>
              <a:gd name="connsiteX2" fmla="*/ 1560415 w 1560415"/>
              <a:gd name="connsiteY2" fmla="*/ 5 h 20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15" h="2059652">
                <a:moveTo>
                  <a:pt x="0" y="2059652"/>
                </a:moveTo>
                <a:lnTo>
                  <a:pt x="1194002" y="347481"/>
                </a:lnTo>
                <a:cubicBezTo>
                  <a:pt x="1200722" y="353999"/>
                  <a:pt x="1511335" y="-211"/>
                  <a:pt x="1560415" y="5"/>
                </a:cubicBez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66918" y="2062430"/>
            <a:ext cx="1140452" cy="745997"/>
            <a:chOff x="3893645" y="4325948"/>
            <a:chExt cx="557375" cy="359716"/>
          </a:xfrm>
        </p:grpSpPr>
        <p:sp>
          <p:nvSpPr>
            <p:cNvPr id="48" name="Freeform 3"/>
            <p:cNvSpPr/>
            <p:nvPr/>
          </p:nvSpPr>
          <p:spPr>
            <a:xfrm rot="9900000" flipH="1">
              <a:off x="3893645" y="4325948"/>
              <a:ext cx="557375" cy="359716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560415"/>
                <a:gd name="connsiteY0" fmla="*/ 2059652 h 2059652"/>
                <a:gd name="connsiteX1" fmla="*/ 1147400 w 1560415"/>
                <a:gd name="connsiteY1" fmla="*/ 380494 h 2059652"/>
                <a:gd name="connsiteX2" fmla="*/ 1560415 w 1560415"/>
                <a:gd name="connsiteY2" fmla="*/ 5 h 2059652"/>
                <a:gd name="connsiteX0" fmla="*/ 0 w 1560415"/>
                <a:gd name="connsiteY0" fmla="*/ 2059652 h 2059652"/>
                <a:gd name="connsiteX1" fmla="*/ 1169819 w 1560415"/>
                <a:gd name="connsiteY1" fmla="*/ 261049 h 2059652"/>
                <a:gd name="connsiteX2" fmla="*/ 1560415 w 1560415"/>
                <a:gd name="connsiteY2" fmla="*/ 5 h 2059652"/>
                <a:gd name="connsiteX0" fmla="*/ 0 w 1560415"/>
                <a:gd name="connsiteY0" fmla="*/ 2059646 h 2059646"/>
                <a:gd name="connsiteX1" fmla="*/ 1320507 w 1560415"/>
                <a:gd name="connsiteY1" fmla="*/ 144131 h 2059646"/>
                <a:gd name="connsiteX2" fmla="*/ 1560415 w 1560415"/>
                <a:gd name="connsiteY2" fmla="*/ -1 h 2059646"/>
                <a:gd name="connsiteX0" fmla="*/ 0 w 1560415"/>
                <a:gd name="connsiteY0" fmla="*/ 2059646 h 2059646"/>
                <a:gd name="connsiteX1" fmla="*/ 1343718 w 1560415"/>
                <a:gd name="connsiteY1" fmla="*/ 170248 h 2059646"/>
                <a:gd name="connsiteX2" fmla="*/ 1560415 w 1560415"/>
                <a:gd name="connsiteY2" fmla="*/ -1 h 2059646"/>
                <a:gd name="connsiteX0" fmla="*/ 0 w 1588528"/>
                <a:gd name="connsiteY0" fmla="*/ 1997858 h 1997858"/>
                <a:gd name="connsiteX1" fmla="*/ 1343718 w 1588528"/>
                <a:gd name="connsiteY1" fmla="*/ 108460 h 1997858"/>
                <a:gd name="connsiteX2" fmla="*/ 1588528 w 1588528"/>
                <a:gd name="connsiteY2" fmla="*/ -1 h 199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28" h="1997858">
                  <a:moveTo>
                    <a:pt x="0" y="1997858"/>
                  </a:moveTo>
                  <a:lnTo>
                    <a:pt x="1343718" y="108460"/>
                  </a:lnTo>
                  <a:cubicBezTo>
                    <a:pt x="1350438" y="114978"/>
                    <a:pt x="1539448" y="-217"/>
                    <a:pt x="1588528" y="-1"/>
                  </a:cubicBez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9" name="Freeform 3"/>
            <p:cNvSpPr/>
            <p:nvPr/>
          </p:nvSpPr>
          <p:spPr>
            <a:xfrm rot="9900000" flipH="1">
              <a:off x="3893645" y="4325948"/>
              <a:ext cx="557375" cy="359716"/>
            </a:xfrm>
            <a:custGeom>
              <a:avLst/>
              <a:gdLst>
                <a:gd name="connsiteX0" fmla="*/ 6350 w 1455267"/>
                <a:gd name="connsiteY0" fmla="*/ 6350 h 614019"/>
                <a:gd name="connsiteX1" fmla="*/ 739013 w 1455267"/>
                <a:gd name="connsiteY1" fmla="*/ 6350 h 614019"/>
                <a:gd name="connsiteX2" fmla="*/ 1448917 w 1455267"/>
                <a:gd name="connsiteY2" fmla="*/ 607669 h 6140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0 h 601319"/>
                <a:gd name="connsiteX1" fmla="*/ 977734 w 1442567"/>
                <a:gd name="connsiteY1" fmla="*/ 0 h 601319"/>
                <a:gd name="connsiteX2" fmla="*/ 1442567 w 1442567"/>
                <a:gd name="connsiteY2" fmla="*/ 601319 h 601319"/>
                <a:gd name="connsiteX0" fmla="*/ 0 w 1442567"/>
                <a:gd name="connsiteY0" fmla="*/ 1679158 h 2280477"/>
                <a:gd name="connsiteX1" fmla="*/ 1147400 w 1442567"/>
                <a:gd name="connsiteY1" fmla="*/ 0 h 2280477"/>
                <a:gd name="connsiteX2" fmla="*/ 1442567 w 1442567"/>
                <a:gd name="connsiteY2" fmla="*/ 2280477 h 2280477"/>
                <a:gd name="connsiteX0" fmla="*/ 0 w 1342025"/>
                <a:gd name="connsiteY0" fmla="*/ 1725501 h 1725501"/>
                <a:gd name="connsiteX1" fmla="*/ 1147400 w 1342025"/>
                <a:gd name="connsiteY1" fmla="*/ 46343 h 1725501"/>
                <a:gd name="connsiteX2" fmla="*/ 1342025 w 1342025"/>
                <a:gd name="connsiteY2" fmla="*/ 71235 h 1725501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24892 h 1679158"/>
                <a:gd name="connsiteX0" fmla="*/ 0 w 1342025"/>
                <a:gd name="connsiteY0" fmla="*/ 1685562 h 1685562"/>
                <a:gd name="connsiteX1" fmla="*/ 1147400 w 1342025"/>
                <a:gd name="connsiteY1" fmla="*/ 6404 h 1685562"/>
                <a:gd name="connsiteX2" fmla="*/ 1342025 w 1342025"/>
                <a:gd name="connsiteY2" fmla="*/ 3 h 1685562"/>
                <a:gd name="connsiteX0" fmla="*/ 0 w 1334179"/>
                <a:gd name="connsiteY0" fmla="*/ 1679158 h 1679158"/>
                <a:gd name="connsiteX1" fmla="*/ 1147400 w 1334179"/>
                <a:gd name="connsiteY1" fmla="*/ 0 h 1679158"/>
                <a:gd name="connsiteX2" fmla="*/ 1334179 w 1334179"/>
                <a:gd name="connsiteY2" fmla="*/ 9244 h 1679158"/>
                <a:gd name="connsiteX0" fmla="*/ 0 w 1322409"/>
                <a:gd name="connsiteY0" fmla="*/ 1679158 h 1679158"/>
                <a:gd name="connsiteX1" fmla="*/ 1147400 w 1322409"/>
                <a:gd name="connsiteY1" fmla="*/ 0 h 1679158"/>
                <a:gd name="connsiteX2" fmla="*/ 1322409 w 1322409"/>
                <a:gd name="connsiteY2" fmla="*/ 9244 h 1679158"/>
                <a:gd name="connsiteX0" fmla="*/ 0 w 1342025"/>
                <a:gd name="connsiteY0" fmla="*/ 1679158 h 1679158"/>
                <a:gd name="connsiteX1" fmla="*/ 1147400 w 1342025"/>
                <a:gd name="connsiteY1" fmla="*/ 0 h 1679158"/>
                <a:gd name="connsiteX2" fmla="*/ 1342025 w 1342025"/>
                <a:gd name="connsiteY2" fmla="*/ 1420 h 1679158"/>
                <a:gd name="connsiteX0" fmla="*/ 0 w 1560415"/>
                <a:gd name="connsiteY0" fmla="*/ 2059652 h 2059652"/>
                <a:gd name="connsiteX1" fmla="*/ 1147400 w 1560415"/>
                <a:gd name="connsiteY1" fmla="*/ 380494 h 2059652"/>
                <a:gd name="connsiteX2" fmla="*/ 1560415 w 1560415"/>
                <a:gd name="connsiteY2" fmla="*/ 5 h 2059652"/>
                <a:gd name="connsiteX0" fmla="*/ 0 w 1560415"/>
                <a:gd name="connsiteY0" fmla="*/ 2059652 h 2059652"/>
                <a:gd name="connsiteX1" fmla="*/ 1169819 w 1560415"/>
                <a:gd name="connsiteY1" fmla="*/ 261049 h 2059652"/>
                <a:gd name="connsiteX2" fmla="*/ 1560415 w 1560415"/>
                <a:gd name="connsiteY2" fmla="*/ 5 h 2059652"/>
                <a:gd name="connsiteX0" fmla="*/ 0 w 1560415"/>
                <a:gd name="connsiteY0" fmla="*/ 2059646 h 2059646"/>
                <a:gd name="connsiteX1" fmla="*/ 1320507 w 1560415"/>
                <a:gd name="connsiteY1" fmla="*/ 144131 h 2059646"/>
                <a:gd name="connsiteX2" fmla="*/ 1560415 w 1560415"/>
                <a:gd name="connsiteY2" fmla="*/ -1 h 2059646"/>
                <a:gd name="connsiteX0" fmla="*/ 0 w 1560415"/>
                <a:gd name="connsiteY0" fmla="*/ 2059646 h 2059646"/>
                <a:gd name="connsiteX1" fmla="*/ 1343718 w 1560415"/>
                <a:gd name="connsiteY1" fmla="*/ 170248 h 2059646"/>
                <a:gd name="connsiteX2" fmla="*/ 1560415 w 1560415"/>
                <a:gd name="connsiteY2" fmla="*/ -1 h 2059646"/>
                <a:gd name="connsiteX0" fmla="*/ 0 w 1588528"/>
                <a:gd name="connsiteY0" fmla="*/ 1997858 h 1997858"/>
                <a:gd name="connsiteX1" fmla="*/ 1343718 w 1588528"/>
                <a:gd name="connsiteY1" fmla="*/ 108460 h 1997858"/>
                <a:gd name="connsiteX2" fmla="*/ 1588528 w 1588528"/>
                <a:gd name="connsiteY2" fmla="*/ -1 h 199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528" h="1997858">
                  <a:moveTo>
                    <a:pt x="0" y="1997858"/>
                  </a:moveTo>
                  <a:lnTo>
                    <a:pt x="1343718" y="108460"/>
                  </a:lnTo>
                  <a:cubicBezTo>
                    <a:pt x="1350438" y="114978"/>
                    <a:pt x="1539448" y="-217"/>
                    <a:pt x="1588528" y="-1"/>
                  </a:cubicBez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40811" y="249780"/>
            <a:ext cx="1210469" cy="2543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Pineal gland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39716" y="641466"/>
            <a:ext cx="1299854" cy="24975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Pituitary gland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54504" y="1034243"/>
            <a:ext cx="1908018" cy="5633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Thyroid gland</a:t>
            </a:r>
          </a:p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(parathyroid glands</a:t>
            </a:r>
          </a:p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 posterior aspect)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28003" y="1898224"/>
            <a:ext cx="1276439" cy="1883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Thymus gland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34793" y="2241056"/>
            <a:ext cx="1351146" cy="23944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Adrenal glands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28004" y="2538539"/>
            <a:ext cx="841778" cy="18646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Pancreas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84850" y="3055088"/>
            <a:ext cx="1156595" cy="1453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Testis (male)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78057" y="3491027"/>
            <a:ext cx="1299220" cy="1712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45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Ovary (female)</a:t>
            </a:r>
          </a:p>
        </p:txBody>
      </p:sp>
      <p:sp>
        <p:nvSpPr>
          <p:cNvPr id="63" name="Freeform 3"/>
          <p:cNvSpPr/>
          <p:nvPr/>
        </p:nvSpPr>
        <p:spPr>
          <a:xfrm rot="10055585" flipH="1">
            <a:off x="3521195" y="1907142"/>
            <a:ext cx="1246023" cy="590622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46 h 2059646"/>
              <a:gd name="connsiteX1" fmla="*/ 1320507 w 1560415"/>
              <a:gd name="connsiteY1" fmla="*/ 144131 h 2059646"/>
              <a:gd name="connsiteX2" fmla="*/ 1560415 w 1560415"/>
              <a:gd name="connsiteY2" fmla="*/ -1 h 2059646"/>
              <a:gd name="connsiteX0" fmla="*/ 0 w 1560415"/>
              <a:gd name="connsiteY0" fmla="*/ 2059646 h 2059646"/>
              <a:gd name="connsiteX1" fmla="*/ 1343718 w 1560415"/>
              <a:gd name="connsiteY1" fmla="*/ 170248 h 2059646"/>
              <a:gd name="connsiteX2" fmla="*/ 1560415 w 1560415"/>
              <a:gd name="connsiteY2" fmla="*/ -1 h 2059646"/>
              <a:gd name="connsiteX0" fmla="*/ 0 w 1588528"/>
              <a:gd name="connsiteY0" fmla="*/ 1997858 h 1997858"/>
              <a:gd name="connsiteX1" fmla="*/ 1343718 w 1588528"/>
              <a:gd name="connsiteY1" fmla="*/ 108460 h 1997858"/>
              <a:gd name="connsiteX2" fmla="*/ 1588528 w 1588528"/>
              <a:gd name="connsiteY2" fmla="*/ -1 h 1997858"/>
              <a:gd name="connsiteX0" fmla="*/ 0 w 1588528"/>
              <a:gd name="connsiteY0" fmla="*/ 1997858 h 1997858"/>
              <a:gd name="connsiteX1" fmla="*/ 1334447 w 1588528"/>
              <a:gd name="connsiteY1" fmla="*/ 290225 h 1997858"/>
              <a:gd name="connsiteX2" fmla="*/ 1588528 w 1588528"/>
              <a:gd name="connsiteY2" fmla="*/ -1 h 1997858"/>
              <a:gd name="connsiteX0" fmla="*/ 0 w 1639416"/>
              <a:gd name="connsiteY0" fmla="*/ 1937434 h 1937434"/>
              <a:gd name="connsiteX1" fmla="*/ 1334447 w 1639416"/>
              <a:gd name="connsiteY1" fmla="*/ 229801 h 1937434"/>
              <a:gd name="connsiteX2" fmla="*/ 1639416 w 1639416"/>
              <a:gd name="connsiteY2" fmla="*/ 2 h 193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416" h="1937434">
                <a:moveTo>
                  <a:pt x="0" y="1937434"/>
                </a:moveTo>
                <a:lnTo>
                  <a:pt x="1334447" y="229801"/>
                </a:lnTo>
                <a:cubicBezTo>
                  <a:pt x="1341167" y="236319"/>
                  <a:pt x="1590336" y="-214"/>
                  <a:pt x="1639416" y="2"/>
                </a:cubicBez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23060" y="5852748"/>
            <a:ext cx="3036885" cy="4162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Glands secrete hormones that</a:t>
            </a:r>
          </a:p>
          <a:p>
            <a:pPr eaLnBrk="0" hangingPunct="0">
              <a:lnSpc>
                <a:spcPct val="95000"/>
              </a:lnSpc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regulate processes such as growth, reproduction, and nutrient use by body cells.</a:t>
            </a:r>
          </a:p>
        </p:txBody>
      </p:sp>
      <p:sp>
        <p:nvSpPr>
          <p:cNvPr id="52" name="Freeform 3"/>
          <p:cNvSpPr/>
          <p:nvPr/>
        </p:nvSpPr>
        <p:spPr>
          <a:xfrm rot="10055585" flipH="1">
            <a:off x="3521195" y="1907142"/>
            <a:ext cx="1246023" cy="590621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560415"/>
              <a:gd name="connsiteY0" fmla="*/ 2059646 h 2059646"/>
              <a:gd name="connsiteX1" fmla="*/ 1320507 w 1560415"/>
              <a:gd name="connsiteY1" fmla="*/ 144131 h 2059646"/>
              <a:gd name="connsiteX2" fmla="*/ 1560415 w 1560415"/>
              <a:gd name="connsiteY2" fmla="*/ -1 h 2059646"/>
              <a:gd name="connsiteX0" fmla="*/ 0 w 1560415"/>
              <a:gd name="connsiteY0" fmla="*/ 2059646 h 2059646"/>
              <a:gd name="connsiteX1" fmla="*/ 1343718 w 1560415"/>
              <a:gd name="connsiteY1" fmla="*/ 170248 h 2059646"/>
              <a:gd name="connsiteX2" fmla="*/ 1560415 w 1560415"/>
              <a:gd name="connsiteY2" fmla="*/ -1 h 2059646"/>
              <a:gd name="connsiteX0" fmla="*/ 0 w 1588528"/>
              <a:gd name="connsiteY0" fmla="*/ 1997858 h 1997858"/>
              <a:gd name="connsiteX1" fmla="*/ 1343718 w 1588528"/>
              <a:gd name="connsiteY1" fmla="*/ 108460 h 1997858"/>
              <a:gd name="connsiteX2" fmla="*/ 1588528 w 1588528"/>
              <a:gd name="connsiteY2" fmla="*/ -1 h 1997858"/>
              <a:gd name="connsiteX0" fmla="*/ 0 w 1588528"/>
              <a:gd name="connsiteY0" fmla="*/ 1997858 h 1997858"/>
              <a:gd name="connsiteX1" fmla="*/ 1334447 w 1588528"/>
              <a:gd name="connsiteY1" fmla="*/ 290225 h 1997858"/>
              <a:gd name="connsiteX2" fmla="*/ 1588528 w 1588528"/>
              <a:gd name="connsiteY2" fmla="*/ -1 h 1997858"/>
              <a:gd name="connsiteX0" fmla="*/ 0 w 1639416"/>
              <a:gd name="connsiteY0" fmla="*/ 1937434 h 1937434"/>
              <a:gd name="connsiteX1" fmla="*/ 1334447 w 1639416"/>
              <a:gd name="connsiteY1" fmla="*/ 229801 h 1937434"/>
              <a:gd name="connsiteX2" fmla="*/ 1639416 w 1639416"/>
              <a:gd name="connsiteY2" fmla="*/ 2 h 1937434"/>
              <a:gd name="connsiteX0" fmla="*/ 0 w 1639416"/>
              <a:gd name="connsiteY0" fmla="*/ 1937431 h 1937431"/>
              <a:gd name="connsiteX1" fmla="*/ 1334447 w 1639416"/>
              <a:gd name="connsiteY1" fmla="*/ 229798 h 1937431"/>
              <a:gd name="connsiteX2" fmla="*/ 1639416 w 1639416"/>
              <a:gd name="connsiteY2" fmla="*/ -1 h 193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9416" h="1937431">
                <a:moveTo>
                  <a:pt x="0" y="1937431"/>
                </a:moveTo>
                <a:lnTo>
                  <a:pt x="1334447" y="229798"/>
                </a:lnTo>
                <a:lnTo>
                  <a:pt x="1639416" y="-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 rot="9900000" flipH="1">
            <a:off x="3734162" y="1892472"/>
            <a:ext cx="760709" cy="548948"/>
          </a:xfrm>
          <a:custGeom>
            <a:avLst/>
            <a:gdLst>
              <a:gd name="connsiteX0" fmla="*/ 6350 w 1455267"/>
              <a:gd name="connsiteY0" fmla="*/ 6350 h 614019"/>
              <a:gd name="connsiteX1" fmla="*/ 739013 w 1455267"/>
              <a:gd name="connsiteY1" fmla="*/ 6350 h 614019"/>
              <a:gd name="connsiteX2" fmla="*/ 1448917 w 1455267"/>
              <a:gd name="connsiteY2" fmla="*/ 607669 h 6140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0 h 601319"/>
              <a:gd name="connsiteX1" fmla="*/ 977734 w 1442567"/>
              <a:gd name="connsiteY1" fmla="*/ 0 h 601319"/>
              <a:gd name="connsiteX2" fmla="*/ 1442567 w 1442567"/>
              <a:gd name="connsiteY2" fmla="*/ 601319 h 601319"/>
              <a:gd name="connsiteX0" fmla="*/ 0 w 1442567"/>
              <a:gd name="connsiteY0" fmla="*/ 1679158 h 2280477"/>
              <a:gd name="connsiteX1" fmla="*/ 1147400 w 1442567"/>
              <a:gd name="connsiteY1" fmla="*/ 0 h 2280477"/>
              <a:gd name="connsiteX2" fmla="*/ 1442567 w 1442567"/>
              <a:gd name="connsiteY2" fmla="*/ 2280477 h 2280477"/>
              <a:gd name="connsiteX0" fmla="*/ 0 w 1342025"/>
              <a:gd name="connsiteY0" fmla="*/ 1725501 h 1725501"/>
              <a:gd name="connsiteX1" fmla="*/ 1147400 w 1342025"/>
              <a:gd name="connsiteY1" fmla="*/ 46343 h 1725501"/>
              <a:gd name="connsiteX2" fmla="*/ 1342025 w 1342025"/>
              <a:gd name="connsiteY2" fmla="*/ 71235 h 1725501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24892 h 1679158"/>
              <a:gd name="connsiteX0" fmla="*/ 0 w 1342025"/>
              <a:gd name="connsiteY0" fmla="*/ 1685562 h 1685562"/>
              <a:gd name="connsiteX1" fmla="*/ 1147400 w 1342025"/>
              <a:gd name="connsiteY1" fmla="*/ 6404 h 1685562"/>
              <a:gd name="connsiteX2" fmla="*/ 1342025 w 1342025"/>
              <a:gd name="connsiteY2" fmla="*/ 3 h 1685562"/>
              <a:gd name="connsiteX0" fmla="*/ 0 w 1334179"/>
              <a:gd name="connsiteY0" fmla="*/ 1679158 h 1679158"/>
              <a:gd name="connsiteX1" fmla="*/ 1147400 w 1334179"/>
              <a:gd name="connsiteY1" fmla="*/ 0 h 1679158"/>
              <a:gd name="connsiteX2" fmla="*/ 1334179 w 1334179"/>
              <a:gd name="connsiteY2" fmla="*/ 9244 h 1679158"/>
              <a:gd name="connsiteX0" fmla="*/ 0 w 1322409"/>
              <a:gd name="connsiteY0" fmla="*/ 1679158 h 1679158"/>
              <a:gd name="connsiteX1" fmla="*/ 1147400 w 1322409"/>
              <a:gd name="connsiteY1" fmla="*/ 0 h 1679158"/>
              <a:gd name="connsiteX2" fmla="*/ 1322409 w 1322409"/>
              <a:gd name="connsiteY2" fmla="*/ 9244 h 1679158"/>
              <a:gd name="connsiteX0" fmla="*/ 0 w 1342025"/>
              <a:gd name="connsiteY0" fmla="*/ 1679158 h 1679158"/>
              <a:gd name="connsiteX1" fmla="*/ 1147400 w 1342025"/>
              <a:gd name="connsiteY1" fmla="*/ 0 h 1679158"/>
              <a:gd name="connsiteX2" fmla="*/ 1342025 w 1342025"/>
              <a:gd name="connsiteY2" fmla="*/ 1420 h 1679158"/>
              <a:gd name="connsiteX0" fmla="*/ 0 w 1560415"/>
              <a:gd name="connsiteY0" fmla="*/ 2059652 h 2059652"/>
              <a:gd name="connsiteX1" fmla="*/ 1147400 w 1560415"/>
              <a:gd name="connsiteY1" fmla="*/ 380494 h 2059652"/>
              <a:gd name="connsiteX2" fmla="*/ 1560415 w 1560415"/>
              <a:gd name="connsiteY2" fmla="*/ 5 h 2059652"/>
              <a:gd name="connsiteX0" fmla="*/ 0 w 1560415"/>
              <a:gd name="connsiteY0" fmla="*/ 2059652 h 2059652"/>
              <a:gd name="connsiteX1" fmla="*/ 1169819 w 1560415"/>
              <a:gd name="connsiteY1" fmla="*/ 261049 h 2059652"/>
              <a:gd name="connsiteX2" fmla="*/ 1560415 w 1560415"/>
              <a:gd name="connsiteY2" fmla="*/ 5 h 2059652"/>
              <a:gd name="connsiteX0" fmla="*/ 0 w 1169820"/>
              <a:gd name="connsiteY0" fmla="*/ 1798604 h 1798604"/>
              <a:gd name="connsiteX1" fmla="*/ 1169819 w 1169820"/>
              <a:gd name="connsiteY1" fmla="*/ 1 h 179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820" h="1798604">
                <a:moveTo>
                  <a:pt x="0" y="1798604"/>
                </a:moveTo>
                <a:lnTo>
                  <a:pt x="1169819" y="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3252" y="5495483"/>
            <a:ext cx="2434864" cy="2501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1550" kern="0" dirty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(e) Endocrine System</a:t>
            </a: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970F0-C8CD-494B-91EC-9EC502434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206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>
        <a:spAutoFit/>
      </a:bodyPr>
      <a:lstStyle>
        <a:defPPr algn="ctr" fontAlgn="auto">
          <a:lnSpc>
            <a:spcPct val="90000"/>
          </a:lnSpc>
          <a:spcBef>
            <a:spcPts val="0"/>
          </a:spcBef>
          <a:spcAft>
            <a:spcPts val="0"/>
          </a:spcAft>
          <a:defRPr sz="1000" kern="0" spc="30" dirty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1328</Words>
  <Application>Microsoft Macintosh PowerPoint</Application>
  <PresentationFormat>On-screen Show (4:3)</PresentationFormat>
  <Paragraphs>484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117</cp:revision>
  <dcterms:modified xsi:type="dcterms:W3CDTF">2020-01-10T15:58:10Z</dcterms:modified>
</cp:coreProperties>
</file>