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A6B398A-3FC5-6641-B812-A18EC5F3AD14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D477C30-B8D8-2F41-8314-FB8347CC0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CA71655-419D-0240-90ED-5A9B3D173E14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C7BB471-C0F9-B14D-B3C2-AA3964177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A72E7-3B32-E248-A276-F851A0C3B6F8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F5EB8-8D45-974C-9373-AF5DB26BEE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ED57E-1A97-C941-BDE5-C92D9F7DECB2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301-7BF5-324C-9308-A5564B72A8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3EB51-580F-D64E-B3D2-6171E9B9686A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801C5-B9B0-004E-8C4D-8F7100899E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74F63-EE65-7E43-B679-81B1A5D0F6AB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CF42A-B080-2F49-838E-8E380A4E2C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8AA00-F97E-3944-8BB2-22C7240E668A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AF31B-C916-6A42-A5EB-9EC1C4DD7F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B6BBA-825D-5346-B753-673BF79E7270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19562-F4C5-9146-9955-AAAD3D862C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20930-7603-2043-B77D-0DF965465B56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FF5DD-0201-224B-9F2B-3CE0CF5B6E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CB8A7-A6A5-FB46-A6D7-AE9425F4CB79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8560B-AD6A-FA49-9A8D-48653135CD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3552C-B2C0-E843-B893-6DF72AD409F1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B0450-26D4-9E4A-88CF-ADD9C23E7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20847-B598-4F44-8510-EEE50016B7D9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C9B24-B6C3-F346-8454-318C39C092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A06F6-FC07-8746-B20F-ED6D00685F4C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15532-4859-2E40-BD0F-102E75976D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47E3B53-4808-8E4A-8EDE-F870D6DE554B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 smtClean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8FBDEC6-BD80-984D-9FF7-4F45771615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•"/>
        <a:defRPr sz="3200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–"/>
        <a:defRPr sz="28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–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1" charset="0"/>
        <a:buChar char="»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ELISA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smtClean="0">
                <a:solidFill>
                  <a:srgbClr val="FF0000"/>
                </a:solidFill>
              </a:rPr>
              <a:t>E</a:t>
            </a:r>
            <a:r>
              <a:rPr lang="en-US" smtClean="0"/>
              <a:t>nzyme-</a:t>
            </a:r>
            <a:r>
              <a:rPr lang="en-US" smtClean="0">
                <a:solidFill>
                  <a:srgbClr val="FF0000"/>
                </a:solidFill>
              </a:rPr>
              <a:t>l</a:t>
            </a:r>
            <a:r>
              <a:rPr lang="en-US" smtClean="0"/>
              <a:t>inked </a:t>
            </a:r>
            <a:r>
              <a:rPr lang="en-US" smtClean="0">
                <a:solidFill>
                  <a:srgbClr val="FF0000"/>
                </a:solidFill>
              </a:rPr>
              <a:t>I</a:t>
            </a:r>
            <a:r>
              <a:rPr lang="en-US" smtClean="0"/>
              <a:t>mmuno</a:t>
            </a:r>
            <a:r>
              <a:rPr lang="en-US" smtClean="0">
                <a:solidFill>
                  <a:srgbClr val="FF0000"/>
                </a:solidFill>
              </a:rPr>
              <a:t>s</a:t>
            </a:r>
            <a:r>
              <a:rPr lang="en-US" smtClean="0"/>
              <a:t>orbant </a:t>
            </a:r>
            <a:r>
              <a:rPr lang="en-US" smtClean="0">
                <a:solidFill>
                  <a:srgbClr val="FF0000"/>
                </a:solidFill>
              </a:rPr>
              <a:t>A</a:t>
            </a:r>
            <a:r>
              <a:rPr lang="en-US" smtClean="0"/>
              <a:t>ssay</a:t>
            </a:r>
          </a:p>
          <a:p>
            <a:pPr>
              <a:buClr>
                <a:schemeClr val="tx1"/>
              </a:buClr>
            </a:pPr>
            <a:r>
              <a:rPr lang="en-US" smtClean="0"/>
              <a:t>Detects the presence of minutes quantities of either an antibody or an antigen</a:t>
            </a:r>
          </a:p>
          <a:p>
            <a:pPr>
              <a:buClr>
                <a:schemeClr val="tx1"/>
              </a:buClr>
            </a:pPr>
            <a:r>
              <a:rPr lang="en-US" smtClean="0"/>
              <a:t>Important diagnostic tool in many areas of science and industry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CED2B2-8B2C-6C42-8F50-5F2710F4881D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Basics of ELISA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solution to be tested is “unknown” in that it might or might not contain the substance (antigen) of interest.</a:t>
            </a:r>
          </a:p>
          <a:p>
            <a:r>
              <a:rPr lang="en-US" smtClean="0"/>
              <a:t>Samples of the unknown solution are placed into small wells (usually polystyrene).</a:t>
            </a:r>
          </a:p>
          <a:p>
            <a:r>
              <a:rPr lang="en-US" smtClean="0"/>
              <a:t>Particles (including the antigen, if present) adsorb to the surfaces of the wells. 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C4F308-7E62-0D4E-B16C-4E3DFCC45A8C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Basics of ELISA (cont.)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Primary antibodies (specific for the antigen of interest) are added to the wells.</a:t>
            </a:r>
          </a:p>
          <a:p>
            <a:r>
              <a:rPr lang="en-US" smtClean="0"/>
              <a:t>Primary antibodies will attach only to the antigen; if no antigen is present, the primary antibodies will be washed away.</a:t>
            </a:r>
          </a:p>
          <a:p>
            <a:r>
              <a:rPr lang="en-US" smtClean="0"/>
              <a:t>Secondary antibodies (specific for the primary antibodies) are added to the wells.</a:t>
            </a:r>
          </a:p>
          <a:p>
            <a:r>
              <a:rPr lang="en-US" smtClean="0"/>
              <a:t>Secondary antibodies are linked to enzymes.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DEF038-C7B4-0C44-B5D8-172B14F57761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Basics of ELISA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Secondary antibodies will remain only if primary antibodies (and therefore antigens) are present.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Substrate (specific for the linked enzyme) is added.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If secondary antibodies are present, their enzymes will convert the substrate to some product.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If product is detected, it indicates that antigen was present in the unknown solution.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9699DB-43EA-4849-814C-B2ADBAB47E81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77788"/>
            <a:ext cx="4826000" cy="665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E288B0-A079-2E49-87AF-1B90B4E413B3}" type="slidenum">
              <a:rPr lang="en-US"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228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ＭＳ Ｐゴシック</vt:lpstr>
      <vt:lpstr>Arial</vt:lpstr>
      <vt:lpstr>Office Theme</vt:lpstr>
      <vt:lpstr>ELISA</vt:lpstr>
      <vt:lpstr>Basics of ELISA</vt:lpstr>
      <vt:lpstr>Basics of ELISA (cont.)</vt:lpstr>
      <vt:lpstr>Basics of ELISA (cont.)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ELISA</dc:title>
  <dc:creator>Ty Hoffman</dc:creator>
  <cp:lastModifiedBy>Ty Hoffman</cp:lastModifiedBy>
  <cp:revision>1</cp:revision>
  <dcterms:created xsi:type="dcterms:W3CDTF">2012-05-07T20:54:38Z</dcterms:created>
  <dcterms:modified xsi:type="dcterms:W3CDTF">2012-05-07T20:55:34Z</dcterms:modified>
</cp:coreProperties>
</file>