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4" r:id="rId2"/>
    <p:sldId id="342" r:id="rId3"/>
    <p:sldId id="340" r:id="rId4"/>
    <p:sldId id="339" r:id="rId5"/>
    <p:sldId id="341" r:id="rId6"/>
    <p:sldId id="343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ECD66"/>
    <a:srgbClr val="BBE0E3"/>
    <a:srgbClr val="0096D9"/>
    <a:srgbClr val="563A84"/>
    <a:srgbClr val="0092CA"/>
    <a:srgbClr val="FEF598"/>
    <a:srgbClr val="FDF799"/>
    <a:srgbClr val="66D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36" y="-1064"/>
      </p:cViewPr>
      <p:guideLst>
        <p:guide orient="horz" pos="4224"/>
        <p:guide orient="horz" pos="20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6CC8E62-EDC3-9544-9167-DB4EF78B17F2}" type="datetime1">
              <a:rPr lang="en-US"/>
              <a:pPr>
                <a:defRPr/>
              </a:pPr>
              <a:t>5/7/12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0ECAEB2-10F8-704A-82E5-9387A0C49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8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B088FAAD-45C6-F946-A2C0-FEE418728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9C46-82DB-D54C-89F0-87FF1E2CAA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DC4E4-41E1-5446-B6E2-FCFD8572D8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5571D-74BE-5B47-A254-62B60E5452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DF904-F771-FE4D-88A8-CEAE28B423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6D928-5EF7-9541-83A8-992F28075D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DCF4A-7C44-D141-8F0C-D67BFE6F89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C9485-9FF6-BB41-949C-BC79D707D3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92C75-E451-2040-9F03-711ACC1206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B120C-D9A8-CB4A-BFD7-CA83724DB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A07FF-6B5F-2041-A91D-CFF8D19106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A92E-2993-E34D-9BBF-E36840607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7225" y="6491288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F8186C94-9E15-F447-A6B1-E498845DFE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PTC: Phenylthiocarbamide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B23D43B-878E-5C46-956D-F90533979928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1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pic>
        <p:nvPicPr>
          <p:cNvPr id="1536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8550" y="2366963"/>
            <a:ext cx="3314700" cy="195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3568700" y="4760913"/>
            <a:ext cx="2006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/>
              <a:t>C</a:t>
            </a:r>
            <a:r>
              <a:rPr lang="en-US" sz="3600" baseline="-25000"/>
              <a:t>7</a:t>
            </a:r>
            <a:r>
              <a:rPr lang="en-US" sz="3600"/>
              <a:t>H</a:t>
            </a:r>
            <a:r>
              <a:rPr lang="en-US" sz="3600" baseline="-25000"/>
              <a:t>8</a:t>
            </a:r>
            <a:r>
              <a:rPr lang="en-US" sz="3600"/>
              <a:t>N</a:t>
            </a:r>
            <a:r>
              <a:rPr lang="en-US" sz="3600" baseline="-25000"/>
              <a:t>2</a:t>
            </a:r>
            <a:r>
              <a:rPr lang="en-US" sz="3600"/>
              <a:t>S </a:t>
            </a:r>
          </a:p>
        </p:txBody>
      </p:sp>
      <p:pic>
        <p:nvPicPr>
          <p:cNvPr id="15366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5950" y="2420938"/>
            <a:ext cx="29337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PTC Tasting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PTC stands for phenylthiocarbamide.</a:t>
            </a:r>
          </a:p>
          <a:p>
            <a:pPr>
              <a:defRPr/>
            </a:pPr>
            <a:r>
              <a:rPr lang="en-US" dirty="0" smtClean="0"/>
              <a:t>In 1931 a </a:t>
            </a:r>
            <a:r>
              <a:rPr lang="en-US" dirty="0" err="1" smtClean="0"/>
              <a:t>Dupont</a:t>
            </a:r>
            <a:r>
              <a:rPr lang="en-US" dirty="0" smtClean="0"/>
              <a:t> chemist, Arthur Fox, accidentally released some PTC powder into the air.</a:t>
            </a:r>
          </a:p>
          <a:p>
            <a:pPr>
              <a:defRPr/>
            </a:pPr>
            <a:r>
              <a:rPr lang="en-US" dirty="0" smtClean="0"/>
              <a:t>His colleague complained about the taste, but Fox noticed no taste.</a:t>
            </a:r>
          </a:p>
          <a:p>
            <a:pPr>
              <a:defRPr/>
            </a:pPr>
            <a:r>
              <a:rPr lang="en-US" dirty="0" smtClean="0"/>
              <a:t>They both directly tasted the powder.</a:t>
            </a:r>
          </a:p>
          <a:p>
            <a:pPr>
              <a:defRPr/>
            </a:pPr>
            <a:r>
              <a:rPr lang="en-US" dirty="0" smtClean="0"/>
              <a:t>The ability to taste PTC (and related compounds) is genetic.</a:t>
            </a:r>
          </a:p>
          <a:p>
            <a:pPr>
              <a:defRPr/>
            </a:pPr>
            <a:r>
              <a:rPr lang="en-US" dirty="0" smtClean="0"/>
              <a:t>PTC tasting became one of the earliest genetic tests.</a:t>
            </a:r>
          </a:p>
          <a:p>
            <a:pPr>
              <a:defRPr/>
            </a:pPr>
            <a:r>
              <a:rPr lang="en-US" dirty="0" smtClean="0"/>
              <a:t>The taste of PTC is bitter.</a:t>
            </a:r>
          </a:p>
          <a:p>
            <a:pPr>
              <a:defRPr/>
            </a:pPr>
            <a:r>
              <a:rPr lang="en-US" dirty="0" smtClean="0"/>
              <a:t>PTC does not occur in nature, but many related compounds do, and any of them creates the sensation of bitterness.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E69FD7E9-8CD2-3244-A416-67687986780B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2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ee65576_15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1300" y="622300"/>
            <a:ext cx="6121400" cy="562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9546F66-6B0C-3D48-AA02-8E99E2CE2E1A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3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79C4644-9069-B94A-B66E-D925B2A90FEF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4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25" y="236538"/>
            <a:ext cx="4179888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ee65576_15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4400" y="622300"/>
            <a:ext cx="4778375" cy="562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45BD15B-CDF8-434E-A7EE-B601BADA284B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5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6F64F0-2AAC-B44E-B1E0-0F07D892D4D7}" type="slidenum">
              <a:rPr lang="en-US" smtClean="0">
                <a:latin typeface="Arial" pitchFamily="-1" charset="0"/>
                <a:ea typeface="Arial" pitchFamily="-1" charset="0"/>
                <a:cs typeface="Arial" pitchFamily="-1" charset="0"/>
              </a:rPr>
              <a:pPr/>
              <a:t>6</a:t>
            </a:fld>
            <a:endParaRPr lang="en-US" smtClean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  <p:pic>
        <p:nvPicPr>
          <p:cNvPr id="2048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0" y="746125"/>
            <a:ext cx="5461000" cy="544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5598</TotalTime>
  <Words>108</Words>
  <Application>Microsoft Macintosh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ＭＳ Ｐゴシック</vt:lpstr>
      <vt:lpstr>Times</vt:lpstr>
      <vt:lpstr>Blank</vt:lpstr>
      <vt:lpstr>PTC: Phenylthiocarbamide</vt:lpstr>
      <vt:lpstr>PTC Tasting</vt:lpstr>
      <vt:lpstr>Slide 3</vt:lpstr>
      <vt:lpstr>Slide 4</vt:lpstr>
      <vt:lpstr>Slide 5</vt:lpstr>
      <vt:lpstr>Slide 6</vt:lpstr>
    </vt:vector>
  </TitlesOfParts>
  <Company>PIT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01-10b</dc:title>
  <dc:creator>System_70</dc:creator>
  <cp:lastModifiedBy>Ty Hoffman</cp:lastModifiedBy>
  <cp:revision>956</cp:revision>
  <cp:lastPrinted>2006-01-31T17:29:50Z</cp:lastPrinted>
  <dcterms:created xsi:type="dcterms:W3CDTF">2012-05-07T20:42:17Z</dcterms:created>
  <dcterms:modified xsi:type="dcterms:W3CDTF">2012-05-07T20:42:54Z</dcterms:modified>
</cp:coreProperties>
</file>