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4" r:id="rId2"/>
    <p:sldId id="335" r:id="rId3"/>
    <p:sldId id="336" r:id="rId4"/>
    <p:sldId id="337" r:id="rId5"/>
    <p:sldId id="33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ECD66"/>
    <a:srgbClr val="BBE0E3"/>
    <a:srgbClr val="0096D9"/>
    <a:srgbClr val="563A84"/>
    <a:srgbClr val="0092CA"/>
    <a:srgbClr val="FEF598"/>
    <a:srgbClr val="FDF799"/>
    <a:srgbClr val="66D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936" y="-1064"/>
      </p:cViewPr>
      <p:guideLst>
        <p:guide orient="horz" pos="4224"/>
        <p:guide orient="horz" pos="207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CEB4E35-895C-474F-A7DE-22A627218669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7A90B48-A8A9-7B46-9801-FC42D2B35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8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5636DC24-7A99-4E4C-986F-6FDF08BE1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EF341-9930-CE49-B094-52FD7F9C02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23F94-EB1B-3A41-96DD-8E140F8DCB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EE71E-554E-1C4C-96F3-BB215B4396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B3DE9-760C-C342-8126-5EAD629D64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F63BC-22A9-5846-AE9E-EF2FD50369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18B53-AD4D-134A-8F31-0404591D3F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40BFD-F32F-2242-B48F-D5880884B0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59989-71C9-B441-B1DF-697A215EBA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A4A8-F870-D74A-8DF0-037CEF8E20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F1FEE-2375-594C-9ED7-C9BBE6A705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3C6FA-489B-1D42-B823-9B6676A3D5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7225" y="6491288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446721B-3B19-BE46-9892-D2E902636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Gel Electrophoresis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Gel is made from agarose</a:t>
            </a:r>
          </a:p>
          <a:p>
            <a:pPr>
              <a:defRPr/>
            </a:pPr>
            <a:r>
              <a:rPr lang="en-US" dirty="0" smtClean="0"/>
              <a:t>Agarose is a polysaccharide found in seaweed</a:t>
            </a:r>
          </a:p>
          <a:p>
            <a:pPr>
              <a:defRPr/>
            </a:pPr>
            <a:r>
              <a:rPr lang="en-US" dirty="0" smtClean="0"/>
              <a:t>TAE is a buffer</a:t>
            </a:r>
          </a:p>
          <a:p>
            <a:pPr>
              <a:defRPr/>
            </a:pPr>
            <a:r>
              <a:rPr lang="en-US" dirty="0" smtClean="0"/>
              <a:t>TAE is also used to conduct electricity</a:t>
            </a:r>
          </a:p>
          <a:p>
            <a:pPr>
              <a:defRPr/>
            </a:pPr>
            <a:r>
              <a:rPr lang="en-US" dirty="0" smtClean="0"/>
              <a:t>Wells are made to accept samples</a:t>
            </a:r>
          </a:p>
          <a:p>
            <a:pPr>
              <a:defRPr/>
            </a:pPr>
            <a:r>
              <a:rPr lang="en-US" dirty="0" smtClean="0"/>
              <a:t>Charged sample particles migrate through the gel</a:t>
            </a:r>
          </a:p>
          <a:p>
            <a:pPr>
              <a:defRPr/>
            </a:pPr>
            <a:r>
              <a:rPr lang="en-US" dirty="0" smtClean="0"/>
              <a:t>Dye is added for viewing samples</a:t>
            </a:r>
            <a:endParaRPr lang="en-US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6FF6908C-C25B-6F49-BFB5-CE971DED6E75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1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Factors Affecting Mobility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Concentration of agarose in gel</a:t>
            </a:r>
          </a:p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Size of particles</a:t>
            </a:r>
          </a:p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Conformation of particles</a:t>
            </a:r>
          </a:p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Charge of particles</a:t>
            </a:r>
          </a:p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Voltage applied</a:t>
            </a:r>
          </a:p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Time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C0FF0696-AF3C-894E-B5F1-A63D4F893E70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2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150" y="2419350"/>
            <a:ext cx="35560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7150" y="2419350"/>
            <a:ext cx="31750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itle 5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Agar Containing Agarose</a:t>
            </a:r>
          </a:p>
        </p:txBody>
      </p:sp>
      <p:sp>
        <p:nvSpPr>
          <p:cNvPr id="17413" name="Slide Number Placeholder 6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ED1955E1-E394-DA46-A26A-2897ED388441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3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Agarose Gels</a:t>
            </a:r>
          </a:p>
        </p:txBody>
      </p:sp>
      <p:pic>
        <p:nvPicPr>
          <p:cNvPr id="18435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55850"/>
            <a:ext cx="25400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02000" y="2324100"/>
            <a:ext cx="2540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6800" y="1733550"/>
            <a:ext cx="254000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6C69E9A7-6C0F-A24C-B7C5-C11B87261400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4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Comparison to a DNA Ladder</a:t>
            </a:r>
          </a:p>
        </p:txBody>
      </p:sp>
      <p:pic>
        <p:nvPicPr>
          <p:cNvPr id="19459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2000" y="1952625"/>
            <a:ext cx="25400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9BE53DF-FD33-D448-B316-E17059C39F74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5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5570</TotalTime>
  <Words>79</Words>
  <Application>Microsoft Macintosh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ＭＳ Ｐゴシック</vt:lpstr>
      <vt:lpstr>Times</vt:lpstr>
      <vt:lpstr>Blank</vt:lpstr>
      <vt:lpstr>Gel Electrophoresis</vt:lpstr>
      <vt:lpstr>Factors Affecting Mobility</vt:lpstr>
      <vt:lpstr>Agar Containing Agarose</vt:lpstr>
      <vt:lpstr>Agarose Gels</vt:lpstr>
      <vt:lpstr>Comparison to a DNA Ladder</vt:lpstr>
    </vt:vector>
  </TitlesOfParts>
  <Company>PIT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01-10b</dc:title>
  <dc:creator>System_70</dc:creator>
  <cp:lastModifiedBy>Ty Hoffman</cp:lastModifiedBy>
  <cp:revision>955</cp:revision>
  <cp:lastPrinted>2006-01-31T17:29:50Z</cp:lastPrinted>
  <dcterms:created xsi:type="dcterms:W3CDTF">2012-05-07T20:32:29Z</dcterms:created>
  <dcterms:modified xsi:type="dcterms:W3CDTF">2012-05-07T20:33:46Z</dcterms:modified>
</cp:coreProperties>
</file>