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5" r:id="rId2"/>
    <p:sldId id="322" r:id="rId3"/>
    <p:sldId id="323" r:id="rId4"/>
    <p:sldId id="324" r:id="rId5"/>
    <p:sldId id="326" r:id="rId6"/>
    <p:sldId id="327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ECD66"/>
    <a:srgbClr val="BBE0E3"/>
    <a:srgbClr val="0096D9"/>
    <a:srgbClr val="563A84"/>
    <a:srgbClr val="0092CA"/>
    <a:srgbClr val="FEF598"/>
    <a:srgbClr val="FDF799"/>
    <a:srgbClr val="66D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36" y="-1064"/>
      </p:cViewPr>
      <p:guideLst>
        <p:guide orient="horz" pos="4224"/>
        <p:guide orient="horz" pos="20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F927FF0-1E1D-DB46-85BA-745C7C474861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5487ED-4BE8-7F49-AC55-DBFBF26BC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28FFE684-37D4-9A4A-92B7-B21C01648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CA7C8-641D-9C4B-AE89-38CFF8C85BF2}" type="slidenum">
              <a:rPr lang="en-US">
                <a:latin typeface="Times" pitchFamily="-1" charset="0"/>
              </a:rPr>
              <a:pPr/>
              <a:t>1</a:t>
            </a:fld>
            <a:endParaRPr lang="en-US">
              <a:latin typeface="Times" pitchFamily="-1" charset="0"/>
            </a:endParaRPr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494C-9D0A-0E4E-8311-1E4317E6C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14C0-9691-1345-B59F-BEE03DAD80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C9B6-6013-2946-AF02-1786F311D0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B080-2D48-C94F-B9C6-7168D952D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7E4B-1DCE-EF46-B6DE-D76BF68E3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E301-76CE-7B4A-89D3-A350D0FAA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E903-FD3D-7841-9C41-72641A028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54953-DF69-0046-A97E-44EAE6DEF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80C3-C282-B148-9C0E-35B65F0E1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0E2E-B4A4-5247-AF2F-739818AB6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74BD-D2C3-BC4A-9CE6-291D81133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E8F4C55-A4E5-8242-A325-4BBF69ABD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 descr="16_02GriffithExperimen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9700"/>
            <a:ext cx="828675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81000" y="622300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Living S cells (control)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032000" y="609600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Living R cells (control)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670300" y="622300"/>
            <a:ext cx="2298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Heat-killed             S cells (control)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5549900" y="165100"/>
            <a:ext cx="1752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/>
              <a:t>Mixture of heat-killed     S cells and living R cells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5473700" y="52451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Mouse dies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419100" y="52324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Mouse dies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1866900" y="52451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Mouse healthy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3657600" y="52324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Mouse healthy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7137400" y="62611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Living S cells</a:t>
            </a: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495300" y="4318000"/>
            <a:ext cx="2184400" cy="381000"/>
          </a:xfrm>
          <a:prstGeom prst="rect">
            <a:avLst/>
          </a:prstGeom>
          <a:solidFill>
            <a:srgbClr val="FECD66"/>
          </a:solidFill>
          <a:ln w="9525">
            <a:solidFill>
              <a:srgbClr val="FECD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563A84"/>
                </a:solidFill>
              </a:rPr>
              <a:t>RESULTS</a:t>
            </a:r>
          </a:p>
        </p:txBody>
      </p:sp>
      <p:sp>
        <p:nvSpPr>
          <p:cNvPr id="15373" name="Rectangle 15"/>
          <p:cNvSpPr>
            <a:spLocks noChangeArrowheads="1"/>
          </p:cNvSpPr>
          <p:nvPr/>
        </p:nvSpPr>
        <p:spPr bwMode="auto">
          <a:xfrm>
            <a:off x="495300" y="228600"/>
            <a:ext cx="2197100" cy="355600"/>
          </a:xfrm>
          <a:prstGeom prst="rect">
            <a:avLst/>
          </a:prstGeom>
          <a:solidFill>
            <a:srgbClr val="FECD66"/>
          </a:solidFill>
          <a:ln w="9525">
            <a:solidFill>
              <a:srgbClr val="FECD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563A84"/>
                </a:solidFill>
              </a:rPr>
              <a:t>EXPERIMENT</a:t>
            </a:r>
          </a:p>
        </p:txBody>
      </p:sp>
      <p:sp>
        <p:nvSpPr>
          <p:cNvPr id="15374" name="Slide Number Placeholder 1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EF9B70F-75EA-D24C-B624-CC58EEE3CCD0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F2431B-5907-4F4C-80F2-3AB02DE41287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2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0"/>
            <a:ext cx="784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636CA91-FE63-2E4B-8CC8-36C1DA94DBCD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3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0" y="0"/>
            <a:ext cx="6083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61D29AE-E5CF-0C44-B89D-E17254D029AE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4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850900"/>
            <a:ext cx="77279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DA937C6-2584-7C40-82AB-2F3E317D8BDD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5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939800"/>
            <a:ext cx="72517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87D474F-67E2-0D40-A6C9-885BD205E8AE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6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863600"/>
            <a:ext cx="68961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</TotalTime>
  <Words>51</Words>
  <Application>Microsoft Macintosh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ＭＳ Ｐゴシック</vt:lpstr>
      <vt:lpstr>Times</vt:lpstr>
      <vt:lpstr>Blank</vt:lpstr>
      <vt:lpstr>Slide 1</vt:lpstr>
      <vt:lpstr>Slide 2</vt:lpstr>
      <vt:lpstr>Slide 3</vt:lpstr>
      <vt:lpstr>Slide 4</vt:lpstr>
      <vt:lpstr>Slide 5</vt:lpstr>
      <vt:lpstr>Slide 6</vt:lpstr>
    </vt:vector>
  </TitlesOfParts>
  <Company>PIT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01-10b</dc:title>
  <dc:creator>System_70</dc:creator>
  <cp:lastModifiedBy>Ty Hoffman</cp:lastModifiedBy>
  <cp:revision>952</cp:revision>
  <cp:lastPrinted>2006-01-31T17:29:50Z</cp:lastPrinted>
  <dcterms:created xsi:type="dcterms:W3CDTF">2012-05-07T20:23:14Z</dcterms:created>
  <dcterms:modified xsi:type="dcterms:W3CDTF">2012-05-07T20:28:54Z</dcterms:modified>
</cp:coreProperties>
</file>