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3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78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0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40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4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6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3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2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4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7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6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0B55B-BE38-4244-BB80-D0F7D22DD249}" type="datetimeFigureOut">
              <a:rPr lang="en-US" smtClean="0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FEE78-9F06-406F-93C3-AF12A2D19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5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Crime Scene Lab Presentation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Team Name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Trinity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Trinity: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2209800" y="2590800"/>
            <a:ext cx="2057400" cy="1447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667000" y="4343400"/>
            <a:ext cx="3124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V="1">
            <a:off x="3924300" y="2400300"/>
            <a:ext cx="2057400" cy="1828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657600" y="1981200"/>
            <a:ext cx="914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Scene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943600" y="3962400"/>
            <a:ext cx="1066800" cy="609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Suspect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524000" y="4038600"/>
            <a:ext cx="914400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Victim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Victim Info</a:t>
            </a:r>
          </a:p>
          <a:p>
            <a:r>
              <a:rPr lang="en-US" dirty="0" smtClean="0"/>
              <a:t>How you establish scene perimeter</a:t>
            </a:r>
          </a:p>
          <a:p>
            <a:r>
              <a:rPr lang="en-US" dirty="0" smtClean="0"/>
              <a:t>Placement of Scene Security</a:t>
            </a:r>
          </a:p>
          <a:p>
            <a:r>
              <a:rPr lang="en-US" dirty="0" smtClean="0"/>
              <a:t>Establishment of possible criminal event (i.e. location of a dead body, lots of blood, etc.)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Photo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furthest back overall photo you have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Investigative Walkthrough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Initial Impressions (what you have?)</a:t>
            </a:r>
          </a:p>
          <a:p>
            <a:pPr lvl="1"/>
            <a:r>
              <a:rPr lang="en-US" dirty="0" smtClean="0"/>
              <a:t>Deceased subject</a:t>
            </a:r>
          </a:p>
          <a:p>
            <a:pPr lvl="1"/>
            <a:r>
              <a:rPr lang="en-US" dirty="0" smtClean="0"/>
              <a:t>What might be cause of death (gunshot wound, blunt force trauma, sharp force trauma, etc.)</a:t>
            </a:r>
          </a:p>
          <a:p>
            <a:pPr lvl="1"/>
            <a:r>
              <a:rPr lang="en-US" dirty="0" smtClean="0"/>
              <a:t>Possible manner= Homicide/Undetermined</a:t>
            </a:r>
          </a:p>
          <a:p>
            <a:pPr lvl="1"/>
            <a:r>
              <a:rPr lang="en-US" dirty="0" smtClean="0"/>
              <a:t>Presence of Weapon?</a:t>
            </a:r>
          </a:p>
          <a:p>
            <a:pPr lvl="1"/>
            <a:r>
              <a:rPr lang="en-US" dirty="0" smtClean="0"/>
              <a:t>Variety of evidence (such as, but not limited to)</a:t>
            </a:r>
          </a:p>
          <a:p>
            <a:pPr lvl="2"/>
            <a:r>
              <a:rPr lang="en-US" dirty="0" smtClean="0"/>
              <a:t>Physical evidence</a:t>
            </a:r>
          </a:p>
          <a:p>
            <a:pPr lvl="2"/>
            <a:r>
              <a:rPr lang="en-US" dirty="0" smtClean="0"/>
              <a:t>Other biological evidence</a:t>
            </a:r>
          </a:p>
          <a:p>
            <a:pPr lvl="2"/>
            <a:r>
              <a:rPr lang="en-US" dirty="0" smtClean="0"/>
              <a:t>Bloodstains</a:t>
            </a:r>
          </a:p>
          <a:p>
            <a:pPr lvl="2"/>
            <a:r>
              <a:rPr lang="en-US" dirty="0" smtClean="0"/>
              <a:t>Plant stuff</a:t>
            </a:r>
          </a:p>
          <a:p>
            <a:pPr lvl="1"/>
            <a:r>
              <a:rPr lang="en-US" dirty="0" smtClean="0"/>
              <a:t>Decide on processing 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Start from your starting point and describe scene (based on search method) </a:t>
            </a:r>
          </a:p>
          <a:p>
            <a:r>
              <a:rPr lang="en-US" dirty="0" smtClean="0"/>
              <a:t>Place photos as appropriate (correspond with evidence)</a:t>
            </a:r>
          </a:p>
          <a:p>
            <a:r>
              <a:rPr lang="en-US" dirty="0" smtClean="0"/>
              <a:t>Detail collection method used for each physical  item of evidence</a:t>
            </a:r>
          </a:p>
          <a:p>
            <a:r>
              <a:rPr lang="en-US" dirty="0" smtClean="0"/>
              <a:t>Detail any processing of evidence in place</a:t>
            </a:r>
          </a:p>
          <a:p>
            <a:r>
              <a:rPr lang="en-US" dirty="0" smtClean="0"/>
              <a:t>Detail plant evidence where found (is this local to the area?) and collection as well as analysis desired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Scene Processing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Detail blood evidence</a:t>
            </a:r>
          </a:p>
          <a:p>
            <a:pPr lvl="1"/>
            <a:r>
              <a:rPr lang="en-US" dirty="0" smtClean="0"/>
              <a:t>Patterns </a:t>
            </a:r>
          </a:p>
          <a:p>
            <a:pPr lvl="1"/>
            <a:r>
              <a:rPr lang="en-US" dirty="0" smtClean="0"/>
              <a:t>Conclusions drawn from those patterns</a:t>
            </a:r>
          </a:p>
          <a:p>
            <a:r>
              <a:rPr lang="en-US" dirty="0" smtClean="0"/>
              <a:t>Detail latent prints</a:t>
            </a:r>
          </a:p>
          <a:p>
            <a:r>
              <a:rPr lang="en-US" dirty="0" smtClean="0"/>
              <a:t>Detail any other evidence			</a:t>
            </a:r>
          </a:p>
          <a:p>
            <a:r>
              <a:rPr lang="en-US" dirty="0" smtClean="0"/>
              <a:t>Explain body analysis</a:t>
            </a:r>
          </a:p>
          <a:p>
            <a:pPr lvl="1"/>
            <a:r>
              <a:rPr lang="en-US" dirty="0" smtClean="0"/>
              <a:t>Your observations- how body positioned, where were the injuries and any evidence on body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Scene Diagram at the end of the scene selection </a:t>
            </a:r>
          </a:p>
          <a:p>
            <a:r>
              <a:rPr lang="en-US" dirty="0" smtClean="0"/>
              <a:t>Along with a labeled overall photo to match the diagram</a:t>
            </a:r>
          </a:p>
          <a:p>
            <a:pPr lvl="1"/>
            <a:r>
              <a:rPr lang="en-US" dirty="0" smtClean="0"/>
              <a:t>Label evidence on the photo to correspond with the diagram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lab techniques used to analyze evidence</a:t>
            </a:r>
          </a:p>
          <a:p>
            <a:r>
              <a:rPr lang="en-US" dirty="0" smtClean="0"/>
              <a:t>Indicate results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Draw your conclusions based on evidence </a:t>
            </a:r>
          </a:p>
          <a:p>
            <a:pPr lvl="1"/>
            <a:r>
              <a:rPr lang="en-US" b="1" dirty="0" smtClean="0"/>
              <a:t>Try not to infer, but connect your evidence to your results </a:t>
            </a:r>
          </a:p>
          <a:p>
            <a:r>
              <a:rPr lang="en-US" dirty="0" smtClean="0"/>
              <a:t>Give your hypothesis about what happened</a:t>
            </a:r>
          </a:p>
          <a:p>
            <a:pPr lvl="1"/>
            <a:r>
              <a:rPr lang="en-US" dirty="0" smtClean="0"/>
              <a:t>Accident/suicide/homicide/equivocal (can’t tell)</a:t>
            </a:r>
          </a:p>
          <a:p>
            <a:r>
              <a:rPr lang="en-US" dirty="0" smtClean="0"/>
              <a:t>Make sure you connect your suspect to your scene and your victim as well as your weapon if you are naming a suspect </a:t>
            </a:r>
            <a:r>
              <a:rPr lang="en-US" b="1" dirty="0" smtClean="0"/>
              <a:t>(the evidence trinity)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299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Crime Scene Lab Presentation </vt:lpstr>
      <vt:lpstr>Initial Response</vt:lpstr>
      <vt:lpstr>Overall Photo</vt:lpstr>
      <vt:lpstr>Initial Investigative Walkthrough</vt:lpstr>
      <vt:lpstr>Scene Processing</vt:lpstr>
      <vt:lpstr>Scene Processing </vt:lpstr>
      <vt:lpstr>Diagram</vt:lpstr>
      <vt:lpstr>Lab Process</vt:lpstr>
      <vt:lpstr>Conclusions</vt:lpstr>
      <vt:lpstr>Evidence Trinity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</dc:creator>
  <cp:lastModifiedBy>Ty Hoffman</cp:lastModifiedBy>
  <cp:revision>8</cp:revision>
  <dcterms:created xsi:type="dcterms:W3CDTF">2010-11-03T00:01:10Z</dcterms:created>
  <dcterms:modified xsi:type="dcterms:W3CDTF">2015-04-14T20:48:46Z</dcterms:modified>
</cp:coreProperties>
</file>