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62" r:id="rId2"/>
    <p:sldId id="263" r:id="rId3"/>
    <p:sldId id="264" r:id="rId4"/>
    <p:sldId id="282" r:id="rId5"/>
    <p:sldId id="283" r:id="rId6"/>
    <p:sldId id="265" r:id="rId7"/>
    <p:sldId id="272" r:id="rId8"/>
    <p:sldId id="285" r:id="rId9"/>
    <p:sldId id="273" r:id="rId10"/>
    <p:sldId id="281" r:id="rId11"/>
    <p:sldId id="274" r:id="rId12"/>
    <p:sldId id="289" r:id="rId13"/>
    <p:sldId id="290" r:id="rId14"/>
    <p:sldId id="275" r:id="rId15"/>
    <p:sldId id="293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929"/>
  </p:normalViewPr>
  <p:slideViewPr>
    <p:cSldViewPr showGuides="1">
      <p:cViewPr varScale="1">
        <p:scale>
          <a:sx n="133" d="100"/>
          <a:sy n="133" d="100"/>
        </p:scale>
        <p:origin x="-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0F79C4-7CE5-9147-9034-6B04E23DCD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B0989-B709-6642-A99E-F4168E20E615}" type="slidenum">
              <a:rPr lang="en-US"/>
              <a:pPr/>
              <a:t>1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235C3-99E8-4046-B606-7E1A5431B213}" type="slidenum">
              <a:rPr lang="en-US"/>
              <a:pPr/>
              <a:t>10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2436C-74F5-5A4D-A57F-EAFB7018362B}" type="slidenum">
              <a:rPr lang="en-US"/>
              <a:pPr/>
              <a:t>11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EF7F4-64F8-BB48-BADA-E441A1033973}" type="slidenum">
              <a:rPr lang="en-US"/>
              <a:pPr/>
              <a:t>12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DAC81-F0B2-F44C-8F53-28BB111E03A4}" type="slidenum">
              <a:rPr lang="en-US"/>
              <a:pPr/>
              <a:t>13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A4F73-3FE4-964F-AFE7-8BA460D5E44C}" type="slidenum">
              <a:rPr lang="en-US"/>
              <a:pPr/>
              <a:t>14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BA6E7-5BB0-2E47-B95B-082D66EEF1B0}" type="slidenum">
              <a:rPr lang="en-US"/>
              <a:pPr/>
              <a:t>15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F8001-646D-9142-A780-BE18E55DFD62}" type="slidenum">
              <a:rPr lang="en-US"/>
              <a:pPr/>
              <a:t>16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0B62E-E1EC-9E43-BA5D-D25649EEF361}" type="slidenum">
              <a:rPr lang="en-US"/>
              <a:pPr/>
              <a:t>17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322DD-659C-F149-8D62-E4F6119295EA}" type="slidenum">
              <a:rPr lang="en-US"/>
              <a:pPr/>
              <a:t>2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ED11F-02CD-EC4D-8793-9C0F9954F501}" type="slidenum">
              <a:rPr lang="en-US"/>
              <a:pPr/>
              <a:t>3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9DC65-510F-DD4A-8F8A-5E02C522B579}" type="slidenum">
              <a:rPr lang="en-US"/>
              <a:pPr/>
              <a:t>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52D52-0500-F147-88CB-D689E8D79819}" type="slidenum">
              <a:rPr lang="en-US"/>
              <a:pPr/>
              <a:t>5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97DCD-FFF2-204E-BD54-761BC4CE9499}" type="slidenum">
              <a:rPr lang="en-US"/>
              <a:pPr/>
              <a:t>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B56E5-164E-1A49-9B29-5B0A19A3647C}" type="slidenum">
              <a:rPr lang="en-US"/>
              <a:pPr/>
              <a:t>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C045D-DCF2-624C-85AF-4DA23539D93C}" type="slidenum">
              <a:rPr lang="en-US"/>
              <a:pPr/>
              <a:t>8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4CF93-4E10-1642-9162-4C918AC5D83F}" type="slidenum">
              <a:rPr lang="en-US"/>
              <a:pPr/>
              <a:t>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A035F6-B6D4-2744-AE0D-E2486C252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D2C243-06AA-6D43-ACB1-0D9A282DD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0E09C3-D59A-F541-8F37-AD768C7AD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C01EDF-738A-5344-AFA1-A1ED5516C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C5911B-4E3F-E64B-AEF9-50CEEE003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93DD76-A9F1-1C48-82C5-A915E0C2CE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A4F7AC-591E-6847-9FCA-F3F544753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C06A1D-5550-3F4A-B706-3FBCA96CE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E4B234-85CF-F540-8460-2FED932F56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E46765-7C8A-7F41-B569-B6C2CA259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4BF7DC-C366-A743-B421-678BC4AEB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66FA22-D2CD-1749-BF0D-82489B8700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3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81100"/>
            <a:ext cx="8531225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table_3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63700"/>
            <a:ext cx="85312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31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700" y="165100"/>
            <a:ext cx="53260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unnumbered_31_p54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11300"/>
            <a:ext cx="85312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unnumbered_31_p54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44700"/>
            <a:ext cx="85312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31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2100"/>
            <a:ext cx="8531225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unnumbered_31_p54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60600"/>
            <a:ext cx="85312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31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165100"/>
            <a:ext cx="65214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31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0200"/>
            <a:ext cx="853122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31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700" y="165100"/>
            <a:ext cx="42957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31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5100"/>
            <a:ext cx="63992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unnumbered_31_p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36700"/>
            <a:ext cx="853122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unnumbered_31_p5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73200"/>
            <a:ext cx="8531225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31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0200"/>
            <a:ext cx="85312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31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65100"/>
            <a:ext cx="69357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unnumbered_31_p54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8531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31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84300"/>
            <a:ext cx="85312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17</Words>
  <Application>Microsoft Macintosh PowerPoint</Application>
  <PresentationFormat>On-screen Show (4:3)</PresentationFormat>
  <Paragraphs>17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107</cp:revision>
  <dcterms:created xsi:type="dcterms:W3CDTF">2014-12-04T12:44:23Z</dcterms:created>
  <dcterms:modified xsi:type="dcterms:W3CDTF">2014-12-04T13:33:10Z</dcterms:modified>
  <cp:category/>
</cp:coreProperties>
</file>