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8" r:id="rId2"/>
    <p:sldId id="279" r:id="rId3"/>
    <p:sldId id="280" r:id="rId4"/>
    <p:sldId id="281" r:id="rId5"/>
    <p:sldId id="261" r:id="rId6"/>
    <p:sldId id="282" r:id="rId7"/>
    <p:sldId id="283" r:id="rId8"/>
    <p:sldId id="262" r:id="rId9"/>
    <p:sldId id="284" r:id="rId10"/>
    <p:sldId id="286" r:id="rId11"/>
    <p:sldId id="287" r:id="rId12"/>
    <p:sldId id="288" r:id="rId13"/>
    <p:sldId id="263" r:id="rId14"/>
    <p:sldId id="265" r:id="rId15"/>
    <p:sldId id="292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C14FCD-BFF7-A749-B9DD-75E97198A0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B5771-0FFD-F240-8CF6-11C3C458425B}" type="slidenum">
              <a:rPr lang="en-US"/>
              <a:pPr/>
              <a:t>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D02E4-32B0-7A41-828D-9AEF3F9B493E}" type="slidenum">
              <a:rPr lang="en-US"/>
              <a:pPr/>
              <a:t>10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35501-AA2D-4B40-8A10-210AE93B1FAE}" type="slidenum">
              <a:rPr lang="en-US"/>
              <a:pPr/>
              <a:t>11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AC544-DDA6-A14F-A755-AC1863F0EFDE}" type="slidenum">
              <a:rPr lang="en-US"/>
              <a:pPr/>
              <a:t>12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2CAD3-222B-C04E-82E3-AE0CBF5A6870}" type="slidenum">
              <a:rPr lang="en-US"/>
              <a:pPr/>
              <a:t>13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64B67-CE65-8B41-BD59-9F3311CED37C}" type="slidenum">
              <a:rPr lang="en-US"/>
              <a:pPr/>
              <a:t>14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50EC0-1363-594D-96CD-9346B6F8C498}" type="slidenum">
              <a:rPr lang="en-US"/>
              <a:pPr/>
              <a:t>15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9CABB-01CA-934E-812C-E5613FD5AA2B}" type="slidenum">
              <a:rPr lang="en-US"/>
              <a:pPr/>
              <a:t>16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69187-CDF9-4B47-90F0-0C571DEE3942}" type="slidenum">
              <a:rPr lang="en-US"/>
              <a:pPr/>
              <a:t>17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55028-4B27-4D43-B11A-20F41DE19018}" type="slidenum">
              <a:rPr lang="en-US"/>
              <a:pPr/>
              <a:t>2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4636A-D8C0-1142-85CC-6EF17F72F758}" type="slidenum">
              <a:rPr lang="en-US"/>
              <a:pPr/>
              <a:t>3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79E3E-1F47-D444-8931-B82CFB7842EF}" type="slidenum">
              <a:rPr lang="en-US"/>
              <a:pPr/>
              <a:t>4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01604-DDAF-A640-903C-96420C008836}" type="slidenum">
              <a:rPr lang="en-US"/>
              <a:pPr/>
              <a:t>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5093A-0F59-E64D-B7C7-8493B23915BB}" type="slidenum">
              <a:rPr lang="en-US"/>
              <a:pPr/>
              <a:t>6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9BDE1-00A2-7A49-90EA-379B4644A7E5}" type="slidenum">
              <a:rPr lang="en-US"/>
              <a:pPr/>
              <a:t>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7E717-8DC4-BB4F-8AA1-4F68EF09EB81}" type="slidenum">
              <a:rPr lang="en-US"/>
              <a:pPr/>
              <a:t>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2F612-74EF-084F-A4DD-4927288A2935}" type="slidenum">
              <a:rPr lang="en-US"/>
              <a:pPr/>
              <a:t>9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B4C6F2-599F-D045-9DFD-E63986402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52249B-9F36-6244-B405-DB5460F40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E5EBD7-55EC-A34B-83B2-5D100B109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FCEBB0-288C-7643-85FC-17D9CA7DF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C6C049-C0EF-0C44-89A5-890CDB859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C5A106-7401-274F-861C-1AAADB323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8FDA7A-3FDB-EC4B-BCC3-C6D3AC7D7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6464A5-0EA3-8F47-A8BB-E28089AC8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5AED25-F369-C34F-A082-1C3044EA3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BB5E55-A99E-AC42-ABF4-711F9B67C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D6C8E4-F45D-DE43-9BF1-6A18CF153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1B16AA-CB65-5D41-86A6-4BF489FC08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unnumbered_30_p52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62100"/>
            <a:ext cx="8531225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unnumbered_30_p52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82700"/>
            <a:ext cx="853122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unnumbered_30_p52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53122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unnumbered_30_p52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55700"/>
            <a:ext cx="8531225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30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17600"/>
            <a:ext cx="8531225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30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5100"/>
            <a:ext cx="80137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unnumbered_30_p53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57300"/>
            <a:ext cx="8531225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30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19300"/>
            <a:ext cx="853122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30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27100"/>
            <a:ext cx="853122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unnumbered_30_p52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74800"/>
            <a:ext cx="85312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unnumbered_30_p52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01800"/>
            <a:ext cx="85312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unnumbered_30_p52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24100"/>
            <a:ext cx="85312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30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165100"/>
            <a:ext cx="72644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unnumbered_30_p52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531225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 descr="unnumbered_30_p52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160338"/>
            <a:ext cx="6889750" cy="653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30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65100"/>
            <a:ext cx="66421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unnumbered_30_p52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03500"/>
            <a:ext cx="85312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17</Words>
  <Application>Microsoft Macintosh PowerPoint</Application>
  <PresentationFormat>On-screen Show (4:3)</PresentationFormat>
  <Paragraphs>17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108</cp:revision>
  <dcterms:created xsi:type="dcterms:W3CDTF">2014-12-02T13:41:44Z</dcterms:created>
  <dcterms:modified xsi:type="dcterms:W3CDTF">2014-12-02T13:48:42Z</dcterms:modified>
  <cp:category/>
</cp:coreProperties>
</file>