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61" r:id="rId2"/>
    <p:sldId id="290" r:id="rId3"/>
    <p:sldId id="291" r:id="rId4"/>
    <p:sldId id="262" r:id="rId5"/>
    <p:sldId id="292" r:id="rId6"/>
    <p:sldId id="293" r:id="rId7"/>
    <p:sldId id="294" r:id="rId8"/>
    <p:sldId id="263" r:id="rId9"/>
    <p:sldId id="264" r:id="rId10"/>
    <p:sldId id="267" r:id="rId11"/>
    <p:sldId id="298" r:id="rId12"/>
    <p:sldId id="268" r:id="rId13"/>
    <p:sldId id="300" r:id="rId14"/>
    <p:sldId id="269" r:id="rId15"/>
    <p:sldId id="272" r:id="rId16"/>
    <p:sldId id="274" r:id="rId17"/>
    <p:sldId id="289" r:id="rId18"/>
    <p:sldId id="275" r:id="rId19"/>
    <p:sldId id="277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2787"/>
    <p:restoredTop sz="90929"/>
  </p:normalViewPr>
  <p:slideViewPr>
    <p:cSldViewPr showGuides="1">
      <p:cViewPr varScale="1">
        <p:scale>
          <a:sx n="136" d="100"/>
          <a:sy n="136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A24B40-AC9B-6B48-8ACD-51302A97CC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B708B-4401-6041-85BC-7F0724D7BCB9}" type="slidenum">
              <a:rPr lang="en-US"/>
              <a:pPr/>
              <a:t>1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06A9A-CC18-554C-8E56-03CDBE29F56F}" type="slidenum">
              <a:rPr lang="en-US"/>
              <a:pPr/>
              <a:t>10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279B6-BFB4-A642-863E-15BEDEA8888B}" type="slidenum">
              <a:rPr lang="en-US"/>
              <a:pPr/>
              <a:t>11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48886-6292-7A44-8F97-94C83E421778}" type="slidenum">
              <a:rPr lang="en-US"/>
              <a:pPr/>
              <a:t>12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F751C-72D7-B845-8B70-B885E17ED16D}" type="slidenum">
              <a:rPr lang="en-US"/>
              <a:pPr/>
              <a:t>13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0332D-4E1C-E74C-9D95-7C5E3FC6F14B}" type="slidenum">
              <a:rPr lang="en-US"/>
              <a:pPr/>
              <a:t>14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EC2C4-AC86-8642-9F6C-AA189D6E0B17}" type="slidenum">
              <a:rPr lang="en-US"/>
              <a:pPr/>
              <a:t>15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D6F9B-5E29-474F-A6E6-1B0C97CC89EC}" type="slidenum">
              <a:rPr lang="en-US"/>
              <a:pPr/>
              <a:t>16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70BFC-E88C-F946-B564-A33C709C22AE}" type="slidenum">
              <a:rPr lang="en-US"/>
              <a:pPr/>
              <a:t>17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EBB25-A32A-C54C-8A8B-C60FA4DD5AAE}" type="slidenum">
              <a:rPr lang="en-US"/>
              <a:pPr/>
              <a:t>18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D4CDF-7119-8C49-A740-9A788EB6D0AF}" type="slidenum">
              <a:rPr lang="en-US"/>
              <a:pPr/>
              <a:t>19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82EE9-1D06-1141-A13D-4511B9E1D2EE}" type="slidenum">
              <a:rPr lang="en-US"/>
              <a:pPr/>
              <a:t>2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4D8C7-15E2-634B-9345-4FEBE85D2A4B}" type="slidenum">
              <a:rPr lang="en-US"/>
              <a:pPr/>
              <a:t>20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6877F-57BC-1F44-8F8F-B507EF74FD70}" type="slidenum">
              <a:rPr lang="en-US"/>
              <a:pPr/>
              <a:t>21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D43E7-D79B-FF43-8349-036395478FA5}" type="slidenum">
              <a:rPr lang="en-US"/>
              <a:pPr/>
              <a:t>22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4D784-F8AA-A344-8112-8D9988599F2F}" type="slidenum">
              <a:rPr lang="en-US"/>
              <a:pPr/>
              <a:t>3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61EB5-D991-EF4E-A5A0-08C105F16F79}" type="slidenum">
              <a:rPr lang="en-US"/>
              <a:pPr/>
              <a:t>4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3542E-DAFF-0D4C-A7C9-B8F7175700D4}" type="slidenum">
              <a:rPr lang="en-US"/>
              <a:pPr/>
              <a:t>5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23DE7-0989-7047-A09C-EB5B93AF8C3B}" type="slidenum">
              <a:rPr lang="en-US"/>
              <a:pPr/>
              <a:t>6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A2403-C59F-C742-A72F-443879EEBFFC}" type="slidenum">
              <a:rPr lang="en-US"/>
              <a:pPr/>
              <a:t>7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88AD9-5F4F-2D46-834C-12EACC101145}" type="slidenum">
              <a:rPr lang="en-US"/>
              <a:pPr/>
              <a:t>8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574F19-D909-D047-947A-3BCA98EFD3AB}" type="slidenum">
              <a:rPr lang="en-US"/>
              <a:pPr/>
              <a:t>9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E06BE2B-9D57-1942-9745-EB4EAD72D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1284579-3F2F-0B49-85D5-C0DA811F3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0CC1F8-AB56-1F40-AD51-D905D9775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DA5C13-33F6-EE42-980A-4444B5C427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7A2F770-30A4-0141-B36E-8CB6E191E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35A06E-ED72-8B49-8A47-96FAB3064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8FC394-892F-9740-A029-B3E747A83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3D3E24A-B0D6-3749-9330-5258D52C5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9CF707-CF97-2A4B-A4C1-BAEBFFD19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15578F-49D8-3D43-A28E-831220B47A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D8D3BE7-3332-9E41-A654-28BA5E47B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298989-6FC7-1845-B481-7A0585154A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29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6400"/>
            <a:ext cx="85312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29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74800"/>
            <a:ext cx="85312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unnumbered_29_p50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6700"/>
            <a:ext cx="8531225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29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44700"/>
            <a:ext cx="853122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unnumbered_29_p50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85312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 descr="figure_29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2050" y="160338"/>
            <a:ext cx="4279900" cy="653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29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82600"/>
            <a:ext cx="8531225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29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5100"/>
            <a:ext cx="73247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table_29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78000"/>
            <a:ext cx="8531225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29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853122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ure_29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8531225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unnumbered_29_p49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7500"/>
            <a:ext cx="8531225" cy="62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figure_29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1300"/>
            <a:ext cx="8531225" cy="63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igure_29_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165100"/>
            <a:ext cx="72151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igure_29_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3700"/>
            <a:ext cx="8531225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unnumbered_29_p49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46100"/>
            <a:ext cx="85312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29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3800" y="165100"/>
            <a:ext cx="421163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unnumbered_29_p49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853122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unnumbered_29_p49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5100"/>
            <a:ext cx="22860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unnumbered_29_p50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82800"/>
            <a:ext cx="85312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29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46100"/>
            <a:ext cx="8531225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29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5100"/>
            <a:ext cx="71659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22</Words>
  <Application>Microsoft Macintosh PowerPoint</Application>
  <PresentationFormat>On-screen Show (4:3)</PresentationFormat>
  <Paragraphs>22</Paragraphs>
  <Slides>22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108</cp:revision>
  <dcterms:created xsi:type="dcterms:W3CDTF">2014-11-25T12:56:13Z</dcterms:created>
  <dcterms:modified xsi:type="dcterms:W3CDTF">2014-11-25T13:07:11Z</dcterms:modified>
  <cp:category/>
</cp:coreProperties>
</file>