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84" r:id="rId2"/>
    <p:sldId id="261" r:id="rId3"/>
    <p:sldId id="262" r:id="rId4"/>
    <p:sldId id="280" r:id="rId5"/>
    <p:sldId id="263" r:id="rId6"/>
    <p:sldId id="281" r:id="rId7"/>
    <p:sldId id="282" r:id="rId8"/>
    <p:sldId id="283" r:id="rId9"/>
    <p:sldId id="285" r:id="rId10"/>
    <p:sldId id="264" r:id="rId11"/>
    <p:sldId id="286" r:id="rId12"/>
    <p:sldId id="265" r:id="rId13"/>
    <p:sldId id="266" r:id="rId14"/>
    <p:sldId id="277" r:id="rId15"/>
    <p:sldId id="267" r:id="rId16"/>
    <p:sldId id="268" r:id="rId17"/>
    <p:sldId id="289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929"/>
  </p:normalViewPr>
  <p:slideViewPr>
    <p:cSldViewPr showGuides="1">
      <p:cViewPr varScale="1">
        <p:scale>
          <a:sx n="136" d="100"/>
          <a:sy n="136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1825C2-DE7D-B745-8716-DF086E3329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4" charset="0"/>
        <a:ea typeface="ＭＳ Ｐゴシック" pitchFamily="-10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4" charset="0"/>
        <a:ea typeface="ＭＳ Ｐゴシック" pitchFamily="-10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4" charset="0"/>
        <a:ea typeface="ＭＳ Ｐゴシック" pitchFamily="-10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4" charset="0"/>
        <a:ea typeface="ＭＳ Ｐゴシック" pitchFamily="-10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E4E06-12C7-854D-96A0-3214DF71F79F}" type="slidenum">
              <a:rPr lang="en-US"/>
              <a:pPr/>
              <a:t>1</a:t>
            </a:fld>
            <a:endParaRPr lang="en-US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5EA7D-80EF-5644-A26F-55093F9057A8}" type="slidenum">
              <a:rPr lang="en-US"/>
              <a:pPr/>
              <a:t>10</a:t>
            </a:fld>
            <a:endParaRPr lang="en-US"/>
          </a:p>
        </p:txBody>
      </p:sp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93404-F027-A54C-8989-7E415A13DED2}" type="slidenum">
              <a:rPr lang="en-US"/>
              <a:pPr/>
              <a:t>11</a:t>
            </a:fld>
            <a:endParaRPr lang="en-US"/>
          </a:p>
        </p:txBody>
      </p:sp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1354F-8E44-C94A-A20D-2BC9B13A43CC}" type="slidenum">
              <a:rPr lang="en-US"/>
              <a:pPr/>
              <a:t>12</a:t>
            </a:fld>
            <a:endParaRPr lang="en-US"/>
          </a:p>
        </p:txBody>
      </p:sp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BDE4C-4A72-594B-8749-6BA28B77F1E6}" type="slidenum">
              <a:rPr lang="en-US"/>
              <a:pPr/>
              <a:t>13</a:t>
            </a:fld>
            <a:endParaRPr 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17C7C-C984-8F4F-BB3F-B6161E4694B3}" type="slidenum">
              <a:rPr lang="en-US"/>
              <a:pPr/>
              <a:t>14</a:t>
            </a:fld>
            <a:endParaRPr lang="en-US"/>
          </a:p>
        </p:txBody>
      </p:sp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2A5A9-7A37-7843-AFDE-D55BBCDDAFC8}" type="slidenum">
              <a:rPr lang="en-US"/>
              <a:pPr/>
              <a:t>15</a:t>
            </a:fld>
            <a:endParaRPr lang="en-US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25D29-F51F-F24D-BAD8-E9B69C733BAA}" type="slidenum">
              <a:rPr lang="en-US"/>
              <a:pPr/>
              <a:t>16</a:t>
            </a:fld>
            <a:endParaRPr lang="en-US"/>
          </a:p>
        </p:txBody>
      </p:sp>
      <p:sp>
        <p:nvSpPr>
          <p:cNvPr id="163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F9F84-C6A0-5048-BFF7-029BC3B076A7}" type="slidenum">
              <a:rPr lang="en-US"/>
              <a:pPr/>
              <a:t>17</a:t>
            </a:fld>
            <a:endParaRPr lang="en-US"/>
          </a:p>
        </p:txBody>
      </p:sp>
      <p:sp>
        <p:nvSpPr>
          <p:cNvPr id="165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959A9-C980-C040-94B1-AF9C31827C6D}" type="slidenum">
              <a:rPr lang="en-US"/>
              <a:pPr/>
              <a:t>18</a:t>
            </a:fld>
            <a:endParaRPr lang="en-US"/>
          </a:p>
        </p:txBody>
      </p:sp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E1453-0173-7747-AD22-B2050AFDD4DD}" type="slidenum">
              <a:rPr lang="en-US"/>
              <a:pPr/>
              <a:t>19</a:t>
            </a:fld>
            <a:endParaRPr lang="en-US"/>
          </a:p>
        </p:txBody>
      </p:sp>
      <p:sp>
        <p:nvSpPr>
          <p:cNvPr id="167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2DF9E-1C87-EE47-8E77-C8AE05C7B71D}" type="slidenum">
              <a:rPr lang="en-US"/>
              <a:pPr/>
              <a:t>2</a:t>
            </a:fld>
            <a:endParaRPr lang="en-US"/>
          </a:p>
        </p:txBody>
      </p:sp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787FE-CADA-D54A-AEA2-D1854DEC4EB0}" type="slidenum">
              <a:rPr lang="en-US"/>
              <a:pPr/>
              <a:t>20</a:t>
            </a:fld>
            <a:endParaRPr lang="en-US"/>
          </a:p>
        </p:txBody>
      </p:sp>
      <p:sp>
        <p:nvSpPr>
          <p:cNvPr id="168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F8B4B-799B-514D-9E7B-482CBB6DC157}" type="slidenum">
              <a:rPr lang="en-US"/>
              <a:pPr/>
              <a:t>3</a:t>
            </a:fld>
            <a:endParaRPr lang="en-US"/>
          </a:p>
        </p:txBody>
      </p:sp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30AF3-7944-2242-BE5F-A3933D96E5F1}" type="slidenum">
              <a:rPr lang="en-US"/>
              <a:pPr/>
              <a:t>4</a:t>
            </a:fld>
            <a:endParaRPr lang="en-US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8CC9B-7187-F845-99F4-E88B4552A752}" type="slidenum">
              <a:rPr lang="en-US"/>
              <a:pPr/>
              <a:t>5</a:t>
            </a:fld>
            <a:endParaRPr lang="en-US"/>
          </a:p>
        </p:txBody>
      </p:sp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0D9EC-45BA-4644-9C11-B158F948A63D}" type="slidenum">
              <a:rPr lang="en-US"/>
              <a:pPr/>
              <a:t>6</a:t>
            </a:fld>
            <a:endParaRPr lang="en-US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FE41F-3990-9440-BA6F-13A17908E1D5}" type="slidenum">
              <a:rPr lang="en-US"/>
              <a:pPr/>
              <a:t>7</a:t>
            </a:fld>
            <a:endParaRPr 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985AE-22FD-F649-90CE-060C588D0863}" type="slidenum">
              <a:rPr lang="en-US"/>
              <a:pPr/>
              <a:t>8</a:t>
            </a:fld>
            <a:endParaRPr lang="en-US"/>
          </a:p>
        </p:txBody>
      </p:sp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4A013-1D15-9E4D-8491-28C111C9394A}" type="slidenum">
              <a:rPr lang="en-US"/>
              <a:pPr/>
              <a:t>9</a:t>
            </a:fld>
            <a:endParaRPr lang="en-US"/>
          </a:p>
        </p:txBody>
      </p:sp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353351-8160-7B4F-93DC-4BE55A3BB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F5F54A3-4BF9-F745-ADC9-A69356C21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641A82-5020-C940-9D92-94440BF312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6BE2F3-877F-5B42-9F2A-71E93DCA0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B2A1E5-5FCC-5D4A-A90A-2DF51ECBD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64D16E-EE15-E04C-82BB-CC9FD8B404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FC847B-4FFE-E64F-A25F-6D6D1DB31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D51F34E-997E-E647-8B90-7A8F57D4F8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1FE681-1F1D-0C43-8A42-52D8170126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C8AF42-408D-E94D-945D-398325E104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D0459F-5CF3-5243-8953-630FCA42F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92D9D5-05BD-324B-A65C-87FAA48189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unnumbered_27_p468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400" y="165100"/>
            <a:ext cx="68199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27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4700" y="165100"/>
            <a:ext cx="50704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unnumbered_27_p4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27200"/>
            <a:ext cx="85312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27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08100"/>
            <a:ext cx="8531225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27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5100"/>
            <a:ext cx="36623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table_27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5100"/>
            <a:ext cx="67103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27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6200" y="165100"/>
            <a:ext cx="39179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27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700"/>
            <a:ext cx="8531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unnumbered_27_p4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5100"/>
            <a:ext cx="83851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27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76500"/>
            <a:ext cx="85312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27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27200"/>
            <a:ext cx="853122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27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65100"/>
            <a:ext cx="29733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27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0" y="165100"/>
            <a:ext cx="36861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27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5100"/>
            <a:ext cx="68611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unnumbered_27_p46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03300"/>
            <a:ext cx="8531225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27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11200"/>
            <a:ext cx="8531225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unnumbered_27_p46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98700"/>
            <a:ext cx="85312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unnumbered_27_p46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8100" y="165100"/>
            <a:ext cx="40036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unnumbered_27_p46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531225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unnumbered_27_p468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08200"/>
            <a:ext cx="85312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20</Words>
  <Application>Microsoft Macintosh PowerPoint</Application>
  <PresentationFormat>On-screen Show (4:3)</PresentationFormat>
  <Paragraphs>20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Times</vt:lpstr>
      <vt:lpstr>Arial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108</cp:revision>
  <dcterms:created xsi:type="dcterms:W3CDTF">2014-11-18T12:30:46Z</dcterms:created>
  <dcterms:modified xsi:type="dcterms:W3CDTF">2014-11-18T13:19:31Z</dcterms:modified>
  <cp:category/>
</cp:coreProperties>
</file>