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73" r:id="rId2"/>
    <p:sldId id="274" r:id="rId3"/>
    <p:sldId id="275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 showGuides="1">
      <p:cViewPr varScale="1">
        <p:scale>
          <a:sx n="136" d="100"/>
          <a:sy n="136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6C5A6E-55C8-1B40-A677-0C62D68410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4" charset="0"/>
        <a:ea typeface="ＭＳ Ｐゴシック" pitchFamily="-10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4" charset="0"/>
        <a:ea typeface="ＭＳ Ｐゴシック" pitchFamily="-10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4" charset="0"/>
        <a:ea typeface="ＭＳ Ｐゴシック" pitchFamily="-10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4" charset="0"/>
        <a:ea typeface="ＭＳ Ｐゴシック" pitchFamily="-10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13B5F-EE01-7741-9ACC-4AC8459B46DD}" type="slidenum">
              <a:rPr lang="en-US"/>
              <a:pPr/>
              <a:t>1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3DB25-582E-3942-B822-E131D43EB1F8}" type="slidenum">
              <a:rPr lang="en-US"/>
              <a:pPr/>
              <a:t>10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E4735-31A7-0145-A091-921DCFCF6DA2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BCCF9-DA82-984E-A691-3A3FC5596367}" type="slidenum">
              <a:rPr lang="en-US"/>
              <a:pPr/>
              <a:t>2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CA2D1-F7DD-3F42-8D64-429272822430}" type="slidenum">
              <a:rPr lang="en-US"/>
              <a:pPr/>
              <a:t>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09B12-BB37-4F46-ADFE-D56EB6912266}" type="slidenum">
              <a:rPr lang="en-US"/>
              <a:pPr/>
              <a:t>4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0CFA6-7D93-F545-88B1-ED4A9E2DCECA}" type="slidenum">
              <a:rPr lang="en-US"/>
              <a:pPr/>
              <a:t>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53313-C3A1-6E49-9481-86C57A7A7DEA}" type="slidenum">
              <a:rPr lang="en-US"/>
              <a:pPr/>
              <a:t>6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936C8-CDB5-0742-9D93-EF45FE9DC673}" type="slidenum">
              <a:rPr lang="en-US"/>
              <a:pPr/>
              <a:t>7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D6E97-990B-C94A-8CA2-F3BAECE89157}" type="slidenum">
              <a:rPr lang="en-US"/>
              <a:pPr/>
              <a:t>8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4110C-BC73-5548-B1C7-191E3CB8D6C0}" type="slidenum">
              <a:rPr lang="en-US"/>
              <a:pPr/>
              <a:t>9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C7E8F7-0127-BC41-98FD-7549FF47B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05F514-9481-2E40-A579-0FDDD0EB6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0F4D16-06A3-594E-8A23-1307C6C99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47645E-08CA-E945-8695-0B4CE5915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F566B9-5F13-6E40-847E-3F4AAF3B6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F8FAA6-E838-A14E-987A-B9D3F84A7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5D1C668-8767-B141-B78E-8DF5166E9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F8FB74-2BDF-BD4A-93D5-21E87C007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0D175-9F96-BC4E-A778-706CC495A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ACEF3E-B9E9-DA4B-85F3-BE3DADFBD3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55B860-C6F4-DD48-8143-C01F47DAE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574B2E-3FDE-0449-85F8-0C7DAFB85B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unnumbered_25_p43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5100"/>
            <a:ext cx="74660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25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165100"/>
            <a:ext cx="75199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25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"/>
            <a:ext cx="8531225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unnumbered_25_p43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0200"/>
            <a:ext cx="8531225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unnumbered_25_p4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6100"/>
            <a:ext cx="8531225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25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65100"/>
            <a:ext cx="66246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25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5100"/>
            <a:ext cx="71612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fig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338138"/>
            <a:ext cx="8535987" cy="618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25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165100"/>
            <a:ext cx="74342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25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84200"/>
            <a:ext cx="8531225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25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0" y="165100"/>
            <a:ext cx="58499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11</Words>
  <Application>Microsoft Macintosh PowerPoint</Application>
  <PresentationFormat>On-screen Show (4:3)</PresentationFormat>
  <Paragraphs>11</Paragraphs>
  <Slides>11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109</cp:revision>
  <dcterms:created xsi:type="dcterms:W3CDTF">2014-11-04T13:19:57Z</dcterms:created>
  <dcterms:modified xsi:type="dcterms:W3CDTF">2014-11-04T13:37:11Z</dcterms:modified>
  <cp:category/>
</cp:coreProperties>
</file>