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75" r:id="rId3"/>
    <p:sldId id="262" r:id="rId4"/>
    <p:sldId id="263" r:id="rId5"/>
    <p:sldId id="276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9C4337"/>
    <a:srgbClr val="7C867C"/>
    <a:srgbClr val="718494"/>
    <a:srgbClr val="A74337"/>
    <a:srgbClr val="68776F"/>
    <a:srgbClr val="0C629B"/>
    <a:srgbClr val="E0EDF7"/>
    <a:srgbClr val="DA0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2787"/>
    <p:restoredTop sz="90929"/>
  </p:normalViewPr>
  <p:slideViewPr>
    <p:cSldViewPr showGuides="1">
      <p:cViewPr varScale="1">
        <p:scale>
          <a:sx n="136" d="100"/>
          <a:sy n="136" d="100"/>
        </p:scale>
        <p:origin x="-3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72919-9E1E-BA4E-85D1-33892D022B65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F4DC8-E100-4740-AC92-14602278E3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CE87FE-05A0-C34E-A9B6-055F1D1895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4C2D8F-7FAD-CA43-973C-A6EFF1CC3CE4}" type="slidenum">
              <a:rPr lang="en-US"/>
              <a:pPr/>
              <a:t>1</a:t>
            </a:fld>
            <a:endParaRPr lang="en-US"/>
          </a:p>
        </p:txBody>
      </p:sp>
      <p:sp>
        <p:nvSpPr>
          <p:cNvPr id="134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40945-1DCD-7E4A-BA3B-5089FF625334}" type="slidenum">
              <a:rPr lang="en-US"/>
              <a:pPr/>
              <a:t>10</a:t>
            </a:fld>
            <a:endParaRPr lang="en-US"/>
          </a:p>
        </p:txBody>
      </p:sp>
      <p:sp>
        <p:nvSpPr>
          <p:cNvPr id="143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AFAEA-8572-C340-96F6-472FC1232EDB}" type="slidenum">
              <a:rPr lang="en-US"/>
              <a:pPr/>
              <a:t>11</a:t>
            </a:fld>
            <a:endParaRPr lang="en-US"/>
          </a:p>
        </p:txBody>
      </p:sp>
      <p:sp>
        <p:nvSpPr>
          <p:cNvPr id="144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45A20-0291-114D-B01F-E9F73073ED09}" type="slidenum">
              <a:rPr lang="en-US"/>
              <a:pPr/>
              <a:t>12</a:t>
            </a:fld>
            <a:endParaRPr lang="en-US"/>
          </a:p>
        </p:txBody>
      </p:sp>
      <p:sp>
        <p:nvSpPr>
          <p:cNvPr id="145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20BFAC-3698-104E-9194-08724A828EE5}" type="slidenum">
              <a:rPr lang="en-US"/>
              <a:pPr/>
              <a:t>13</a:t>
            </a:fld>
            <a:endParaRPr lang="en-US"/>
          </a:p>
        </p:txBody>
      </p:sp>
      <p:sp>
        <p:nvSpPr>
          <p:cNvPr id="146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0DDD24-C83A-6D44-95B0-F749B113F760}" type="slidenum">
              <a:rPr lang="en-US"/>
              <a:pPr/>
              <a:t>2</a:t>
            </a:fld>
            <a:endParaRPr lang="en-US"/>
          </a:p>
        </p:txBody>
      </p:sp>
      <p:sp>
        <p:nvSpPr>
          <p:cNvPr id="135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CFBF52-AF59-A245-B9F0-7706896C949C}" type="slidenum">
              <a:rPr lang="en-US"/>
              <a:pPr/>
              <a:t>3</a:t>
            </a:fld>
            <a:endParaRPr lang="en-US"/>
          </a:p>
        </p:txBody>
      </p:sp>
      <p:sp>
        <p:nvSpPr>
          <p:cNvPr id="136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9B8856-ECFE-1944-9B52-0DEAF979CB01}" type="slidenum">
              <a:rPr lang="en-US"/>
              <a:pPr/>
              <a:t>4</a:t>
            </a:fld>
            <a:endParaRPr lang="en-US"/>
          </a:p>
        </p:txBody>
      </p:sp>
      <p:sp>
        <p:nvSpPr>
          <p:cNvPr id="137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3173C-2BF3-B143-AEE4-2DB2392C863F}" type="slidenum">
              <a:rPr lang="en-US"/>
              <a:pPr/>
              <a:t>5</a:t>
            </a:fld>
            <a:endParaRPr lang="en-US"/>
          </a:p>
        </p:txBody>
      </p:sp>
      <p:sp>
        <p:nvSpPr>
          <p:cNvPr id="138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0BED1-E51F-7D47-ACE3-59170C8386DD}" type="slidenum">
              <a:rPr lang="en-US"/>
              <a:pPr/>
              <a:t>6</a:t>
            </a:fld>
            <a:endParaRPr lang="en-US"/>
          </a:p>
        </p:txBody>
      </p:sp>
      <p:sp>
        <p:nvSpPr>
          <p:cNvPr id="139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334BE9-6B1F-2544-96CD-A48E5919D4FA}" type="slidenum">
              <a:rPr lang="en-US"/>
              <a:pPr/>
              <a:t>7</a:t>
            </a:fld>
            <a:endParaRPr lang="en-US"/>
          </a:p>
        </p:txBody>
      </p:sp>
      <p:sp>
        <p:nvSpPr>
          <p:cNvPr id="140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774D6-D2BB-A34A-9DFD-679708FC182A}" type="slidenum">
              <a:rPr lang="en-US"/>
              <a:pPr/>
              <a:t>8</a:t>
            </a:fld>
            <a:endParaRPr lang="en-US"/>
          </a:p>
        </p:txBody>
      </p:sp>
      <p:sp>
        <p:nvSpPr>
          <p:cNvPr id="141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8C9BA-9245-1041-80C3-9A449C72A465}" type="slidenum">
              <a:rPr lang="en-US"/>
              <a:pPr/>
              <a:t>9</a:t>
            </a:fld>
            <a:endParaRPr lang="en-US"/>
          </a:p>
        </p:txBody>
      </p:sp>
      <p:sp>
        <p:nvSpPr>
          <p:cNvPr id="142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C58F91E-A967-2E4E-ABF4-6383123BC1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BD5E790-AF9F-FF46-AA48-8B2F758468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5500" y="76200"/>
            <a:ext cx="1943100" cy="327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5676900" cy="327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0C22A8D-4A1A-744E-8294-D85E6B1B13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9800740-178F-F843-AC7F-365B2FD03F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E548406-938A-4A4B-AE03-4D86A5F6AC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C1E541-FAB4-2C40-82F5-E12A16A423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D31DE02-A24D-A44E-8625-78B11DC92D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8B59002-0411-DD41-927A-ED731B1AF2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AE99773-05E0-4844-9E8F-F0CD35CCA5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B1C8995-5FF0-934C-866F-7CFD4E0AED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61A74CF-2299-7C45-BAC7-F9B7965FF8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286BEB-91E3-0946-81F8-93A7F647C8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895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344C5-BD6D-1447-AEFC-452F6577B29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figure_24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8531225" cy="48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figure_24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46100"/>
            <a:ext cx="8531225" cy="578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figure_24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79400"/>
            <a:ext cx="8531225" cy="63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figure_24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" y="165100"/>
            <a:ext cx="758031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figure_24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" y="165100"/>
            <a:ext cx="783748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unnumbered_24_p4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032000"/>
            <a:ext cx="85312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figure_24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90700"/>
            <a:ext cx="8531225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figure_24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100" y="165100"/>
            <a:ext cx="677703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unnumbered_24_p4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92200"/>
            <a:ext cx="85312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figure_24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97000"/>
            <a:ext cx="8531225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igure_24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49300"/>
            <a:ext cx="8531225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igure_24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0900" y="165100"/>
            <a:ext cx="49053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figure_24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71500"/>
            <a:ext cx="8531225" cy="571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13</Words>
  <Application>Microsoft Macintosh PowerPoint</Application>
  <PresentationFormat>On-screen Show (4:3)</PresentationFormat>
  <Paragraphs>13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Times</vt:lpstr>
      <vt:lpstr>Arial</vt:lpstr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Manager>Sumanas, Inc.</Manager>
  <Company>W. H. Freeman &amp; Company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Biochemistry: A Short Course</dc:title>
  <dc:subject/>
  <dc:creator>Tymoczko, Berg, Stryer</dc:creator>
  <cp:keywords/>
  <dc:description/>
  <cp:lastModifiedBy>Ty Hoffman</cp:lastModifiedBy>
  <cp:revision>109</cp:revision>
  <cp:lastPrinted>2014-10-30T12:07:05Z</cp:lastPrinted>
  <dcterms:created xsi:type="dcterms:W3CDTF">2014-10-30T12:00:09Z</dcterms:created>
  <dcterms:modified xsi:type="dcterms:W3CDTF">2014-10-30T12:10:49Z</dcterms:modified>
  <cp:category/>
</cp:coreProperties>
</file>