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3" r:id="rId3"/>
    <p:sldId id="280" r:id="rId4"/>
    <p:sldId id="267" r:id="rId5"/>
    <p:sldId id="268" r:id="rId6"/>
    <p:sldId id="269" r:id="rId7"/>
    <p:sldId id="283" r:id="rId8"/>
    <p:sldId id="270" r:id="rId9"/>
    <p:sldId id="271" r:id="rId10"/>
    <p:sldId id="273" r:id="rId11"/>
    <p:sldId id="274" r:id="rId12"/>
    <p:sldId id="275" r:id="rId13"/>
    <p:sldId id="276" r:id="rId14"/>
    <p:sldId id="282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4337"/>
    <a:srgbClr val="7C867C"/>
    <a:srgbClr val="718494"/>
    <a:srgbClr val="A74337"/>
    <a:srgbClr val="68776F"/>
    <a:srgbClr val="0C629B"/>
    <a:srgbClr val="E0EDF7"/>
    <a:srgbClr val="DA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howGuides="1">
      <p:cViewPr varScale="1">
        <p:scale>
          <a:sx n="195" d="100"/>
          <a:sy n="195" d="100"/>
        </p:scale>
        <p:origin x="-1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8501B-DC0D-4841-9789-50CF9228A2A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6AEE-44CE-2B46-B1CE-D2A4C78C6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4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4E8F5B-56D0-9D4E-98B6-E2CDA42A0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6407B-390D-0140-B328-B6ED113ED880}" type="slidenum">
              <a:rPr lang="en-US"/>
              <a:pPr/>
              <a:t>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A9EF2-A988-C348-9153-A74C17A4A2E5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CD5DD-88D5-B941-9892-6357B2BC4740}" type="slidenum">
              <a:rPr lang="en-US"/>
              <a:pPr/>
              <a:t>11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FA01F-ADC7-8D40-9395-EECD3414037C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74A42-731D-BF4F-AA35-63AAC3EB6164}" type="slidenum">
              <a:rPr lang="en-US"/>
              <a:pPr/>
              <a:t>13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AD83A-501C-5C4A-95D7-4B0FAFA88814}" type="slidenum">
              <a:rPr lang="en-US"/>
              <a:pPr/>
              <a:t>14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FA798-A622-8741-946D-C481D883644D}" type="slidenum">
              <a:rPr lang="en-US"/>
              <a:pPr/>
              <a:t>15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CBE4E-01F5-D844-87FE-F23F0AE39610}" type="slidenum">
              <a:rPr lang="en-US"/>
              <a:pPr/>
              <a:t>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44D99-F283-BC47-A564-BA464AC5C734}" type="slidenum">
              <a:rPr lang="en-US"/>
              <a:pPr/>
              <a:t>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07DF8-6DB4-9A43-9A5B-959764D68D75}" type="slidenum">
              <a:rPr lang="en-US"/>
              <a:pPr/>
              <a:t>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BF5E7-BFC9-F342-8785-779DC95A5195}" type="slidenum">
              <a:rPr lang="en-US"/>
              <a:pPr/>
              <a:t>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7B7A3-8405-1C4E-BBF2-6AD6A4EBC049}" type="slidenum">
              <a:rPr lang="en-US"/>
              <a:pPr/>
              <a:t>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9486D-D347-EC40-B40A-64A096F2CA7D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A1907-853E-7545-A0C7-31842DBE7A78}" type="slidenum">
              <a:rPr lang="en-US"/>
              <a:pPr/>
              <a:t>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57A1D-D28B-3C45-80F7-4385B3B72666}" type="slidenum">
              <a:rPr lang="en-US"/>
              <a:pPr/>
              <a:t>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89340D-3FD0-F441-AFCA-DC360DB42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2CF00F-D02F-3A4C-930B-41CC4D567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669D52-B9CA-454A-AF17-641D7A1BD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0ED3CD-8A4A-CC42-B100-0F2049E6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5FB451-D420-314A-A21D-9C6ED3835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8889FF-240E-8E49-9D39-70ACD6D1B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55266B-E079-C846-B5F8-550EE9FE2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F7FCF-4EAE-CE44-AFFE-AF61A7F80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EA460A-C05F-F74A-9492-CE744D952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46A9F8-AF40-AC47-AAA9-5760F0DDB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494E1-5F4C-264E-B32D-710A72AF7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DC7AEA-BDFB-E54B-9A98-892D2DD964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2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03300"/>
            <a:ext cx="85312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20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97000"/>
            <a:ext cx="85312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20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165100"/>
            <a:ext cx="58864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20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600" y="165100"/>
            <a:ext cx="36195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22300"/>
            <a:ext cx="8531225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table_20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85312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20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700" y="165100"/>
            <a:ext cx="65881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20_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5312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table_2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65100"/>
            <a:ext cx="66182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20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65100"/>
            <a:ext cx="60277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20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11300"/>
            <a:ext cx="853122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 descr="fig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13" y="160338"/>
            <a:ext cx="7011987" cy="653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nnumbered_20_p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266700"/>
            <a:ext cx="7539038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20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53122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20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800" y="165100"/>
            <a:ext cx="42291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15</Words>
  <Application>Microsoft Macintosh PowerPoint</Application>
  <PresentationFormat>On-screen Show (4:3)</PresentationFormat>
  <Paragraphs>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107</cp:revision>
  <cp:lastPrinted>2015-10-27T12:02:46Z</cp:lastPrinted>
  <dcterms:created xsi:type="dcterms:W3CDTF">2014-10-23T11:51:06Z</dcterms:created>
  <dcterms:modified xsi:type="dcterms:W3CDTF">2015-10-27T12:02:53Z</dcterms:modified>
  <cp:category/>
</cp:coreProperties>
</file>