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61" r:id="rId2"/>
    <p:sldId id="262" r:id="rId3"/>
    <p:sldId id="263" r:id="rId4"/>
    <p:sldId id="285" r:id="rId5"/>
    <p:sldId id="264" r:id="rId6"/>
    <p:sldId id="279" r:id="rId7"/>
    <p:sldId id="280" r:id="rId8"/>
    <p:sldId id="281" r:id="rId9"/>
    <p:sldId id="282" r:id="rId10"/>
    <p:sldId id="267" r:id="rId11"/>
    <p:sldId id="283" r:id="rId12"/>
    <p:sldId id="268" r:id="rId13"/>
    <p:sldId id="28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C4337"/>
    <a:srgbClr val="7C867C"/>
    <a:srgbClr val="718494"/>
    <a:srgbClr val="A74337"/>
    <a:srgbClr val="68776F"/>
    <a:srgbClr val="0C629B"/>
    <a:srgbClr val="E0EDF7"/>
    <a:srgbClr val="DA00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2787"/>
    <p:restoredTop sz="90929"/>
  </p:normalViewPr>
  <p:slideViewPr>
    <p:cSldViewPr showGuides="1">
      <p:cViewPr varScale="1">
        <p:scale>
          <a:sx n="136" d="100"/>
          <a:sy n="136" d="100"/>
        </p:scale>
        <p:origin x="-3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C426F8-2C41-F444-B6C7-AA59B3CAC3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56301-2AB1-E84D-874C-E8260A71DB6C}" type="slidenum">
              <a:rPr lang="en-US"/>
              <a:pPr/>
              <a:t>1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E1EAED-CD3E-D046-BBF2-B6CE59BD36E8}" type="slidenum">
              <a:rPr lang="en-US"/>
              <a:pPr/>
              <a:t>10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C2430B-365C-094D-A8AC-2F54D1EE1010}" type="slidenum">
              <a:rPr lang="en-US"/>
              <a:pPr/>
              <a:t>11</a:t>
            </a:fld>
            <a:endParaRPr lang="en-US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4ABEA-1116-0F46-9B56-31E6E89831D4}" type="slidenum">
              <a:rPr lang="en-US"/>
              <a:pPr/>
              <a:t>12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98C99A-D76E-0D47-AE45-9089C0D8057B}" type="slidenum">
              <a:rPr lang="en-US"/>
              <a:pPr/>
              <a:t>13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0D7D2E-B090-0540-8A50-DE077621D0EB}" type="slidenum">
              <a:rPr lang="en-US"/>
              <a:pPr/>
              <a:t>14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464A2-9847-6C49-A260-DD743111BCB8}" type="slidenum">
              <a:rPr lang="en-US"/>
              <a:pPr/>
              <a:t>15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BBD7F-B3BE-5B4D-8438-15B557DE7374}" type="slidenum">
              <a:rPr lang="en-US"/>
              <a:pPr/>
              <a:t>16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95F09-5CC4-0A44-A80A-C9318B3FE572}" type="slidenum">
              <a:rPr lang="en-US"/>
              <a:pPr/>
              <a:t>17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912A7-EDB3-0B42-8DEB-676328BCC18A}" type="slidenum">
              <a:rPr lang="en-US"/>
              <a:pPr/>
              <a:t>2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97DFCF-7975-2A40-88F5-76A3BE4DB171}" type="slidenum">
              <a:rPr lang="en-US"/>
              <a:pPr/>
              <a:t>3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E7BC0-E38B-7040-B1B8-106F5F6AF6E5}" type="slidenum">
              <a:rPr lang="en-US"/>
              <a:pPr/>
              <a:t>4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EF5407-6ADD-4642-8554-BC32445FC171}" type="slidenum">
              <a:rPr lang="en-US"/>
              <a:pPr/>
              <a:t>5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971E7-1F92-2047-85E9-733B522ED0C3}" type="slidenum">
              <a:rPr lang="en-US"/>
              <a:pPr/>
              <a:t>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6A9B93-CB74-B641-B27F-A9FD937E331A}" type="slidenum">
              <a:rPr lang="en-US"/>
              <a:pPr/>
              <a:t>7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2AF2B-CCDA-064C-920F-F889B5043755}" type="slidenum">
              <a:rPr lang="en-US"/>
              <a:pPr/>
              <a:t>8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A37207-013F-8B4F-A8C3-DDA2381FDDD8}" type="slidenum">
              <a:rPr lang="en-US"/>
              <a:pPr/>
              <a:t>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E1B3A08-791B-9D44-AAE8-A1EF68102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854C831-96A0-0B41-B986-2587F2775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05500" y="76200"/>
            <a:ext cx="1943100" cy="327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5676900" cy="327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19C02E-A965-C745-A96F-33D9810428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2F9F96-5576-4A48-A2C4-391343B65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2C108E8-49BA-1445-A2EE-9E7E0ED06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76200"/>
            <a:ext cx="38100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54A5C1-4A7D-FC49-9CFF-64096A6F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292106-98B9-B94C-9F58-E9B23C5CB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CDE55C8-FE45-5749-8E1B-101D263A9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3AF08D-5DBD-7145-BF3F-018CD7C5C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A2B51C-B511-714E-8F89-8FC1B2F034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CE0D4E-AFE6-C34D-B1A5-5FCA4AF94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3F23D4-6F4A-FD47-A366-8FAAB2EDA5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2895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A344C5-BD6D-1447-AEFC-452F6577B29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Arial" pitchFamily="-10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figure_19_00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65100"/>
            <a:ext cx="67881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figure_19_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39800"/>
            <a:ext cx="85312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unnumbered_19_p3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44500"/>
            <a:ext cx="8531225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figure_19_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4600" y="165100"/>
            <a:ext cx="66611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tabl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882650"/>
            <a:ext cx="8535987" cy="5091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figure_19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0" y="165100"/>
            <a:ext cx="43275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figure_19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35000"/>
            <a:ext cx="85312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figure_19_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165100"/>
            <a:ext cx="4479925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figure_19_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165100"/>
            <a:ext cx="6154738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figure_19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165100"/>
            <a:ext cx="8312150" cy="653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figure_19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11300"/>
            <a:ext cx="85312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unnumbered 19 p3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882775"/>
            <a:ext cx="8535987" cy="309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figure_19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06500"/>
            <a:ext cx="8531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unnumbered_19_p33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14500"/>
            <a:ext cx="853122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5" name="Picture 3" descr="unnumbered 19 p332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901825"/>
            <a:ext cx="8535987" cy="305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unnumbered_19_p3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778000"/>
            <a:ext cx="85312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unnumbered_19_p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531225" cy="382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17</Words>
  <Application>Microsoft Macintosh PowerPoint</Application>
  <PresentationFormat>On-screen Show (4:3)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Manager>Sumanas, Inc.</Manager>
  <Company>W. H. Freeman &amp; Company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Biochemistry: A Short Course</dc:title>
  <dc:subject/>
  <dc:creator>Tymoczko, Berg, Stryer</dc:creator>
  <cp:keywords/>
  <dc:description/>
  <cp:lastModifiedBy>Ty Hoffman</cp:lastModifiedBy>
  <cp:revision>109</cp:revision>
  <dcterms:created xsi:type="dcterms:W3CDTF">2014-10-16T11:31:32Z</dcterms:created>
  <dcterms:modified xsi:type="dcterms:W3CDTF">2014-10-16T12:31:07Z</dcterms:modified>
  <cp:category/>
</cp:coreProperties>
</file>