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61" r:id="rId2"/>
    <p:sldId id="262" r:id="rId3"/>
    <p:sldId id="264" r:id="rId4"/>
    <p:sldId id="276" r:id="rId5"/>
    <p:sldId id="265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C4337"/>
    <a:srgbClr val="7C867C"/>
    <a:srgbClr val="718494"/>
    <a:srgbClr val="A74337"/>
    <a:srgbClr val="68776F"/>
    <a:srgbClr val="0C629B"/>
    <a:srgbClr val="E0EDF7"/>
    <a:srgbClr val="DA0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32787"/>
    <p:restoredTop sz="90929"/>
  </p:normalViewPr>
  <p:slideViewPr>
    <p:cSldViewPr showGuides="1">
      <p:cViewPr varScale="1">
        <p:scale>
          <a:sx n="136" d="100"/>
          <a:sy n="136" d="100"/>
        </p:scale>
        <p:origin x="-3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2222B3-1414-8449-84B7-7814E13A58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2758B3-F596-6043-9438-7A318B80C752}" type="slidenum">
              <a:rPr lang="en-US"/>
              <a:pPr/>
              <a:t>1</a:t>
            </a:fld>
            <a:endParaRPr lang="en-US"/>
          </a:p>
        </p:txBody>
      </p:sp>
      <p:sp>
        <p:nvSpPr>
          <p:cNvPr id="142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B60891-DB38-2041-9E43-94BE55F110C7}" type="slidenum">
              <a:rPr lang="en-US"/>
              <a:pPr/>
              <a:t>10</a:t>
            </a:fld>
            <a:endParaRPr lang="en-US"/>
          </a:p>
        </p:txBody>
      </p:sp>
      <p:sp>
        <p:nvSpPr>
          <p:cNvPr id="153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0E553F-521B-194D-93F4-B3DCC65ADBFF}" type="slidenum">
              <a:rPr lang="en-US"/>
              <a:pPr/>
              <a:t>11</a:t>
            </a:fld>
            <a:endParaRPr lang="en-US"/>
          </a:p>
        </p:txBody>
      </p:sp>
      <p:sp>
        <p:nvSpPr>
          <p:cNvPr id="154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378FE8-99E2-6B4E-905C-D1061A123E6A}" type="slidenum">
              <a:rPr lang="en-US"/>
              <a:pPr/>
              <a:t>12</a:t>
            </a:fld>
            <a:endParaRPr lang="en-US"/>
          </a:p>
        </p:txBody>
      </p:sp>
      <p:sp>
        <p:nvSpPr>
          <p:cNvPr id="155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307A9-EA7B-6B43-9377-E8DBB537202F}" type="slidenum">
              <a:rPr lang="en-US"/>
              <a:pPr/>
              <a:t>13</a:t>
            </a:fld>
            <a:endParaRPr lang="en-US"/>
          </a:p>
        </p:txBody>
      </p:sp>
      <p:sp>
        <p:nvSpPr>
          <p:cNvPr id="156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FF2B3-C312-B543-B3B4-3C309757EA6F}" type="slidenum">
              <a:rPr lang="en-US"/>
              <a:pPr/>
              <a:t>14</a:t>
            </a:fld>
            <a:endParaRPr lang="en-US"/>
          </a:p>
        </p:txBody>
      </p:sp>
      <p:sp>
        <p:nvSpPr>
          <p:cNvPr id="158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B55D8A-5362-E748-83A5-3A6C5DC08B58}" type="slidenum">
              <a:rPr lang="en-US"/>
              <a:pPr/>
              <a:t>15</a:t>
            </a:fld>
            <a:endParaRPr lang="en-US"/>
          </a:p>
        </p:txBody>
      </p:sp>
      <p:sp>
        <p:nvSpPr>
          <p:cNvPr id="159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7847C-BE7E-F54F-8BAB-22527DCC35C5}" type="slidenum">
              <a:rPr lang="en-US"/>
              <a:pPr/>
              <a:t>16</a:t>
            </a:fld>
            <a:endParaRPr lang="en-US"/>
          </a:p>
        </p:txBody>
      </p:sp>
      <p:sp>
        <p:nvSpPr>
          <p:cNvPr id="160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21B68F-7EDC-544D-8ADE-4B33BF352C3E}" type="slidenum">
              <a:rPr lang="en-US"/>
              <a:pPr/>
              <a:t>17</a:t>
            </a:fld>
            <a:endParaRPr lang="en-US"/>
          </a:p>
        </p:txBody>
      </p:sp>
      <p:sp>
        <p:nvSpPr>
          <p:cNvPr id="161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030525-6713-4A4C-BE52-1FD492907B21}" type="slidenum">
              <a:rPr lang="en-US"/>
              <a:pPr/>
              <a:t>2</a:t>
            </a:fld>
            <a:endParaRPr lang="en-US"/>
          </a:p>
        </p:txBody>
      </p:sp>
      <p:sp>
        <p:nvSpPr>
          <p:cNvPr id="143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2A2560-A603-444F-ABD1-3E22289C85AA}" type="slidenum">
              <a:rPr lang="en-US"/>
              <a:pPr/>
              <a:t>3</a:t>
            </a:fld>
            <a:endParaRPr lang="en-US"/>
          </a:p>
        </p:txBody>
      </p:sp>
      <p:sp>
        <p:nvSpPr>
          <p:cNvPr id="145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6B2C33-0E24-3347-ABBA-191299DF027E}" type="slidenum">
              <a:rPr lang="en-US"/>
              <a:pPr/>
              <a:t>4</a:t>
            </a:fld>
            <a:endParaRPr lang="en-US"/>
          </a:p>
        </p:txBody>
      </p:sp>
      <p:sp>
        <p:nvSpPr>
          <p:cNvPr id="146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0D642-DEBB-E644-981D-FA8D0E013AF2}" type="slidenum">
              <a:rPr lang="en-US"/>
              <a:pPr/>
              <a:t>5</a:t>
            </a:fld>
            <a:endParaRPr lang="en-US"/>
          </a:p>
        </p:txBody>
      </p:sp>
      <p:sp>
        <p:nvSpPr>
          <p:cNvPr id="147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98AD77-07DB-4646-8D03-2CE47A01AB37}" type="slidenum">
              <a:rPr lang="en-US"/>
              <a:pPr/>
              <a:t>6</a:t>
            </a:fld>
            <a:endParaRPr lang="en-US"/>
          </a:p>
        </p:txBody>
      </p:sp>
      <p:sp>
        <p:nvSpPr>
          <p:cNvPr id="149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799B6-FCD5-994F-BF1B-8A4719CD78A5}" type="slidenum">
              <a:rPr lang="en-US"/>
              <a:pPr/>
              <a:t>7</a:t>
            </a:fld>
            <a:endParaRPr lang="en-US"/>
          </a:p>
        </p:txBody>
      </p:sp>
      <p:sp>
        <p:nvSpPr>
          <p:cNvPr id="150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B28480-B60D-5C4B-950B-39EDDA4F50B4}" type="slidenum">
              <a:rPr lang="en-US"/>
              <a:pPr/>
              <a:t>8</a:t>
            </a:fld>
            <a:endParaRPr lang="en-US"/>
          </a:p>
        </p:txBody>
      </p:sp>
      <p:sp>
        <p:nvSpPr>
          <p:cNvPr id="151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7C7F1-97F8-6043-849D-E12605337FC2}" type="slidenum">
              <a:rPr lang="en-US"/>
              <a:pPr/>
              <a:t>9</a:t>
            </a:fld>
            <a:endParaRPr lang="en-US"/>
          </a:p>
        </p:txBody>
      </p:sp>
      <p:sp>
        <p:nvSpPr>
          <p:cNvPr id="152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8F3773B-CE2E-5944-9117-1635D1ED29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B2931A-7A4A-3F44-90C7-DB1E1B54CB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05500" y="76200"/>
            <a:ext cx="1943100" cy="327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5676900" cy="327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0280617-568B-914F-A00C-E2D7746817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6321CFB-100F-7048-83DA-55E442C311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3099FFA-D963-7D49-AC0D-FCECD52A08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9AA7A7D-AB07-304E-BAB7-ABC428F7DD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75F27C6-702F-4049-A367-B5D80093E1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7B9F58A-72AF-BA4C-89F8-D6D6FF37B3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56EB6CA-28E5-9D46-951F-B46F5FBF15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DA2AB90-90C0-AF4A-B9D9-7D0F108BA7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4CDABBD-DC0F-374C-AAA7-075A908F95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76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FD43D7-1496-C74C-A697-0C5B05C56BA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28956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A344C5-BD6D-1447-AEFC-452F6577B29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6" charset="0"/>
        </a:defRPr>
      </a:lvl2pPr>
      <a:lvl3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6" charset="0"/>
        </a:defRPr>
      </a:lvl3pPr>
      <a:lvl4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6" charset="0"/>
        </a:defRPr>
      </a:lvl4pPr>
      <a:lvl5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figure_18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93900"/>
            <a:ext cx="853122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unnumbered_18_p320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0100" y="165100"/>
            <a:ext cx="2468563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unnumbered_18_p320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17700"/>
            <a:ext cx="853122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unnumbered_18_p320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47900"/>
            <a:ext cx="85312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unnumbered_18_p3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22500"/>
            <a:ext cx="853122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figure_18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66700"/>
            <a:ext cx="85312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figure_18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8800" y="165100"/>
            <a:ext cx="294322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figure_18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89000"/>
            <a:ext cx="853122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figure_18_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41300"/>
            <a:ext cx="8531225" cy="637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figure_18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65100"/>
            <a:ext cx="572770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figure_18_03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8100" y="165100"/>
            <a:ext cx="6538913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table_18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06500"/>
            <a:ext cx="853122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figure_18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5100" y="165100"/>
            <a:ext cx="3741738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unnumbered_18_p3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841500"/>
            <a:ext cx="8531225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unnumbered_18_p320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463800"/>
            <a:ext cx="85312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unnumbered_18_p320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0700" y="165100"/>
            <a:ext cx="301625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unnumbered_18_p320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05000"/>
            <a:ext cx="8531225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17</Words>
  <Application>Microsoft Macintosh PowerPoint</Application>
  <PresentationFormat>On-screen Show (4:3)</PresentationFormat>
  <Paragraphs>17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Times</vt:lpstr>
      <vt:lpstr>Arial</vt:lpstr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Manager>Sumanas, Inc.</Manager>
  <Company>W. H. Freeman &amp; Company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Biochemistry: A Short Course</dc:title>
  <dc:subject/>
  <dc:creator>Tymoczko, Berg, Stryer</dc:creator>
  <cp:keywords/>
  <dc:description/>
  <cp:lastModifiedBy>Ty Hoffman</cp:lastModifiedBy>
  <cp:revision>106</cp:revision>
  <dcterms:created xsi:type="dcterms:W3CDTF">2014-10-09T12:17:23Z</dcterms:created>
  <dcterms:modified xsi:type="dcterms:W3CDTF">2014-10-09T12:26:34Z</dcterms:modified>
  <cp:category/>
</cp:coreProperties>
</file>