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notesSlides/notesSlide1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75" r:id="rId2"/>
    <p:sldId id="261" r:id="rId3"/>
    <p:sldId id="262" r:id="rId4"/>
    <p:sldId id="263" r:id="rId5"/>
    <p:sldId id="276" r:id="rId6"/>
    <p:sldId id="277" r:id="rId7"/>
    <p:sldId id="264" r:id="rId8"/>
    <p:sldId id="265" r:id="rId9"/>
    <p:sldId id="266" r:id="rId10"/>
    <p:sldId id="279" r:id="rId11"/>
    <p:sldId id="267" r:id="rId12"/>
    <p:sldId id="268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 showGuides="1">
      <p:cViewPr varScale="1">
        <p:scale>
          <a:sx n="136" d="100"/>
          <a:sy n="136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4FD427-450A-604E-BDAB-0FE13A1123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2A9D5-7DC6-DD4A-BD27-CBB95670F717}" type="slidenum">
              <a:rPr lang="en-US"/>
              <a:pPr/>
              <a:t>1</a:t>
            </a:fld>
            <a:endParaRPr lang="en-US"/>
          </a:p>
        </p:txBody>
      </p:sp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4F3C3-F482-204F-8442-8CA8B0BE8ECB}" type="slidenum">
              <a:rPr lang="en-US"/>
              <a:pPr/>
              <a:t>10</a:t>
            </a:fld>
            <a:endParaRPr lang="en-US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65A68-CACE-1643-B795-16747F3692DA}" type="slidenum">
              <a:rPr lang="en-US"/>
              <a:pPr/>
              <a:t>11</a:t>
            </a:fld>
            <a:endParaRPr lang="en-US"/>
          </a:p>
        </p:txBody>
      </p:sp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2256C-77C9-E94A-BBD7-141CC67DCF7F}" type="slidenum">
              <a:rPr lang="en-US"/>
              <a:pPr/>
              <a:t>12</a:t>
            </a:fld>
            <a:endParaRPr lang="en-US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2FB98-5151-634A-8733-B79B0176F2AE}" type="slidenum">
              <a:rPr lang="en-US"/>
              <a:pPr/>
              <a:t>13</a:t>
            </a:fld>
            <a:endParaRPr lang="en-US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AFD65-0A16-8F48-86CC-EF8AEDD5CA29}" type="slidenum">
              <a:rPr lang="en-US"/>
              <a:pPr/>
              <a:t>14</a:t>
            </a:fld>
            <a:endParaRPr lang="en-US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3C021-B2EF-7D40-B735-CA6F5DB1125F}" type="slidenum">
              <a:rPr lang="en-US"/>
              <a:pPr/>
              <a:t>15</a:t>
            </a:fld>
            <a:endParaRPr lang="en-US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97B92-5BC6-FF4B-B1EA-105F56AD20DE}" type="slidenum">
              <a:rPr lang="en-US"/>
              <a:pPr/>
              <a:t>2</a:t>
            </a:fld>
            <a:endParaRPr lang="en-US"/>
          </a:p>
        </p:txBody>
      </p:sp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5DA0A-46E7-5043-8988-4D2454380CB8}" type="slidenum">
              <a:rPr lang="en-US"/>
              <a:pPr/>
              <a:t>3</a:t>
            </a:fld>
            <a:endParaRPr lang="en-US"/>
          </a:p>
        </p:txBody>
      </p:sp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84939-DC3C-A748-A97C-F5E363A7B2A7}" type="slidenum">
              <a:rPr lang="en-US"/>
              <a:pPr/>
              <a:t>4</a:t>
            </a:fld>
            <a:endParaRPr lang="en-US"/>
          </a:p>
        </p:txBody>
      </p:sp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E440E-B1D9-4641-9B5F-080DB42FB0D2}" type="slidenum">
              <a:rPr lang="en-US"/>
              <a:pPr/>
              <a:t>5</a:t>
            </a:fld>
            <a:endParaRPr lang="en-US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47CCA-4EC3-BC47-BBD7-D26A9760D9BE}" type="slidenum">
              <a:rPr lang="en-US"/>
              <a:pPr/>
              <a:t>6</a:t>
            </a:fld>
            <a:endParaRPr lang="en-US"/>
          </a:p>
        </p:txBody>
      </p:sp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7AB77-A3CC-F14C-99BC-2F6C00C466E6}" type="slidenum">
              <a:rPr lang="en-US"/>
              <a:pPr/>
              <a:t>7</a:t>
            </a:fld>
            <a:endParaRPr lang="en-US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AFF00-9DE5-9147-BDE9-B1E26D3EDFB1}" type="slidenum">
              <a:rPr lang="en-US"/>
              <a:pPr/>
              <a:t>8</a:t>
            </a:fld>
            <a:endParaRPr 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61A98-C5C0-0C47-BA49-C78550F10439}" type="slidenum">
              <a:rPr lang="en-US"/>
              <a:pPr/>
              <a:t>9</a:t>
            </a:fld>
            <a:endParaRPr lang="en-U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8F4EC10-82F8-624F-A3A7-416B601ED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612C9D-8340-9247-8599-C50121F6B1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765BFC-3559-374C-A482-ADEDC3D27E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3EEEF1-A066-4747-8C6F-7D80D7FE2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4B894A-F483-C147-8707-031ABA7F4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4F8D60C-5047-4343-AB57-17C255A0A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0E6D1AB-789D-324F-B2F3-9A2D26C2F8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681A48A-F2A7-5940-9E67-58E9FF0F9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3FD9F79-8E0E-0A44-A489-9D650608A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42722B-0B0E-C146-AF43-1396162598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CB7CE3-02DB-9241-8B68-02EFF72FD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3F4205-C56D-DA43-814C-2DD16CA6F8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unnumbered_17_p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19300"/>
            <a:ext cx="853122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unnumbered_17_p3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85312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17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84300"/>
            <a:ext cx="853122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17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165100"/>
            <a:ext cx="58324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17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7800"/>
            <a:ext cx="853122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17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531225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17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23900"/>
            <a:ext cx="8531225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17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8300" y="165100"/>
            <a:ext cx="33274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17_0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9600" y="165100"/>
            <a:ext cx="53990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17_01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165100"/>
            <a:ext cx="59848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unnumbered_17_p3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853122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unnumbered_17_p3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68500"/>
            <a:ext cx="85312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17_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9400" y="165100"/>
            <a:ext cx="60515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17_0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12800"/>
            <a:ext cx="8531225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17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0" y="165100"/>
            <a:ext cx="27971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15</Words>
  <Application>Microsoft Macintosh PowerPoint</Application>
  <PresentationFormat>On-screen Show (4:3)</PresentationFormat>
  <Paragraphs>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Times</vt:lpstr>
      <vt:lpstr>Arial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107</cp:revision>
  <cp:lastPrinted>2014-10-07T13:10:35Z</cp:lastPrinted>
  <dcterms:created xsi:type="dcterms:W3CDTF">2014-10-07T12:24:45Z</dcterms:created>
  <dcterms:modified xsi:type="dcterms:W3CDTF">2014-10-07T13:11:01Z</dcterms:modified>
  <cp:category/>
</cp:coreProperties>
</file>