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263" r:id="rId3"/>
    <p:sldId id="294" r:id="rId4"/>
    <p:sldId id="264" r:id="rId5"/>
    <p:sldId id="295" r:id="rId6"/>
    <p:sldId id="296" r:id="rId7"/>
    <p:sldId id="297" r:id="rId8"/>
    <p:sldId id="298" r:id="rId9"/>
    <p:sldId id="299" r:id="rId10"/>
    <p:sldId id="300" r:id="rId11"/>
    <p:sldId id="265" r:id="rId12"/>
    <p:sldId id="301" r:id="rId13"/>
    <p:sldId id="302" r:id="rId14"/>
    <p:sldId id="303" r:id="rId15"/>
    <p:sldId id="266" r:id="rId16"/>
    <p:sldId id="305" r:id="rId17"/>
    <p:sldId id="267" r:id="rId18"/>
    <p:sldId id="307" r:id="rId19"/>
    <p:sldId id="268" r:id="rId20"/>
    <p:sldId id="269" r:id="rId21"/>
    <p:sldId id="270" r:id="rId22"/>
    <p:sldId id="308" r:id="rId23"/>
    <p:sldId id="271" r:id="rId24"/>
    <p:sldId id="275" r:id="rId25"/>
    <p:sldId id="276" r:id="rId26"/>
    <p:sldId id="311" r:id="rId27"/>
    <p:sldId id="279" r:id="rId28"/>
    <p:sldId id="281" r:id="rId29"/>
    <p:sldId id="291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24" autoAdjust="0"/>
  </p:normalViewPr>
  <p:slideViewPr>
    <p:cSldViewPr showGuides="1">
      <p:cViewPr varScale="1">
        <p:scale>
          <a:sx n="142" d="100"/>
          <a:sy n="142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D2929-7334-F544-9647-13501CD163AA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210E0-465D-BC4C-8333-188B418001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0D1930-760C-1D45-8B9D-03456FF113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41FCE-AF0C-0144-8644-0D780B2BBC4C}" type="slidenum">
              <a:rPr lang="en-US"/>
              <a:pPr/>
              <a:t>1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D008E-E7F8-9944-87C4-056E49E5B4E7}" type="slidenum">
              <a:rPr lang="en-US"/>
              <a:pPr/>
              <a:t>10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9DC32-1386-AE49-94EF-4046617F3CAF}" type="slidenum">
              <a:rPr lang="en-US"/>
              <a:pPr/>
              <a:t>11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C951D-C49D-7F49-AA5E-98AC11364C48}" type="slidenum">
              <a:rPr lang="en-US"/>
              <a:pPr/>
              <a:t>12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9BD0B-2A79-D046-9502-AF8CD0906D19}" type="slidenum">
              <a:rPr lang="en-US"/>
              <a:pPr/>
              <a:t>13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07389-D9B7-2343-B7B4-608BC058E63A}" type="slidenum">
              <a:rPr lang="en-US"/>
              <a:pPr/>
              <a:t>14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18420-D972-0F47-8D5E-F3A8B53487EB}" type="slidenum">
              <a:rPr lang="en-US"/>
              <a:pPr/>
              <a:t>15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23BEE-DDE1-2B40-98C7-16AF30487772}" type="slidenum">
              <a:rPr lang="en-US"/>
              <a:pPr/>
              <a:t>16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1EC2E-3502-4643-8A08-E3C24C03184F}" type="slidenum">
              <a:rPr lang="en-US"/>
              <a:pPr/>
              <a:t>17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93E79-FDFF-1741-BEB8-F8C257476C59}" type="slidenum">
              <a:rPr lang="en-US"/>
              <a:pPr/>
              <a:t>18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D0970-9AB3-F743-BCDD-6AE20ADB369D}" type="slidenum">
              <a:rPr lang="en-US"/>
              <a:pPr/>
              <a:t>19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56C2B-8586-A640-B59B-DD93A40D4B6B}" type="slidenum">
              <a:rPr lang="en-US"/>
              <a:pPr/>
              <a:t>2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039A2-F0D2-8344-9A90-8AFA887B67F6}" type="slidenum">
              <a:rPr lang="en-US"/>
              <a:pPr/>
              <a:t>20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5F4A1-3FB9-204E-B72D-DC87AA345AD2}" type="slidenum">
              <a:rPr lang="en-US"/>
              <a:pPr/>
              <a:t>21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D0C0F-19B3-BB4E-A97D-8C6C583936C3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1B194-B920-9F4E-9B13-481E9F84D5A0}" type="slidenum">
              <a:rPr lang="en-US"/>
              <a:pPr/>
              <a:t>23</a:t>
            </a:fld>
            <a:endParaRPr 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37F08-5E9A-8648-8C1C-BB1256887A33}" type="slidenum">
              <a:rPr lang="en-US"/>
              <a:pPr/>
              <a:t>24</a:t>
            </a:fld>
            <a:endParaRPr lang="en-US"/>
          </a:p>
        </p:txBody>
      </p:sp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FAED3-75DF-2749-A34B-D7CD6280B68A}" type="slidenum">
              <a:rPr lang="en-US"/>
              <a:pPr/>
              <a:t>25</a:t>
            </a:fld>
            <a:endParaRPr lang="en-US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E4EE5-510D-2B44-B2DD-613C79B7312B}" type="slidenum">
              <a:rPr lang="en-US"/>
              <a:pPr/>
              <a:t>26</a:t>
            </a:fld>
            <a:endParaRPr lang="en-US"/>
          </a:p>
        </p:txBody>
      </p:sp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C8941-986C-AE4A-BA38-2E6467753F1B}" type="slidenum">
              <a:rPr lang="en-US"/>
              <a:pPr/>
              <a:t>27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3D2D8-87E3-DA4E-9B8F-97BB99432D9D}" type="slidenum">
              <a:rPr lang="en-US"/>
              <a:pPr/>
              <a:t>28</a:t>
            </a:fld>
            <a:endParaRPr lang="en-US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E0BC1-E049-A84F-B14A-625E19AE2BB1}" type="slidenum">
              <a:rPr lang="en-US"/>
              <a:pPr/>
              <a:t>29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DF71F-B414-A04D-8DB2-F4CFBD8A28D8}" type="slidenum">
              <a:rPr lang="en-US"/>
              <a:pPr/>
              <a:t>3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19200-187E-534F-AC04-BC800754001A}" type="slidenum">
              <a:rPr lang="en-US"/>
              <a:pPr/>
              <a:t>30</a:t>
            </a:fld>
            <a:endParaRPr lang="en-US"/>
          </a:p>
        </p:txBody>
      </p:sp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A2BC1-6496-874C-B8A9-1F77D8810350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E0A74-EA57-1A4A-9E2F-890522E88AE9}" type="slidenum">
              <a:rPr lang="en-US"/>
              <a:pPr/>
              <a:t>5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4EAFB-D0AB-5240-80C1-DBFDB8603372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F56A6-9359-AC45-8E90-60E73297ECA5}" type="slidenum">
              <a:rPr lang="en-US"/>
              <a:pPr/>
              <a:t>7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CB4AD-49FC-EA43-9907-EC5CDDF958EC}" type="slidenum">
              <a:rPr lang="en-US"/>
              <a:pPr/>
              <a:t>8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0EBD7-6FFB-6744-8FAF-BD8BA2FAF530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CF7F07-2949-1B4F-82A4-9FDF402CC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2FE097-58A3-1E44-9134-C071AFA6E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E788E8-98D5-6946-9AFC-8A75AE34C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441916-EA91-AE4D-88AA-0CAAC2526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E4F55F-66FC-7D44-A1D5-2BC7FE643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F7A6DE-C95D-BD46-82CF-D07677206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42B71E-3857-0747-8901-BB90A32E7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CDA0F8-6438-E944-92A9-AC7D5F72F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89ECAA-52BE-2440-848E-68DA095D9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E62825-99BB-4A46-B443-F147D7885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A06D3D-B8EA-7243-9791-419251843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3F09DE-5E40-9848-ACFD-AE532A2602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6_0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65100"/>
            <a:ext cx="69167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unnumbered_16_p27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06500"/>
            <a:ext cx="85312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6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16000"/>
            <a:ext cx="85312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unnumbered_16_p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95500"/>
            <a:ext cx="85312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unnumbered_16_p27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"/>
            <a:ext cx="8531225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unnumbered_16_p27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30400"/>
            <a:ext cx="85312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6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8531225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unnumbered_16_p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5312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6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60600"/>
            <a:ext cx="85312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unnumbered_16_p28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53122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796925"/>
            <a:ext cx="2616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16_0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00" y="165100"/>
            <a:ext cx="57467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6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65100"/>
            <a:ext cx="62277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6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165100"/>
            <a:ext cx="62769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unnumbered_16_p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08100"/>
            <a:ext cx="8531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6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0" y="165100"/>
            <a:ext cx="53197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6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165100"/>
            <a:ext cx="80565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6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5000"/>
            <a:ext cx="85312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unnumbered_16_p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65100"/>
            <a:ext cx="76057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6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165100"/>
            <a:ext cx="56975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16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47700"/>
            <a:ext cx="853122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table_16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58900"/>
            <a:ext cx="853122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unnumbered_16_p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65300"/>
            <a:ext cx="85312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16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65100"/>
            <a:ext cx="65024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6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7800"/>
            <a:ext cx="8531225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unnumbered_16_p2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39900"/>
            <a:ext cx="853122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unnumbered_16_p27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97100"/>
            <a:ext cx="85312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unnumbered_16_p27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7900"/>
            <a:ext cx="853122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unnumbered_16_p27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36700"/>
            <a:ext cx="85312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unnumbered_16_p27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43100"/>
            <a:ext cx="85312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30</Words>
  <Application>Microsoft Macintosh PowerPoint</Application>
  <PresentationFormat>On-screen Show (4:3)</PresentationFormat>
  <Paragraphs>30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cp:lastPrinted>2014-10-02T13:19:50Z</cp:lastPrinted>
  <dcterms:created xsi:type="dcterms:W3CDTF">2014-10-02T12:36:56Z</dcterms:created>
  <dcterms:modified xsi:type="dcterms:W3CDTF">2014-10-02T13:20:28Z</dcterms:modified>
  <cp:category/>
</cp:coreProperties>
</file>