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88" r:id="rId12"/>
    <p:sldId id="289" r:id="rId13"/>
    <p:sldId id="290" r:id="rId14"/>
    <p:sldId id="272" r:id="rId15"/>
    <p:sldId id="273" r:id="rId16"/>
    <p:sldId id="291" r:id="rId17"/>
    <p:sldId id="274" r:id="rId18"/>
    <p:sldId id="292" r:id="rId19"/>
    <p:sldId id="275" r:id="rId20"/>
    <p:sldId id="293" r:id="rId21"/>
    <p:sldId id="276" r:id="rId22"/>
    <p:sldId id="277" r:id="rId23"/>
    <p:sldId id="294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D6073-C7CF-DF4D-8B52-4469FD945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A0543-8677-2740-8D36-2063FD0DE58D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65A4F-2FF4-F84B-97B0-0B6D4CDB79EE}" type="slidenum">
              <a:rPr lang="en-US"/>
              <a:pPr/>
              <a:t>10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C270A-FD21-9148-AD08-63F8390C7755}" type="slidenum">
              <a:rPr lang="en-US"/>
              <a:pPr/>
              <a:t>11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0C61B-EDC3-1743-9562-8FC3CE86357D}" type="slidenum">
              <a:rPr lang="en-US"/>
              <a:pPr/>
              <a:t>12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AB4D0-BA94-2341-B079-E1DA753D2939}" type="slidenum">
              <a:rPr lang="en-US"/>
              <a:pPr/>
              <a:t>13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C766D-3F3B-C546-933E-E77A0DE01D87}" type="slidenum">
              <a:rPr lang="en-US"/>
              <a:pPr/>
              <a:t>14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21F56-630F-FB4D-BEC6-ED07856AE5EB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78106-DBB8-A84D-AE26-F0D17AE98D3B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10E1-4ADD-0047-B8F4-CFF326B72000}" type="slidenum">
              <a:rPr lang="en-US"/>
              <a:pPr/>
              <a:t>17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8E8C2-530E-1843-A1D4-38F7B79C98F7}" type="slidenum">
              <a:rPr lang="en-US"/>
              <a:pPr/>
              <a:t>18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3B738-F46F-054C-8CDD-29690FFC8E05}" type="slidenum">
              <a:rPr lang="en-US"/>
              <a:pPr/>
              <a:t>19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25AF6-F97B-C842-B3C0-A3078391FA24}" type="slidenum">
              <a:rPr lang="en-US"/>
              <a:pPr/>
              <a:t>2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39DAA-2FFA-3E48-ACFF-385319DFCFF4}" type="slidenum">
              <a:rPr lang="en-US"/>
              <a:pPr/>
              <a:t>20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EF29B-9C7B-6E42-89A7-C7B245578FD8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A6277-AA59-F349-93DB-B08C1939CA0B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BD8CC-EDBA-7D42-BD23-088172FE35C4}" type="slidenum">
              <a:rPr lang="en-US"/>
              <a:pPr/>
              <a:t>23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62134-A312-2E47-809B-E4465E59335B}" type="slidenum">
              <a:rPr lang="en-US"/>
              <a:pPr/>
              <a:t>24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47208-53E4-4149-99A4-A01476EA7871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84AB-63B5-B94C-9FDE-1744E111C659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C1024-92E6-8942-AD25-95F6760635D0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780C8-D777-574E-A3BC-46D5180C3BF5}" type="slidenum">
              <a:rPr lang="en-US"/>
              <a:pPr/>
              <a:t>6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63EE8-6ADB-2B4F-92E6-E1903A95253E}" type="slidenum">
              <a:rPr lang="en-US"/>
              <a:pPr/>
              <a:t>7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376FC-A23B-6042-99B4-E4C26A64A9BB}" type="slidenum">
              <a:rPr lang="en-US"/>
              <a:pPr/>
              <a:t>8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7CDCE-9CC3-6449-B8E2-EEA81BFF6773}" type="slidenum">
              <a:rPr lang="en-US"/>
              <a:pPr/>
              <a:t>9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0C9F97-06CA-3E48-A05F-6641CBD57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E7F0A0-FC76-7041-B50A-29257D7F3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2EE020-5A00-724F-B3FD-778547684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9857B7-9C9B-3748-87BB-746B9F7C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10EA0F-DF08-C249-A32A-BF981058C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7BE5F6-B5E5-084E-A981-8B92719B0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4C622A-1C1A-3044-A435-C64CC7009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E2C59C-1ADD-8049-9FC0-F9F1EA577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5048A-811F-FF46-A816-95AEEA885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B69AC5-8EB4-884F-AB1B-E8045D3CC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312E81-A0ED-524B-8434-131127971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0FAD82-4C3B-4B4D-904C-C9E84ABE42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65100"/>
            <a:ext cx="30226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5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12800"/>
            <a:ext cx="853122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unnumbered_15_p25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90700"/>
            <a:ext cx="85312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unnumbered_15_p25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59000"/>
            <a:ext cx="85312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unnumbered_15_p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55800"/>
            <a:ext cx="8531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5_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19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5_1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90700"/>
            <a:ext cx="85312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unnumbered_15_p25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73300"/>
            <a:ext cx="85312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5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5100"/>
            <a:ext cx="81359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unnumbered_15_p25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35200"/>
            <a:ext cx="85312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5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19300"/>
            <a:ext cx="85312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65100"/>
            <a:ext cx="5594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unnumbered_15_p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74900"/>
            <a:ext cx="85312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5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65100"/>
            <a:ext cx="57229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15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17700"/>
            <a:ext cx="85312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unnumbered_15_p26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65100"/>
            <a:ext cx="66182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5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65100"/>
            <a:ext cx="7391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5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54100"/>
            <a:ext cx="8531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165100"/>
            <a:ext cx="62103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5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85312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5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" y="162718"/>
            <a:ext cx="8105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5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26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5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7500"/>
            <a:ext cx="85312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24</Words>
  <Application>Microsoft Macintosh PowerPoint</Application>
  <PresentationFormat>On-screen Show (4:3)</PresentationFormat>
  <Paragraphs>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107</cp:revision>
  <dcterms:created xsi:type="dcterms:W3CDTF">2014-09-27T14:33:42Z</dcterms:created>
  <dcterms:modified xsi:type="dcterms:W3CDTF">2014-09-27T15:31:38Z</dcterms:modified>
  <cp:category/>
</cp:coreProperties>
</file>