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78" r:id="rId3"/>
    <p:sldId id="279" r:id="rId4"/>
    <p:sldId id="277" r:id="rId5"/>
    <p:sldId id="287" r:id="rId6"/>
    <p:sldId id="280" r:id="rId7"/>
    <p:sldId id="281" r:id="rId8"/>
    <p:sldId id="282" r:id="rId9"/>
    <p:sldId id="264" r:id="rId10"/>
    <p:sldId id="266" r:id="rId11"/>
    <p:sldId id="267" r:id="rId12"/>
    <p:sldId id="268" r:id="rId13"/>
    <p:sldId id="269" r:id="rId14"/>
    <p:sldId id="283" r:id="rId15"/>
    <p:sldId id="284" r:id="rId16"/>
    <p:sldId id="285" r:id="rId17"/>
    <p:sldId id="286" r:id="rId18"/>
    <p:sldId id="270" r:id="rId19"/>
    <p:sldId id="26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3F424-5C0D-1A48-880C-C0F193C63138}" type="datetimeFigureOut">
              <a:rPr lang="en-US" smtClean="0"/>
              <a:t>9/18/14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A52EC-2A5B-7142-8D03-CD1CF4AA36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282CAD-78F7-6B47-AFD7-D28AA11FCA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952FD-158D-F048-9A68-DE6DC10CAC27}" type="slidenum">
              <a:rPr lang="en-US"/>
              <a:pPr/>
              <a:t>1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2FB36-7F6B-7945-986C-F815BC833625}" type="slidenum">
              <a:rPr lang="en-US"/>
              <a:pPr/>
              <a:t>10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AD521-554F-5243-AF42-55D8927DCAE4}" type="slidenum">
              <a:rPr lang="en-US"/>
              <a:pPr/>
              <a:t>11</a:t>
            </a:fld>
            <a:endParaRPr 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E21A3-B6A4-8A41-81CE-FDC99F9E0D2E}" type="slidenum">
              <a:rPr lang="en-US"/>
              <a:pPr/>
              <a:t>12</a:t>
            </a:fld>
            <a:endParaRPr 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33772-AA12-0A41-8DAB-27D8EBE49706}" type="slidenum">
              <a:rPr lang="en-US"/>
              <a:pPr/>
              <a:t>13</a:t>
            </a:fld>
            <a:endParaRPr 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E2E43-66E1-0345-B302-A994ED26FE5D}" type="slidenum">
              <a:rPr lang="en-US"/>
              <a:pPr/>
              <a:t>14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8CDD1-C7D0-354E-9123-6AE1C89B74D7}" type="slidenum">
              <a:rPr lang="en-US"/>
              <a:pPr/>
              <a:t>15</a:t>
            </a:fld>
            <a:endParaRPr 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0D514-8152-C44A-81EF-415CE40C7290}" type="slidenum">
              <a:rPr lang="en-US"/>
              <a:pPr/>
              <a:t>16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6C6B7-8514-3742-BEE2-36EE202CE226}" type="slidenum">
              <a:rPr lang="en-US"/>
              <a:pPr/>
              <a:t>17</a:t>
            </a:fld>
            <a:endParaRPr 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A20A0-E110-784E-8768-5AEE81E7CF0D}" type="slidenum">
              <a:rPr lang="en-US"/>
              <a:pPr/>
              <a:t>18</a:t>
            </a:fld>
            <a:endParaRPr lang="en-US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72BAB-041F-E74C-8797-FB2B2D9D9FDD}" type="slidenum">
              <a:rPr lang="en-US"/>
              <a:pPr/>
              <a:t>19</a:t>
            </a:fld>
            <a:endParaRPr lang="en-US"/>
          </a:p>
        </p:txBody>
      </p:sp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FD62A-7AC5-4542-9B82-766362B2B617}" type="slidenum">
              <a:rPr lang="en-US"/>
              <a:pPr/>
              <a:t>2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93D1C-FD09-7143-9899-28EE8836D7D0}" type="slidenum">
              <a:rPr lang="en-US"/>
              <a:pPr/>
              <a:t>3</a:t>
            </a:fld>
            <a:endParaRPr 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CC817-D420-AB4E-9098-FD25C2FBF649}" type="slidenum">
              <a:rPr lang="en-US"/>
              <a:pPr/>
              <a:t>4</a:t>
            </a:fld>
            <a:endParaRPr 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AE96D-2AA7-434B-8E2C-E4204F9967D3}" type="slidenum">
              <a:rPr lang="en-US"/>
              <a:pPr/>
              <a:t>5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66B62-FE12-8947-BCB9-0EFECBC91850}" type="slidenum">
              <a:rPr lang="en-US"/>
              <a:pPr/>
              <a:t>6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BB702-A717-E842-8828-529D017D55EE}" type="slidenum">
              <a:rPr lang="en-US"/>
              <a:pPr/>
              <a:t>7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8B42C-D263-B54D-8695-321E51DE8302}" type="slidenum">
              <a:rPr lang="en-US"/>
              <a:pPr/>
              <a:t>8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F9672-20CF-A24C-B69E-FA31D78DEA81}" type="slidenum">
              <a:rPr lang="en-US"/>
              <a:pPr/>
              <a:t>9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438F55-C140-6F47-99E5-054BECBBD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81EDA3-630D-EF4A-93DC-A3FF1E67F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48CD5A-E7DE-E945-A743-4FD029B90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23FECB-F9BD-D84D-AFF2-E0470396C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57BEAD-F54C-E845-890E-4E1977050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E78ABE-6629-574A-8521-90DEC867A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3B5BF4-9439-E346-A38A-B683FAAF4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333BE0-385B-AE42-936F-7BCFE6897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56165E-793B-0A43-8BE7-49148635B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0D375F-B0F7-4149-8D38-1F68B551B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A45F48-F2B8-6D4F-9019-8D8F1B76B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43EF8E-0AFE-3E4E-B5D2-2BEE11091F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1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49300"/>
            <a:ext cx="853122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11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54100"/>
            <a:ext cx="853122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11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53122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11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165100"/>
            <a:ext cx="72644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1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36600"/>
            <a:ext cx="8531225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unnumbered_11_p18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50900"/>
            <a:ext cx="85312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unnumbered_11_p18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165100"/>
            <a:ext cx="73501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unnumbered_11_p18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8531225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unnumbered_11_p18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66900"/>
            <a:ext cx="8531225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1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3200"/>
            <a:ext cx="8531225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11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7900"/>
            <a:ext cx="85312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unnumbered_11_p18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27100"/>
            <a:ext cx="8531225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unnumbered_11_p18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62100"/>
            <a:ext cx="8531225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unnumbered_11_p18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52700"/>
            <a:ext cx="85312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table_1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336675"/>
            <a:ext cx="8535987" cy="418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unnumbered_11_p18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165100"/>
            <a:ext cx="72453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unnumbered_11_p18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65100"/>
            <a:ext cx="48387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unnumbered_11_p1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8800"/>
            <a:ext cx="85312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11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165100"/>
            <a:ext cx="55943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19</Words>
  <Application>Microsoft Macintosh PowerPoint</Application>
  <PresentationFormat>On-screen Show (4:3)</PresentationFormat>
  <Paragraphs>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106</cp:revision>
  <cp:lastPrinted>2014-09-18T13:54:09Z</cp:lastPrinted>
  <dcterms:created xsi:type="dcterms:W3CDTF">2014-09-18T13:41:16Z</dcterms:created>
  <dcterms:modified xsi:type="dcterms:W3CDTF">2014-09-18T13:54:12Z</dcterms:modified>
  <cp:category/>
</cp:coreProperties>
</file>