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98" r:id="rId2"/>
    <p:sldId id="299" r:id="rId3"/>
    <p:sldId id="261" r:id="rId4"/>
    <p:sldId id="262" r:id="rId5"/>
    <p:sldId id="300" r:id="rId6"/>
    <p:sldId id="301" r:id="rId7"/>
    <p:sldId id="263" r:id="rId8"/>
    <p:sldId id="302" r:id="rId9"/>
    <p:sldId id="303" r:id="rId10"/>
    <p:sldId id="264" r:id="rId11"/>
    <p:sldId id="265" r:id="rId12"/>
    <p:sldId id="304" r:id="rId13"/>
    <p:sldId id="266" r:id="rId14"/>
    <p:sldId id="267" r:id="rId15"/>
    <p:sldId id="268" r:id="rId16"/>
    <p:sldId id="269" r:id="rId17"/>
    <p:sldId id="270" r:id="rId18"/>
    <p:sldId id="272" r:id="rId19"/>
    <p:sldId id="274" r:id="rId20"/>
    <p:sldId id="275" r:id="rId21"/>
    <p:sldId id="276" r:id="rId22"/>
    <p:sldId id="281" r:id="rId23"/>
    <p:sldId id="286" r:id="rId24"/>
    <p:sldId id="287" r:id="rId25"/>
    <p:sldId id="288" r:id="rId26"/>
    <p:sldId id="29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4624" autoAdjust="0"/>
  </p:normalViewPr>
  <p:slideViewPr>
    <p:cSldViewPr showGuides="1">
      <p:cViewPr varScale="1">
        <p:scale>
          <a:sx n="142" d="100"/>
          <a:sy n="142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F864CA-8CC5-CB42-93E8-9B6DCA21AE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9385E-2D9A-CB4D-A286-C527AB5C0427}" type="slidenum">
              <a:rPr lang="en-US"/>
              <a:pPr/>
              <a:t>1</a:t>
            </a:fld>
            <a:endParaRPr 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92122-752F-4F45-A152-5E9D80479B1A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883CB-35A7-B549-A60D-533572A9F338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C6305-8676-8548-AD73-C5D159904175}" type="slidenum">
              <a:rPr lang="en-US"/>
              <a:pPr/>
              <a:t>12</a:t>
            </a:fld>
            <a:endParaRPr lang="en-US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CC4CA-CDBD-3C42-9E35-1C83BE06E940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1276B-1B08-904F-904A-2CE0994C853D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249D9-E139-1944-AF47-91780A2F2677}" type="slidenum">
              <a:rPr lang="en-US"/>
              <a:pPr/>
              <a:t>15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BDD43-D6AC-EF45-BC65-C21EE1F43AF3}" type="slidenum">
              <a:rPr lang="en-US"/>
              <a:pPr/>
              <a:t>16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60782-90DA-BB42-901E-312B25FAA178}" type="slidenum">
              <a:rPr lang="en-US"/>
              <a:pPr/>
              <a:t>17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82EC4-630B-6F42-84C0-9275C2D6AF0A}" type="slidenum">
              <a:rPr lang="en-US"/>
              <a:pPr/>
              <a:t>18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188E3-0026-B349-94E9-AECA6F8BCF52}" type="slidenum">
              <a:rPr lang="en-US"/>
              <a:pPr/>
              <a:t>19</a:t>
            </a:fld>
            <a:endParaRPr lang="en-US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E2A53-6618-8B42-AD66-9368F3995B2B}" type="slidenum">
              <a:rPr lang="en-US"/>
              <a:pPr/>
              <a:t>2</a:t>
            </a:fld>
            <a:endParaRPr lang="en-US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D02D6-BE87-BF4F-95E8-AB1C9E295921}" type="slidenum">
              <a:rPr lang="en-US"/>
              <a:pPr/>
              <a:t>20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CBF7F-61C7-8545-93A1-4F305ABD5365}" type="slidenum">
              <a:rPr lang="en-US"/>
              <a:pPr/>
              <a:t>21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1A6B6-2F11-CE4A-B228-349C385D12B7}" type="slidenum">
              <a:rPr lang="en-US"/>
              <a:pPr/>
              <a:t>22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0C35F-E458-574E-A5BD-DBE7B936F827}" type="slidenum">
              <a:rPr lang="en-US"/>
              <a:pPr/>
              <a:t>23</a:t>
            </a:fld>
            <a:endParaRPr lang="en-US"/>
          </a:p>
        </p:txBody>
      </p:sp>
      <p:sp>
        <p:nvSpPr>
          <p:cNvPr id="203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88FEF-47D4-D045-96C2-0EDC88D40AD4}" type="slidenum">
              <a:rPr lang="en-US"/>
              <a:pPr/>
              <a:t>24</a:t>
            </a:fld>
            <a:endParaRPr lang="en-US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504D4-E22E-1946-9B0E-BC5B11F0C149}" type="slidenum">
              <a:rPr lang="en-US"/>
              <a:pPr/>
              <a:t>25</a:t>
            </a:fld>
            <a:endParaRPr lang="en-US"/>
          </a:p>
        </p:txBody>
      </p:sp>
      <p:sp>
        <p:nvSpPr>
          <p:cNvPr id="205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ABFAC-79B9-1441-8B76-406960DB8EF2}" type="slidenum">
              <a:rPr lang="en-US"/>
              <a:pPr/>
              <a:t>26</a:t>
            </a:fld>
            <a:endParaRPr lang="en-US"/>
          </a:p>
        </p:txBody>
      </p:sp>
      <p:sp>
        <p:nvSpPr>
          <p:cNvPr id="209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66F1F-A32F-0C49-BC73-3859FA5562B6}" type="slidenum">
              <a:rPr lang="en-US"/>
              <a:pPr/>
              <a:t>3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6EAAB-4181-AC4B-AB6B-04A46D8D7E42}" type="slidenum">
              <a:rPr lang="en-US"/>
              <a:pPr/>
              <a:t>4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4C6BF-0FB5-CF49-A2DB-AC3320175E6C}" type="slidenum">
              <a:rPr lang="en-US"/>
              <a:pPr/>
              <a:t>5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904AA-7795-E84D-9274-2CA2DE6F0A3E}" type="slidenum">
              <a:rPr lang="en-US"/>
              <a:pPr/>
              <a:t>6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7F789-7B7D-394F-B12B-BAA34527295F}" type="slidenum">
              <a:rPr lang="en-US"/>
              <a:pPr/>
              <a:t>7</a:t>
            </a:fld>
            <a:endParaRPr 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D4C8A-7545-3C43-9B15-8DB75F546E77}" type="slidenum">
              <a:rPr lang="en-US"/>
              <a:pPr/>
              <a:t>8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B01-D099-5A4D-BCAD-0C9D21B6D273}" type="slidenum">
              <a:rPr lang="en-US"/>
              <a:pPr/>
              <a:t>9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F49D70-38F2-844E-B6F4-35E2810B9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89018E-2EB2-8B40-84D7-A62F5B91E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FC498C-E817-B649-8111-1264C60CB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177A7C-1B1E-224E-A6E2-C76BF883F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55EA59-9856-B046-B55B-DEE3016AE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BC1652-C494-CB42-9D46-BCCCA0311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F2BE8B-D05E-CC46-A723-C4AFE46CB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FB6E3F-2D0D-794A-99CD-407C85530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B7E2C1-7049-1F42-9AFF-57816A58E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8923D0-C23E-964A-A810-ED0C672F0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292C88-2C28-D141-ABE3-69ECE9999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24016A-7F38-9742-A9C6-7C04BE5C2A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unnumbered_10_p15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5100"/>
            <a:ext cx="77755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0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60500"/>
            <a:ext cx="853122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0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5100"/>
            <a:ext cx="79216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unnumbered_10_p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53122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0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165100"/>
            <a:ext cx="69723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10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41400"/>
            <a:ext cx="8531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0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27100"/>
            <a:ext cx="853122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0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32000"/>
            <a:ext cx="85312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0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01700"/>
            <a:ext cx="8531225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0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23900"/>
            <a:ext cx="8531225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10_1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65100"/>
            <a:ext cx="67881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unnumbered_10_p15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25600"/>
            <a:ext cx="8531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10_1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" y="165100"/>
            <a:ext cx="81057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10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165100"/>
            <a:ext cx="60086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10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531225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_10_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165100"/>
            <a:ext cx="57038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ure_10_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5100"/>
            <a:ext cx="716597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10_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165100"/>
            <a:ext cx="58261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figure_10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165100"/>
            <a:ext cx="64960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1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20700"/>
            <a:ext cx="85312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0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165100"/>
            <a:ext cx="73374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unnumbered_10_p15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03400"/>
            <a:ext cx="85312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unnumbered_10_p15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165100"/>
            <a:ext cx="40640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10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"/>
            <a:ext cx="8531225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unnumbered_10_p16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03400"/>
            <a:ext cx="85312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unnumbered_10_p16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0" y="165100"/>
            <a:ext cx="47164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26</Words>
  <Application>Microsoft Macintosh PowerPoint</Application>
  <PresentationFormat>On-screen Show (4:3)</PresentationFormat>
  <Paragraphs>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107</cp:revision>
  <dcterms:created xsi:type="dcterms:W3CDTF">2014-09-16T12:18:58Z</dcterms:created>
  <dcterms:modified xsi:type="dcterms:W3CDTF">2014-09-16T12:51:16Z</dcterms:modified>
  <cp:category/>
</cp:coreProperties>
</file>