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2" r:id="rId2"/>
    <p:sldId id="265" r:id="rId3"/>
    <p:sldId id="266" r:id="rId4"/>
    <p:sldId id="267" r:id="rId5"/>
    <p:sldId id="295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2" r:id="rId16"/>
    <p:sldId id="285" r:id="rId17"/>
    <p:sldId id="298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9C4337"/>
    <a:srgbClr val="7C867C"/>
    <a:srgbClr val="718494"/>
    <a:srgbClr val="A74337"/>
    <a:srgbClr val="68776F"/>
    <a:srgbClr val="0C629B"/>
    <a:srgbClr val="E0EDF7"/>
    <a:srgbClr val="DA0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32787"/>
    <p:restoredTop sz="90929"/>
  </p:normalViewPr>
  <p:slideViewPr>
    <p:cSldViewPr showGuides="1">
      <p:cViewPr varScale="1">
        <p:scale>
          <a:sx n="136" d="100"/>
          <a:sy n="136" d="100"/>
        </p:scale>
        <p:origin x="-3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C8905-812C-A940-BA6F-3DC91E816594}" type="datetimeFigureOut">
              <a:rPr lang="en-US" smtClean="0"/>
              <a:t>9/11/14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CC350-344E-B543-8B54-BC45BA747D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99687F-FAD9-244A-8508-EA95FC78D4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627E2C-3A44-5043-8A86-171DD851C7F0}" type="slidenum">
              <a:rPr lang="en-US"/>
              <a:pPr/>
              <a:t>1</a:t>
            </a:fld>
            <a:endParaRPr lang="en-US"/>
          </a:p>
        </p:txBody>
      </p:sp>
      <p:sp>
        <p:nvSpPr>
          <p:cNvPr id="156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A4CEF8-6712-3848-BA62-5299C8BE6F48}" type="slidenum">
              <a:rPr lang="en-US"/>
              <a:pPr/>
              <a:t>10</a:t>
            </a:fld>
            <a:endParaRPr lang="en-US"/>
          </a:p>
        </p:txBody>
      </p:sp>
      <p:sp>
        <p:nvSpPr>
          <p:cNvPr id="172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59558-EEEB-CF46-B1EC-404B62AC75E5}" type="slidenum">
              <a:rPr lang="en-US"/>
              <a:pPr/>
              <a:t>11</a:t>
            </a:fld>
            <a:endParaRPr lang="en-US"/>
          </a:p>
        </p:txBody>
      </p:sp>
      <p:sp>
        <p:nvSpPr>
          <p:cNvPr id="173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CB083B-6BB1-1347-BA5B-E2774044C040}" type="slidenum">
              <a:rPr lang="en-US"/>
              <a:pPr/>
              <a:t>12</a:t>
            </a:fld>
            <a:endParaRPr lang="en-US"/>
          </a:p>
        </p:txBody>
      </p:sp>
      <p:sp>
        <p:nvSpPr>
          <p:cNvPr id="175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546E5-4A6F-DF48-B117-DF46CA22C487}" type="slidenum">
              <a:rPr lang="en-US"/>
              <a:pPr/>
              <a:t>13</a:t>
            </a:fld>
            <a:endParaRPr lang="en-US"/>
          </a:p>
        </p:txBody>
      </p:sp>
      <p:sp>
        <p:nvSpPr>
          <p:cNvPr id="176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53997-E5E2-E34E-98B2-1CDCD828A402}" type="slidenum">
              <a:rPr lang="en-US"/>
              <a:pPr/>
              <a:t>14</a:t>
            </a:fld>
            <a:endParaRPr lang="en-US"/>
          </a:p>
        </p:txBody>
      </p:sp>
      <p:sp>
        <p:nvSpPr>
          <p:cNvPr id="177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A249A8-EEBC-7C4B-8E48-D6B3FBE9760E}" type="slidenum">
              <a:rPr lang="en-US"/>
              <a:pPr/>
              <a:t>15</a:t>
            </a:fld>
            <a:endParaRPr lang="en-US"/>
          </a:p>
        </p:txBody>
      </p:sp>
      <p:sp>
        <p:nvSpPr>
          <p:cNvPr id="179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C6AAC2-348D-B84A-BA88-B82FAF2D6CAE}" type="slidenum">
              <a:rPr lang="en-US"/>
              <a:pPr/>
              <a:t>16</a:t>
            </a:fld>
            <a:endParaRPr lang="en-US"/>
          </a:p>
        </p:txBody>
      </p:sp>
      <p:sp>
        <p:nvSpPr>
          <p:cNvPr id="182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0D2013-EC79-E343-AB2E-49DFE2956AB5}" type="slidenum">
              <a:rPr lang="en-US"/>
              <a:pPr/>
              <a:t>17</a:t>
            </a:fld>
            <a:endParaRPr lang="en-US"/>
          </a:p>
        </p:txBody>
      </p:sp>
      <p:sp>
        <p:nvSpPr>
          <p:cNvPr id="143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AF85B7-5115-5049-9652-56831DF55C5E}" type="slidenum">
              <a:rPr lang="en-US"/>
              <a:pPr/>
              <a:t>2</a:t>
            </a:fld>
            <a:endParaRPr lang="en-US"/>
          </a:p>
        </p:txBody>
      </p:sp>
      <p:sp>
        <p:nvSpPr>
          <p:cNvPr id="159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412C53-80A1-D94B-914F-CB6C6AD8C3FB}" type="slidenum">
              <a:rPr lang="en-US"/>
              <a:pPr/>
              <a:t>3</a:t>
            </a:fld>
            <a:endParaRPr lang="en-US"/>
          </a:p>
        </p:txBody>
      </p:sp>
      <p:sp>
        <p:nvSpPr>
          <p:cNvPr id="160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DFDA6E-C1F7-5044-9E70-FB40FD353C5A}" type="slidenum">
              <a:rPr lang="en-US"/>
              <a:pPr/>
              <a:t>4</a:t>
            </a:fld>
            <a:endParaRPr lang="en-US"/>
          </a:p>
        </p:txBody>
      </p:sp>
      <p:sp>
        <p:nvSpPr>
          <p:cNvPr id="161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7827C-8350-9C4A-8AF6-80F342CF22B7}" type="slidenum">
              <a:rPr lang="en-US"/>
              <a:pPr/>
              <a:t>5</a:t>
            </a:fld>
            <a:endParaRPr lang="en-US"/>
          </a:p>
        </p:txBody>
      </p:sp>
      <p:sp>
        <p:nvSpPr>
          <p:cNvPr id="166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A5AC2F-9A74-5644-93E2-02CA2FE6F323}" type="slidenum">
              <a:rPr lang="en-US"/>
              <a:pPr/>
              <a:t>6</a:t>
            </a:fld>
            <a:endParaRPr lang="en-US"/>
          </a:p>
        </p:txBody>
      </p:sp>
      <p:sp>
        <p:nvSpPr>
          <p:cNvPr id="167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FD97CC-1B98-BF41-A98B-3369463A33F1}" type="slidenum">
              <a:rPr lang="en-US"/>
              <a:pPr/>
              <a:t>7</a:t>
            </a:fld>
            <a:endParaRPr lang="en-US"/>
          </a:p>
        </p:txBody>
      </p:sp>
      <p:sp>
        <p:nvSpPr>
          <p:cNvPr id="168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71439A-9471-DE42-A879-BB4698F11FAC}" type="slidenum">
              <a:rPr lang="en-US"/>
              <a:pPr/>
              <a:t>8</a:t>
            </a:fld>
            <a:endParaRPr lang="en-US"/>
          </a:p>
        </p:txBody>
      </p:sp>
      <p:sp>
        <p:nvSpPr>
          <p:cNvPr id="169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AACCDB-64F3-BB45-9A07-D35E0CC68524}" type="slidenum">
              <a:rPr lang="en-US"/>
              <a:pPr/>
              <a:t>9</a:t>
            </a:fld>
            <a:endParaRPr lang="en-US"/>
          </a:p>
        </p:txBody>
      </p:sp>
      <p:sp>
        <p:nvSpPr>
          <p:cNvPr id="171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A6EA67-4934-9E45-AD83-346397FE3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419E3DB-F56B-3F42-AC5D-EE8785B2F1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05500" y="76200"/>
            <a:ext cx="1943100" cy="327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5676900" cy="327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207F7D5-DB44-ED49-A651-618EAED029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3180A45-11E4-7B40-B613-575F0F64FA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D57BA55-EC55-8948-93E1-08F64A3E56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EC83933-095B-E446-B197-69B8671AC1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A3A7650-0851-5745-930E-6AF5C0AA28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572AFD-8147-6149-B419-05574B553A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4437FF8-D7FA-ED40-B9CE-1E984039E6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36BBD68-C601-2E41-A2DB-6C5D972D3B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06794A2-ED3A-9248-BF80-68993DCBDD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76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87680F-26CB-1A4A-BA5D-667783C6C75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895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A344C5-BD6D-1447-AEFC-452F6577B29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2pPr>
      <a:lvl3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3pPr>
      <a:lvl4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4pPr>
      <a:lvl5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figure_08_0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400" y="165100"/>
            <a:ext cx="756920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figure_08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900" y="165100"/>
            <a:ext cx="694055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figure_08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" y="165100"/>
            <a:ext cx="8221663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figure_08_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98500"/>
            <a:ext cx="8531225" cy="546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figure_08_14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3100" y="165100"/>
            <a:ext cx="5272088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figure_08_14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4800" y="165100"/>
            <a:ext cx="346710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figure_08_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5200" y="165100"/>
            <a:ext cx="467360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figure_08_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98600"/>
            <a:ext cx="8531225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figure_06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59000"/>
            <a:ext cx="8531225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figure_08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71500"/>
            <a:ext cx="8531225" cy="57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figure_08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1100" y="165100"/>
            <a:ext cx="6777038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figure_08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2400" y="165100"/>
            <a:ext cx="377190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unnumbered_08_p1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900" y="165100"/>
            <a:ext cx="694690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figure_08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7100" y="165100"/>
            <a:ext cx="476567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figure_08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5700" y="165100"/>
            <a:ext cx="4291013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figure_08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0100" y="165100"/>
            <a:ext cx="5014913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figure_08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165100"/>
            <a:ext cx="8348663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17</Words>
  <Application>Microsoft Macintosh PowerPoint</Application>
  <PresentationFormat>On-screen Show (4:3)</PresentationFormat>
  <Paragraphs>17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Times</vt:lpstr>
      <vt:lpstr>Arial</vt:lpstr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Manager>Sumanas, Inc.</Manager>
  <Company>W. H. Freeman &amp; Company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Biochemistry: A Short Course</dc:title>
  <dc:subject/>
  <dc:creator>Tymoczko, Berg, Stryer</dc:creator>
  <cp:keywords/>
  <dc:description/>
  <cp:lastModifiedBy>Ty Hoffman</cp:lastModifiedBy>
  <cp:revision>108</cp:revision>
  <cp:lastPrinted>2014-09-11T12:16:16Z</cp:lastPrinted>
  <dcterms:created xsi:type="dcterms:W3CDTF">2014-09-11T11:23:47Z</dcterms:created>
  <dcterms:modified xsi:type="dcterms:W3CDTF">2014-09-11T12:16:21Z</dcterms:modified>
  <cp:category/>
</cp:coreProperties>
</file>