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rels" ContentType="application/vnd.openxmlformats-package.relationships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77" r:id="rId2"/>
    <p:sldId id="278" r:id="rId3"/>
    <p:sldId id="261" r:id="rId4"/>
    <p:sldId id="262" r:id="rId5"/>
    <p:sldId id="263" r:id="rId6"/>
    <p:sldId id="267" r:id="rId7"/>
    <p:sldId id="270" r:id="rId8"/>
    <p:sldId id="271" r:id="rId9"/>
    <p:sldId id="272" r:id="rId10"/>
    <p:sldId id="275" r:id="rId11"/>
    <p:sldId id="276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pitchFamily="-65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pitchFamily="-65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pitchFamily="-65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pitchFamily="-6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9C4337"/>
    <a:srgbClr val="7C867C"/>
    <a:srgbClr val="718494"/>
    <a:srgbClr val="A74337"/>
    <a:srgbClr val="68776F"/>
    <a:srgbClr val="0C629B"/>
    <a:srgbClr val="E0EDF7"/>
    <a:srgbClr val="DA004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32787"/>
    <p:restoredTop sz="90929"/>
  </p:normalViewPr>
  <p:slideViewPr>
    <p:cSldViewPr showGuides="1">
      <p:cViewPr varScale="1">
        <p:scale>
          <a:sx n="136" d="100"/>
          <a:sy n="136" d="100"/>
        </p:scale>
        <p:origin x="-33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0650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65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65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6198ECF-E073-8347-AAC5-5C76A2DDAED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42679D-3F4A-3240-BB5A-FF16C22F3BDC}" type="slidenum">
              <a:rPr lang="en-US"/>
              <a:pPr/>
              <a:t>1</a:t>
            </a:fld>
            <a:endParaRPr lang="en-US"/>
          </a:p>
        </p:txBody>
      </p:sp>
      <p:sp>
        <p:nvSpPr>
          <p:cNvPr id="1372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87B696-C8A8-454F-8279-815D6799B860}" type="slidenum">
              <a:rPr lang="en-US"/>
              <a:pPr/>
              <a:t>10</a:t>
            </a:fld>
            <a:endParaRPr lang="en-US"/>
          </a:p>
        </p:txBody>
      </p:sp>
      <p:sp>
        <p:nvSpPr>
          <p:cNvPr id="1525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5F8C84-532F-FB4F-9D90-5638222FA573}" type="slidenum">
              <a:rPr lang="en-US"/>
              <a:pPr/>
              <a:t>11</a:t>
            </a:fld>
            <a:endParaRPr lang="en-US"/>
          </a:p>
        </p:txBody>
      </p:sp>
      <p:sp>
        <p:nvSpPr>
          <p:cNvPr id="1536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7A65B7-6B7A-904A-BEBD-CDA5055E13C6}" type="slidenum">
              <a:rPr lang="en-US"/>
              <a:pPr/>
              <a:t>2</a:t>
            </a:fld>
            <a:endParaRPr lang="en-US"/>
          </a:p>
        </p:txBody>
      </p:sp>
      <p:sp>
        <p:nvSpPr>
          <p:cNvPr id="1382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D47088-D5F1-7F45-9600-AAA5C46C658D}" type="slidenum">
              <a:rPr lang="en-US"/>
              <a:pPr/>
              <a:t>3</a:t>
            </a:fld>
            <a:endParaRPr lang="en-US"/>
          </a:p>
        </p:txBody>
      </p:sp>
      <p:sp>
        <p:nvSpPr>
          <p:cNvPr id="1392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C420CE-C51B-6D4F-8106-A32328B4A110}" type="slidenum">
              <a:rPr lang="en-US"/>
              <a:pPr/>
              <a:t>4</a:t>
            </a:fld>
            <a:endParaRPr lang="en-US"/>
          </a:p>
        </p:txBody>
      </p:sp>
      <p:sp>
        <p:nvSpPr>
          <p:cNvPr id="1402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9F8FA2-791B-4B4F-BE27-C178D5BCDA2A}" type="slidenum">
              <a:rPr lang="en-US"/>
              <a:pPr/>
              <a:t>5</a:t>
            </a:fld>
            <a:endParaRPr lang="en-US"/>
          </a:p>
        </p:txBody>
      </p:sp>
      <p:sp>
        <p:nvSpPr>
          <p:cNvPr id="1413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494243-A020-4941-BA77-6952498916BF}" type="slidenum">
              <a:rPr lang="en-US"/>
              <a:pPr/>
              <a:t>6</a:t>
            </a:fld>
            <a:endParaRPr lang="en-US"/>
          </a:p>
        </p:txBody>
      </p:sp>
      <p:sp>
        <p:nvSpPr>
          <p:cNvPr id="1454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971D4C-C075-0043-A31F-6D3D4A41C11C}" type="slidenum">
              <a:rPr lang="en-US"/>
              <a:pPr/>
              <a:t>7</a:t>
            </a:fld>
            <a:endParaRPr lang="en-US"/>
          </a:p>
        </p:txBody>
      </p:sp>
      <p:sp>
        <p:nvSpPr>
          <p:cNvPr id="1495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CD5676-C6BB-154E-BA1F-53ABC58C6D35}" type="slidenum">
              <a:rPr lang="en-US"/>
              <a:pPr/>
              <a:t>8</a:t>
            </a:fld>
            <a:endParaRPr lang="en-US"/>
          </a:p>
        </p:txBody>
      </p:sp>
      <p:sp>
        <p:nvSpPr>
          <p:cNvPr id="1505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7DF553-7658-3242-86E4-A58123565722}" type="slidenum">
              <a:rPr lang="en-US"/>
              <a:pPr/>
              <a:t>9</a:t>
            </a:fld>
            <a:endParaRPr lang="en-US"/>
          </a:p>
        </p:txBody>
      </p:sp>
      <p:sp>
        <p:nvSpPr>
          <p:cNvPr id="1515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E8A881E-E2D9-5041-90DC-7A53F19279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1923431-54F3-B34E-82FF-8AD3F399E9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05500" y="76200"/>
            <a:ext cx="1943100" cy="3276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76200"/>
            <a:ext cx="5676900" cy="3276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AE6B80F-D688-CE4A-9367-83F80B7787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9BF534F-A3B3-B441-9C91-FA69C8EAD8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46281A3-D8FC-654A-9A11-08C41279DD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76200"/>
            <a:ext cx="3810000" cy="45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8600" y="76200"/>
            <a:ext cx="3810000" cy="45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C17101D-93DC-C44F-8161-BF8034C87E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4F73339-98EA-C649-975A-74EDF1C154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C1355FB-9898-E140-A680-C63F606B73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0FFE7B6-E626-9B40-8CC1-0A18EF31B4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ECF4BBC-54D4-0A44-B642-94BD4F5764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1525AE8-FC0A-BF4E-AECA-518DBD67B9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762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0CF4844-BDA2-E04D-9ED9-F6C8DB2D7B0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0" y="2895600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 txBox="1">
            <a:spLocks noChangeArrowheads="1"/>
          </p:cNvSpPr>
          <p:nvPr userDrawn="1"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 b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A344C5-BD6D-1447-AEFC-452F6577B29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pitchFamily="-65" charset="0"/>
        </a:defRPr>
      </a:lvl2pPr>
      <a:lvl3pPr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pitchFamily="-65" charset="0"/>
        </a:defRPr>
      </a:lvl3pPr>
      <a:lvl4pPr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pitchFamily="-65" charset="0"/>
        </a:defRPr>
      </a:lvl4pPr>
      <a:lvl5pPr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pitchFamily="-65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pitchFamily="-65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 descr="unnumbered_03_p36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8100" y="165100"/>
            <a:ext cx="6532563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 descr="table_03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7100" y="165100"/>
            <a:ext cx="4752975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 descr="table_03_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825500"/>
            <a:ext cx="8531225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 descr="unnumbered_03_p36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787400"/>
            <a:ext cx="8531225" cy="52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figure_03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193800"/>
            <a:ext cx="853122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figure_03_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55600"/>
            <a:ext cx="8531225" cy="614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figure_03_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0600" y="165100"/>
            <a:ext cx="4625975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figure_03_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165100"/>
            <a:ext cx="4437063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 descr="figure_03_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2200" y="165100"/>
            <a:ext cx="6965950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 descr="figure_03_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82600"/>
            <a:ext cx="8531225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figure_03_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6600" y="165100"/>
            <a:ext cx="5130800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1949</TotalTime>
  <Words>11</Words>
  <Application>Microsoft Macintosh PowerPoint</Application>
  <PresentationFormat>On-screen Show (4:3)</PresentationFormat>
  <Paragraphs>11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Times</vt:lpstr>
      <vt:lpstr>Arial</vt:lpstr>
      <vt:lpstr>Blank Presentation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Manager>Sumanas, Inc.</Manager>
  <Company>W. H. Freeman &amp; Company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Biochemistry: A Short Course</dc:title>
  <dc:subject/>
  <dc:creator>Tymoczko, Berg, Stryer</dc:creator>
  <cp:keywords/>
  <dc:description/>
  <cp:lastModifiedBy>Ty Hoffman</cp:lastModifiedBy>
  <cp:revision>109</cp:revision>
  <dcterms:created xsi:type="dcterms:W3CDTF">2014-08-21T12:42:23Z</dcterms:created>
  <dcterms:modified xsi:type="dcterms:W3CDTF">2014-08-22T14:53:09Z</dcterms:modified>
  <cp:category/>
</cp:coreProperties>
</file>