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94" r:id="rId2"/>
    <p:sldId id="262" r:id="rId3"/>
    <p:sldId id="263" r:id="rId4"/>
    <p:sldId id="264" r:id="rId5"/>
    <p:sldId id="265" r:id="rId6"/>
    <p:sldId id="266" r:id="rId7"/>
    <p:sldId id="295" r:id="rId8"/>
    <p:sldId id="267" r:id="rId9"/>
    <p:sldId id="296" r:id="rId10"/>
    <p:sldId id="268" r:id="rId11"/>
    <p:sldId id="269" r:id="rId12"/>
    <p:sldId id="270" r:id="rId13"/>
    <p:sldId id="271" r:id="rId14"/>
    <p:sldId id="274" r:id="rId15"/>
    <p:sldId id="279" r:id="rId16"/>
    <p:sldId id="280" r:id="rId17"/>
    <p:sldId id="283" r:id="rId18"/>
    <p:sldId id="284" r:id="rId19"/>
    <p:sldId id="285" r:id="rId20"/>
    <p:sldId id="288" r:id="rId21"/>
    <p:sldId id="289" r:id="rId22"/>
    <p:sldId id="290" r:id="rId23"/>
    <p:sldId id="291" r:id="rId24"/>
    <p:sldId id="292" r:id="rId25"/>
    <p:sldId id="293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5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05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05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05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0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C4337"/>
    <a:srgbClr val="7C867C"/>
    <a:srgbClr val="718494"/>
    <a:srgbClr val="A74337"/>
    <a:srgbClr val="68776F"/>
    <a:srgbClr val="0C629B"/>
    <a:srgbClr val="E0EDF7"/>
    <a:srgbClr val="DA0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2787"/>
    <p:restoredTop sz="90929"/>
  </p:normalViewPr>
  <p:slideViewPr>
    <p:cSldViewPr showGuides="1">
      <p:cViewPr varScale="1">
        <p:scale>
          <a:sx n="136" d="100"/>
          <a:sy n="136" d="100"/>
        </p:scale>
        <p:origin x="-3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2E68BF-32FF-C84A-BCCC-35D8AFBD0E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5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5" charset="0"/>
        <a:ea typeface="ＭＳ Ｐゴシック" pitchFamily="-10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5" charset="0"/>
        <a:ea typeface="ＭＳ Ｐゴシック" pitchFamily="-10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5" charset="0"/>
        <a:ea typeface="ＭＳ Ｐゴシック" pitchFamily="-10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C7F41-0511-2143-B0F3-16AC38116E1E}" type="slidenum">
              <a:rPr lang="en-US"/>
              <a:pPr/>
              <a:t>1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0135E1-CC12-E147-888C-D680E76D3921}" type="slidenum">
              <a:rPr lang="en-US"/>
              <a:pPr/>
              <a:t>10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606BF-0B94-1548-9F01-82F55E31CEF7}" type="slidenum">
              <a:rPr lang="en-US"/>
              <a:pPr/>
              <a:t>11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34F59-E1F3-1F4D-A1A7-1C2251D50FAA}" type="slidenum">
              <a:rPr lang="en-US"/>
              <a:pPr/>
              <a:t>12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BEF740-62FD-6D43-B3C9-6CE885EC4244}" type="slidenum">
              <a:rPr lang="en-US"/>
              <a:pPr/>
              <a:t>13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3636F-50B0-AE44-AADE-48D3DEEF3BC8}" type="slidenum">
              <a:rPr lang="en-US"/>
              <a:pPr/>
              <a:t>14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7DE763-0EC1-554B-AAE3-A1129127B582}" type="slidenum">
              <a:rPr lang="en-US"/>
              <a:pPr/>
              <a:t>15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CBDDD-D0FB-994D-AE30-D2FC8C24C6B8}" type="slidenum">
              <a:rPr lang="en-US"/>
              <a:pPr/>
              <a:t>16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5F5DE-DB7C-3741-8CA9-F30AAF273AE1}" type="slidenum">
              <a:rPr lang="en-US"/>
              <a:pPr/>
              <a:t>17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3D8ED-4BB3-2B46-BE49-E5ED95D2A856}" type="slidenum">
              <a:rPr lang="en-US"/>
              <a:pPr/>
              <a:t>18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FE3B2-FD90-5642-AF5A-556F574DA7FB}" type="slidenum">
              <a:rPr lang="en-US"/>
              <a:pPr/>
              <a:t>19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9A0C0-9592-AA4D-AF2C-031D728C1CA6}" type="slidenum">
              <a:rPr lang="en-US"/>
              <a:pPr/>
              <a:t>2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BE237-6A7C-5147-8537-ECC248DBDAA9}" type="slidenum">
              <a:rPr lang="en-US"/>
              <a:pPr/>
              <a:t>20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70AEF-60FC-0A49-8543-30E39916452A}" type="slidenum">
              <a:rPr lang="en-US"/>
              <a:pPr/>
              <a:t>21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D6713F-70AB-9348-B39A-8EF1F9E15D39}" type="slidenum">
              <a:rPr lang="en-US"/>
              <a:pPr/>
              <a:t>22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522E5-1B57-9B41-8C91-0D24DADE513F}" type="slidenum">
              <a:rPr lang="en-US"/>
              <a:pPr/>
              <a:t>23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0182B6-E1ED-6F42-AE4C-0F0A1B38B2DB}" type="slidenum">
              <a:rPr lang="en-US"/>
              <a:pPr/>
              <a:t>24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7343C-F42A-E74D-9403-EF8B4751C731}" type="slidenum">
              <a:rPr lang="en-US"/>
              <a:pPr/>
              <a:t>25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8F2771-293F-8F43-B375-25879B40B7C2}" type="slidenum">
              <a:rPr lang="en-US"/>
              <a:pPr/>
              <a:t>3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C6220-0826-1D49-BC40-343121B857DA}" type="slidenum">
              <a:rPr lang="en-US"/>
              <a:pPr/>
              <a:t>4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6CA07-28B6-994D-8D27-F7C779F553E5}" type="slidenum">
              <a:rPr lang="en-US"/>
              <a:pPr/>
              <a:t>5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FB4AC-D766-1040-ABF0-896F1884D473}" type="slidenum">
              <a:rPr lang="en-US"/>
              <a:pPr/>
              <a:t>6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B79E9-93F0-B549-97AD-468717E1B8C8}" type="slidenum">
              <a:rPr lang="en-US"/>
              <a:pPr/>
              <a:t>7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48DCA6-774A-C048-9257-4F4CA07856AC}" type="slidenum">
              <a:rPr lang="en-US"/>
              <a:pPr/>
              <a:t>8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06B38D-BF85-BA48-8994-F6778CBB1E34}" type="slidenum">
              <a:rPr lang="en-US"/>
              <a:pPr/>
              <a:t>9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8565529-AE67-EF4F-ADEC-6336DD7BA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F4B5BF-EA2F-FD42-BB00-BF03D5034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5500" y="76200"/>
            <a:ext cx="1943100" cy="327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5676900" cy="327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871BEA9-3F99-C249-BDEA-09EB75BB85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243916-FAF6-5F4A-AA04-A650F0142D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E3600EE-EC6F-EC41-B2E0-D664B43008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1469A5-1B4A-F144-A714-7C635BFD23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32DFDC0-55B1-AF42-979F-8072FDE1E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83405B8-3D7E-DC46-BBF1-C2C5474690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940BA3A-601C-054E-A276-628284E11B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8980185-58EC-BB49-AE73-C68A6D3E88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AE332D1-889E-2C48-BD51-E04D68AD52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33016F-F968-F74E-965C-CDAE6150CD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895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344C5-BD6D-1447-AEFC-452F6577B29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5" charset="0"/>
        </a:defRPr>
      </a:lvl2pPr>
      <a:lvl3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5" charset="0"/>
        </a:defRPr>
      </a:lvl3pPr>
      <a:lvl4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5" charset="0"/>
        </a:defRPr>
      </a:lvl4pPr>
      <a:lvl5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table_01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8238" y="160338"/>
            <a:ext cx="6865937" cy="6535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igure_01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165100"/>
            <a:ext cx="770255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figure_01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8531225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figure_01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50900"/>
            <a:ext cx="8531225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figure_01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8531225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figure_01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100" y="165100"/>
            <a:ext cx="728821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figure_01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68300"/>
            <a:ext cx="8531225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figure_01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08100"/>
            <a:ext cx="8531225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figure_01_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27100"/>
            <a:ext cx="8531225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figure_01_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4600" y="165100"/>
            <a:ext cx="66548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figure_01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63700"/>
            <a:ext cx="85312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figure_01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46300"/>
            <a:ext cx="85312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figure_01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4700" y="165100"/>
            <a:ext cx="506412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figure_01_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700" y="165100"/>
            <a:ext cx="73437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figure_01_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3700" y="165100"/>
            <a:ext cx="58324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figure_01_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1" y="279400"/>
            <a:ext cx="8477596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figure_01_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47700"/>
            <a:ext cx="8531225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figure_01_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1" y="203200"/>
            <a:ext cx="8458200" cy="639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figure_01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03300"/>
            <a:ext cx="8531225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figure_01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55800"/>
            <a:ext cx="85312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gure_01_0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68500"/>
            <a:ext cx="8531225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gure_01_04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5100"/>
            <a:ext cx="747712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5" name="Picture 3" descr="unnumbered_01_p7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1063" y="160338"/>
            <a:ext cx="4840287" cy="6535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figure_01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8100" y="165100"/>
            <a:ext cx="653256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unnumbered_01_p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3" y="2230438"/>
            <a:ext cx="8535987" cy="2395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25</Words>
  <Application>Microsoft Macintosh PowerPoint</Application>
  <PresentationFormat>On-screen Show (4:3)</PresentationFormat>
  <Paragraphs>25</Paragraphs>
  <Slides>25</Slides>
  <Notes>25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Manager>Sumanas, Inc.</Manager>
  <Company>W. H. Freeman &amp; Company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Biochemistry: A Short Course</dc:title>
  <dc:subject/>
  <dc:creator>Tymoczko, Berg, Stryer</dc:creator>
  <cp:keywords/>
  <dc:description/>
  <cp:lastModifiedBy>Ty Hoffman</cp:lastModifiedBy>
  <cp:revision>108</cp:revision>
  <dcterms:created xsi:type="dcterms:W3CDTF">2014-08-19T20:36:29Z</dcterms:created>
  <dcterms:modified xsi:type="dcterms:W3CDTF">2014-08-20T20:10:27Z</dcterms:modified>
  <cp:category/>
</cp:coreProperties>
</file>