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412" r:id="rId2"/>
    <p:sldId id="414" r:id="rId3"/>
    <p:sldId id="424" r:id="rId4"/>
    <p:sldId id="450" r:id="rId5"/>
    <p:sldId id="452" r:id="rId6"/>
    <p:sldId id="458" r:id="rId7"/>
    <p:sldId id="470" r:id="rId8"/>
    <p:sldId id="472" r:id="rId9"/>
    <p:sldId id="474" r:id="rId10"/>
    <p:sldId id="476" r:id="rId11"/>
    <p:sldId id="478" r:id="rId12"/>
    <p:sldId id="492" r:id="rId13"/>
    <p:sldId id="498" r:id="rId14"/>
    <p:sldId id="500" r:id="rId15"/>
    <p:sldId id="512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1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DEF"/>
    <a:srgbClr val="CD0920"/>
    <a:srgbClr val="0092D2"/>
    <a:srgbClr val="7D156A"/>
    <a:srgbClr val="0076B7"/>
    <a:srgbClr val="E47823"/>
    <a:srgbClr val="EF1A23"/>
    <a:srgbClr val="01A651"/>
    <a:srgbClr val="EB0288"/>
    <a:srgbClr val="E719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3" autoAdjust="0"/>
    <p:restoredTop sz="97271" autoAdjust="0"/>
  </p:normalViewPr>
  <p:slideViewPr>
    <p:cSldViewPr snapToGrid="0" showGuides="1">
      <p:cViewPr varScale="1">
        <p:scale>
          <a:sx n="220" d="100"/>
          <a:sy n="220" d="100"/>
        </p:scale>
        <p:origin x="2424" y="176"/>
      </p:cViewPr>
      <p:guideLst>
        <p:guide orient="horz" pos="213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60"/>
    </p:cViewPr>
  </p:sorterViewPr>
  <p:notesViewPr>
    <p:cSldViewPr snapToGrid="0" showGuides="1">
      <p:cViewPr>
        <p:scale>
          <a:sx n="140" d="100"/>
          <a:sy n="140" d="100"/>
        </p:scale>
        <p:origin x="-1432" y="1576"/>
      </p:cViewPr>
      <p:guideLst>
        <p:guide orient="horz" pos="2881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3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3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93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3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fld id="{AD33B75E-551A-C34B-8A90-916D063932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1380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84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84" charset="0"/>
        <a:ea typeface="ＭＳ Ｐゴシック" charset="-128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84" charset="0"/>
        <a:ea typeface="ＭＳ Ｐゴシック" charset="-128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84" charset="0"/>
        <a:ea typeface="ＭＳ Ｐゴシック" charset="-128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84" charset="0"/>
        <a:ea typeface="ＭＳ Ｐゴシック" charset="-128"/>
        <a:cs typeface="ＭＳ Ｐゴシック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635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© 2016 Pearson Education, Inc.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 b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fld id="{B10CDF75-0CFD-0D46-9644-6E089F22BB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939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 b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fld id="{B10CDF75-0CFD-0D46-9644-6E089F22BB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246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© 2016 Pearson Education, Inc.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 b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fld id="{B10CDF75-0CFD-0D46-9644-6E089F22BB6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264" y="204216"/>
            <a:ext cx="3395472" cy="644956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CDF75-0CFD-0D46-9644-6E089F22BB6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64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204216"/>
            <a:ext cx="8546592" cy="644956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CDF75-0CFD-0D46-9644-6E089F22BB6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45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832" y="204216"/>
            <a:ext cx="5736336" cy="644956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CDF75-0CFD-0D46-9644-6E089F22BB6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45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109472"/>
            <a:ext cx="8546592" cy="463905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CDF75-0CFD-0D46-9644-6E089F22BB6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45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12" y="204216"/>
            <a:ext cx="4608576" cy="644956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CDF75-0CFD-0D46-9644-6E089F22BB6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45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414272"/>
            <a:ext cx="8546592" cy="402945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CDF75-0CFD-0D46-9644-6E089F22BB6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45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204216"/>
            <a:ext cx="8546592" cy="644956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CDF75-0CFD-0D46-9644-6E089F22BB6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45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063752"/>
            <a:ext cx="8546592" cy="473049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CDF75-0CFD-0D46-9644-6E089F22BB6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45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504" y="204216"/>
            <a:ext cx="4888992" cy="644956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CDF75-0CFD-0D46-9644-6E089F22BB6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45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976" y="204216"/>
            <a:ext cx="4956048" cy="644956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CDF75-0CFD-0D46-9644-6E089F22BB6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45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" y="204216"/>
            <a:ext cx="7040880" cy="644956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CDF75-0CFD-0D46-9644-6E089F22BB6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45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864" y="204216"/>
            <a:ext cx="6748272" cy="644956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CDF75-0CFD-0D46-9644-6E089F22BB6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45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696" y="204216"/>
            <a:ext cx="5626608" cy="644956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CDF75-0CFD-0D46-9644-6E089F22BB6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45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322832"/>
            <a:ext cx="8546592" cy="421233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CDF75-0CFD-0D46-9644-6E089F22BB6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45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552" y="204216"/>
            <a:ext cx="3358896" cy="644956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CDF75-0CFD-0D46-9644-6E089F22BB6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45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7845</TotalTime>
  <Words>121</Words>
  <Application>Microsoft Macintosh PowerPoint</Application>
  <PresentationFormat>On-screen Show (4:3)</PresentationFormat>
  <Paragraphs>31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ＭＳ Ｐゴシック</vt:lpstr>
      <vt:lpstr>Times</vt:lpstr>
      <vt:lpstr>Arial</vt:lpstr>
      <vt:lpstr>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Office 2004 Test Drive User</Company>
  <LinksUpToDate>false</LinksUpToDate>
  <SharedDoc>false</SharedDoc>
  <HyperlinkBase/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Fig. 7-0a</dc:title>
  <dc:creator>Donna King</dc:creator>
  <cp:lastModifiedBy>Ty Hoffman</cp:lastModifiedBy>
  <cp:revision>1757</cp:revision>
  <cp:lastPrinted>2017-02-18T22:34:30Z</cp:lastPrinted>
  <dcterms:modified xsi:type="dcterms:W3CDTF">2017-02-18T22:34:57Z</dcterms:modified>
</cp:coreProperties>
</file>