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85" r:id="rId3"/>
    <p:sldId id="264" r:id="rId4"/>
    <p:sldId id="269" r:id="rId5"/>
    <p:sldId id="279" r:id="rId6"/>
    <p:sldId id="287" r:id="rId7"/>
    <p:sldId id="289" r:id="rId8"/>
    <p:sldId id="291" r:id="rId9"/>
    <p:sldId id="293" r:id="rId10"/>
    <p:sldId id="376" r:id="rId11"/>
    <p:sldId id="295" r:id="rId12"/>
    <p:sldId id="297" r:id="rId13"/>
    <p:sldId id="377" r:id="rId14"/>
    <p:sldId id="299" r:id="rId15"/>
    <p:sldId id="301" r:id="rId16"/>
    <p:sldId id="309" r:id="rId17"/>
    <p:sldId id="317" r:id="rId18"/>
    <p:sldId id="319" r:id="rId19"/>
    <p:sldId id="355" r:id="rId20"/>
    <p:sldId id="357" r:id="rId21"/>
    <p:sldId id="383" r:id="rId22"/>
    <p:sldId id="36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0" autoAdjust="0"/>
    <p:restoredTop sz="94146" autoAdjust="0"/>
  </p:normalViewPr>
  <p:slideViewPr>
    <p:cSldViewPr snapToGrid="0" showGuides="1">
      <p:cViewPr varScale="1">
        <p:scale>
          <a:sx n="212" d="100"/>
          <a:sy n="212" d="100"/>
        </p:scale>
        <p:origin x="2512" y="20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3E36-9862-744E-B1B4-D0B701908EB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2A43-4DF1-6F48-8B28-CAEC49EC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8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73A1B9DC-A316-0947-AFC9-1D4974421DCB}" type="slidenum">
              <a:rPr lang="en-US" sz="1200">
                <a:latin typeface="Times" charset="0"/>
              </a:rPr>
              <a:pPr algn="r" eaLnBrk="0" hangingPunct="0"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74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file:///D:\Manjubharkarvi\Production\11-Jan\Chapter%2023\Fig\23_0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file:///D:\Manjubharkarvi\Production\11-Jan\Chapter%2023\Fig\23_01Table-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file:///D:\Manjubharkarvi\Production\11-Jan\Chapter%2023\Fig\23_11Figure-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file:///D:\Manjubharkarvi\Production\11-Jan\Chapter%2023\Fig\23_12Figure-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file:///D:\Manjubharkarvi\Production\11-Jan\Chapter%2023\Fig\23_02Table-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file:///D:\Manjubharkarvi\Production\11-Jan\Chapter%2023\Fig\23_13Figure-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file:///D:\Manjubharkarvi\Production\11-Jan\Chapter%2023\Fig\23_14Figure-L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file:///D:\Manjubharkarvi\Production\11-Jan\Chapter%2023\Fig\23_16Figure-L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file:///D:\Manjubharkarvi\Production\11-Jan\Chapter%2023\Fig\23_17Figure-L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file:///D:\Manjubharkarvi\Production\11-Jan\Chapter%2023\Fig\23_18Figure-L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file:///D:\Manjubharkarvi\Production\11-Jan\Chapter%2023\Fig\23_24Figure-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file:///D:\Manjubharkarvi\Production\11-Jan\Chapter%2023\Fig\23_25Figure-L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file:///D:\Manjubharkarvi\Production\11-Jan\Chapter%2023\Fig\23_04Table-L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file:///D:\Manjubharkarvi\Production\11-Jan\Chapter%2023\Fig\23_28Figure-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file:///D:\Manjubharkarvi\Production\11-Jan\Chapter%2023\Fig\23_03Figure-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file:///D:\Manjubharkarvi\Production\11-Jan\Chapter%2023\Fig\23_04Figure-L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file:///D:\Manjubharkarvi\Production\11-Jan\Chapter%2023\Fig\23_05Figure-L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file:///D:\Manjubharkarvi\Production\11-Jan\Chapter%2023\Fig\23_07Figure-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file:///D:\Manjubharkarvi\Production\11-Jan\Chapter%2023\Fig\23_08Figure-L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file:///D:\Manjubharkarvi\Production\11-Jan\Chapter%2023\Fig\23_09Figure-L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file:///D:\Manjubharkarvi\Production\11-Jan\Chapter%2023\Fig\23_10Figure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74192"/>
            <a:ext cx="8546592" cy="53096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91184"/>
            <a:ext cx="8546592" cy="46756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8" y="204216"/>
            <a:ext cx="3499104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204216"/>
            <a:ext cx="601065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48512"/>
            <a:ext cx="8546592" cy="47609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204216"/>
            <a:ext cx="2865120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78536"/>
            <a:ext cx="8546592" cy="59009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72" y="204216"/>
            <a:ext cx="4181856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74064"/>
            <a:ext cx="8546592" cy="43098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204216"/>
            <a:ext cx="2036064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30936"/>
            <a:ext cx="8546592" cy="55961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5" name="Picture 3" descr="14_02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84" y="523875"/>
            <a:ext cx="3109632" cy="581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04216"/>
            <a:ext cx="4681728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78864"/>
            <a:ext cx="8546592" cy="3700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04216"/>
            <a:ext cx="780288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" y="411480"/>
            <a:ext cx="7491984" cy="6035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48" y="204216"/>
            <a:ext cx="5937504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41376"/>
            <a:ext cx="8546592" cy="61752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80416"/>
            <a:ext cx="8546592" cy="629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86128"/>
            <a:ext cx="8546592" cy="32857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88136"/>
            <a:ext cx="8546592" cy="46817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204216"/>
            <a:ext cx="2773680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171</Words>
  <Application>Microsoft Macintosh PowerPoint</Application>
  <PresentationFormat>On-screen Show (4:3)</PresentationFormat>
  <Paragraphs>45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ＭＳ Ｐゴシック</vt:lpstr>
      <vt:lpstr>Times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1612</cp:revision>
  <cp:lastPrinted>2017-02-18T20:55:17Z</cp:lastPrinted>
  <dcterms:modified xsi:type="dcterms:W3CDTF">2017-04-11T13:34:47Z</dcterms:modified>
</cp:coreProperties>
</file>