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72" r:id="rId2"/>
    <p:sldId id="374" r:id="rId3"/>
    <p:sldId id="274" r:id="rId4"/>
    <p:sldId id="282" r:id="rId5"/>
    <p:sldId id="284" r:id="rId6"/>
    <p:sldId id="392" r:id="rId7"/>
    <p:sldId id="292" r:id="rId8"/>
    <p:sldId id="294" r:id="rId9"/>
    <p:sldId id="394" r:id="rId10"/>
    <p:sldId id="304" r:id="rId11"/>
    <p:sldId id="396" r:id="rId12"/>
    <p:sldId id="398" r:id="rId13"/>
    <p:sldId id="400" r:id="rId14"/>
    <p:sldId id="326" r:id="rId15"/>
    <p:sldId id="403" r:id="rId16"/>
    <p:sldId id="415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EF"/>
    <a:srgbClr val="CD0920"/>
    <a:srgbClr val="0092D2"/>
    <a:srgbClr val="7D156A"/>
    <a:srgbClr val="0076B7"/>
    <a:srgbClr val="E47823"/>
    <a:srgbClr val="EF1A23"/>
    <a:srgbClr val="01A651"/>
    <a:srgbClr val="EB0288"/>
    <a:srgbClr val="E71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3" autoAdjust="0"/>
    <p:restoredTop sz="89992" autoAdjust="0"/>
  </p:normalViewPr>
  <p:slideViewPr>
    <p:cSldViewPr snapToGrid="0" showGuides="1">
      <p:cViewPr varScale="1">
        <p:scale>
          <a:sx n="203" d="100"/>
          <a:sy n="203" d="100"/>
        </p:scale>
        <p:origin x="2536" y="168"/>
      </p:cViewPr>
      <p:guideLst>
        <p:guide orient="horz" pos="21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60"/>
    </p:cViewPr>
  </p:sorterViewPr>
  <p:notesViewPr>
    <p:cSldViewPr snapToGrid="0" showGuides="1">
      <p:cViewPr>
        <p:scale>
          <a:sx n="140" d="100"/>
          <a:sy n="140" d="100"/>
        </p:scale>
        <p:origin x="-1432" y="1576"/>
      </p:cViewPr>
      <p:guideLst>
        <p:guide orient="horz" pos="288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3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93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3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/>
            </a:lvl1pPr>
          </a:lstStyle>
          <a:p>
            <a:pPr>
              <a:defRPr/>
            </a:pPr>
            <a:fld id="{AD33B75E-551A-C34B-8A90-916D063932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84" charset="0"/>
        <a:ea typeface="ＭＳ Ｐゴシック" charset="-128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5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"/>
            <a:ext cx="2651760" cy="374586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91656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39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2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0" y="648373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© 2016 Pearson Education, Inc.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 b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fld id="{B10CDF75-0CFD-0D46-9644-6E089F22BB6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file:///D:\Manjubharkarvi\Production\11-Jan\Chapter%2022\Fig\22_01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openxmlformats.org/officeDocument/2006/relationships/image" Target="file:///D:\Manjubharkarvi\Production\11-Jan\Chapter%2022\Fig\22_11Figure-L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3" Type="http://schemas.openxmlformats.org/officeDocument/2006/relationships/image" Target="file:///D:\Manjubharkarvi\Production\11-Jan\Chapter%2022\Fig\22_12Figure-L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file:///D:\Manjubharkarvi\Production\11-Jan\Chapter%2022\Fig\22_13Figure-L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file:///D:\Manjubharkarvi\Production\11-Jan\Chapter%2022\Fig\22_14Figure-L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3" Type="http://schemas.openxmlformats.org/officeDocument/2006/relationships/image" Target="file:///D:\Manjubharkarvi\Production\11-Jan\Chapter%2022\Fig\22_15Figure-L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file:///D:\Manjubharkarvi\Production\11-Jan\Chapter%2022\Fig\22_16Figure-L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file:///D:\Manjubharkarvi\Production\11-Jan\Chapter%2022\Fig\22_18Figure-L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file:///D:\Manjubharkarvi\Production\11-Jan\Chapter%2022\Fig\22_01Table-L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file:///D:\Manjubharkarvi\Production\11-Jan\Chapter%2022\Fig\22_04Figure-L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file:///D:\Manjubharkarvi\Production\11-Jan\Chapter%2022\Fig\22_05Figure-L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Relationship Id="rId3" Type="http://schemas.openxmlformats.org/officeDocument/2006/relationships/image" Target="file:///D:\Manjubharkarvi\Production\11-Jan\Chapter%2022\Fig\22_06Figure-L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file:///D:\Manjubharkarvi\Production\11-Jan\Chapter%2022\Fig\22_07Figure-L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file:///D:\Manjubharkarvi\Production\11-Jan\Chapter%2022\Fig\22_08Figure-L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file:///D:\Manjubharkarvi\Production\11-Jan\Chapter%2022\Fig\22_09Figure-L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file:///D:\Manjubharkarvi\Production\11-Jan\Chapter%2022\Fig\22_10Figure-L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28" y="204216"/>
            <a:ext cx="8314944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04216"/>
            <a:ext cx="4023360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33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36192"/>
            <a:ext cx="8546592" cy="378561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478536"/>
            <a:ext cx="8546592" cy="5900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621536"/>
            <a:ext cx="8546592" cy="36149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3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04216"/>
            <a:ext cx="3200400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224" y="204216"/>
            <a:ext cx="4035552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06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204216"/>
            <a:ext cx="3779520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2548128"/>
            <a:ext cx="8546592" cy="17617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6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664464"/>
            <a:ext cx="8546592" cy="55290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68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72" y="204216"/>
            <a:ext cx="3572256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96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832" y="204216"/>
            <a:ext cx="4212336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896" y="204216"/>
            <a:ext cx="6236208" cy="6449568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6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84" y="204216"/>
            <a:ext cx="5285232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22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204216"/>
            <a:ext cx="4084320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8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© 2016 Pearson Education, Inc.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312" y="204216"/>
            <a:ext cx="2627376" cy="644956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10CDF75-0CFD-0D46-9644-6E089F22BB6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95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7699</TotalTime>
  <Words>130</Words>
  <Application>Microsoft Macintosh PowerPoint</Application>
  <PresentationFormat>On-screen Show (4:3)</PresentationFormat>
  <Paragraphs>34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ＭＳ Ｐゴシック</vt:lpstr>
      <vt:lpstr>Times</vt:lpstr>
      <vt:lpstr>Arial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Base/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Fig. 7-0a</dc:title>
  <dc:creator>Donna King</dc:creator>
  <cp:lastModifiedBy>Ty Hoffman</cp:lastModifiedBy>
  <cp:revision>1625</cp:revision>
  <dcterms:modified xsi:type="dcterms:W3CDTF">2017-02-18T20:38:22Z</dcterms:modified>
</cp:coreProperties>
</file>