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3"/>
  </p:notesMasterIdLst>
  <p:sldIdLst>
    <p:sldId id="532" r:id="rId2"/>
    <p:sldId id="534" r:id="rId3"/>
    <p:sldId id="536" r:id="rId4"/>
    <p:sldId id="538" r:id="rId5"/>
    <p:sldId id="540" r:id="rId6"/>
    <p:sldId id="433" r:id="rId7"/>
    <p:sldId id="542" r:id="rId8"/>
    <p:sldId id="443" r:id="rId9"/>
    <p:sldId id="445" r:id="rId10"/>
    <p:sldId id="453" r:id="rId11"/>
    <p:sldId id="546" r:id="rId12"/>
    <p:sldId id="461" r:id="rId13"/>
    <p:sldId id="548" r:id="rId14"/>
    <p:sldId id="550" r:id="rId15"/>
    <p:sldId id="485" r:id="rId16"/>
    <p:sldId id="554" r:id="rId17"/>
    <p:sldId id="501" r:id="rId18"/>
    <p:sldId id="558" r:id="rId19"/>
    <p:sldId id="511" r:id="rId20"/>
    <p:sldId id="513" r:id="rId21"/>
    <p:sldId id="560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1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DEF"/>
    <a:srgbClr val="CD0920"/>
    <a:srgbClr val="0092D2"/>
    <a:srgbClr val="7D156A"/>
    <a:srgbClr val="0076B7"/>
    <a:srgbClr val="E47823"/>
    <a:srgbClr val="EF1A23"/>
    <a:srgbClr val="01A651"/>
    <a:srgbClr val="EB0288"/>
    <a:srgbClr val="E719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3" autoAdjust="0"/>
    <p:restoredTop sz="94581" autoAdjust="0"/>
  </p:normalViewPr>
  <p:slideViewPr>
    <p:cSldViewPr snapToGrid="0" showGuides="1">
      <p:cViewPr varScale="1">
        <p:scale>
          <a:sx n="213" d="100"/>
          <a:sy n="213" d="100"/>
        </p:scale>
        <p:origin x="2624" y="184"/>
      </p:cViewPr>
      <p:guideLst>
        <p:guide orient="horz" pos="213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60"/>
    </p:cViewPr>
  </p:sorterViewPr>
  <p:notesViewPr>
    <p:cSldViewPr snapToGrid="0" showGuides="1">
      <p:cViewPr>
        <p:scale>
          <a:sx n="140" d="100"/>
          <a:sy n="140" d="100"/>
        </p:scale>
        <p:origin x="-1432" y="1576"/>
      </p:cViewPr>
      <p:guideLst>
        <p:guide orient="horz" pos="2881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3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3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93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3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fld id="{AD33B75E-551A-C34B-8A90-916D063932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1380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84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84" charset="0"/>
        <a:ea typeface="ＭＳ Ｐゴシック" charset="-128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84" charset="0"/>
        <a:ea typeface="ＭＳ Ｐゴシック" charset="-128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84" charset="0"/>
        <a:ea typeface="ＭＳ Ｐゴシック" charset="-128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84" charset="0"/>
        <a:ea typeface="ＭＳ Ｐゴシック" charset="-128"/>
        <a:cs typeface="ＭＳ Ｐゴシック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2097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2339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8025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274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7257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5565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4891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9425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3570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6709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230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7629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9602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461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92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779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534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7672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3853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8129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99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12182" y="6454588"/>
            <a:ext cx="1731818" cy="40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588" b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fld id="{B10CDF75-0CFD-0D46-9644-6E089F22BB68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939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246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© 2016 Pearson Education, Inc.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3400" y="7315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 b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fld id="{B10CDF75-0CFD-0D46-9644-6E089F22BB6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6"/>
          <p:cNvSpPr txBox="1">
            <a:spLocks noChangeArrowheads="1"/>
          </p:cNvSpPr>
          <p:nvPr userDrawn="1"/>
        </p:nvSpPr>
        <p:spPr bwMode="auto">
          <a:xfrm>
            <a:off x="8305800" y="7467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800" b="0" kern="1200">
                <a:solidFill>
                  <a:srgbClr val="FF0000"/>
                </a:solidFill>
                <a:latin typeface="Arial"/>
                <a:ea typeface="ＭＳ Ｐゴシック" charset="0"/>
                <a:cs typeface="Arial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B10CDF75-0CFD-0D46-9644-6E089F22BB6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6"/>
          <p:cNvSpPr txBox="1">
            <a:spLocks noChangeArrowheads="1"/>
          </p:cNvSpPr>
          <p:nvPr userDrawn="1"/>
        </p:nvSpPr>
        <p:spPr bwMode="auto">
          <a:xfrm>
            <a:off x="8458200" y="7620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800" b="0" kern="1200">
                <a:solidFill>
                  <a:srgbClr val="FF0000"/>
                </a:solidFill>
                <a:latin typeface="Arial"/>
                <a:ea typeface="ＭＳ Ｐゴシック" charset="0"/>
                <a:cs typeface="Arial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B10CDF75-0CFD-0D46-9644-6E089F22BB6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6"/>
          <p:cNvSpPr txBox="1">
            <a:spLocks noChangeArrowheads="1"/>
          </p:cNvSpPr>
          <p:nvPr userDrawn="1"/>
        </p:nvSpPr>
        <p:spPr bwMode="auto">
          <a:xfrm>
            <a:off x="7412182" y="6454588"/>
            <a:ext cx="1731818" cy="40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588" b="0" kern="1200">
                <a:solidFill>
                  <a:srgbClr val="FF0000"/>
                </a:solidFill>
                <a:latin typeface="Arial"/>
                <a:ea typeface="ＭＳ Ｐゴシック" charset="0"/>
                <a:cs typeface="Arial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B10CDF75-0CFD-0D46-9644-6E089F22BB6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4" r:id="rId2"/>
    <p:sldLayoutId id="2147483655" r:id="rId3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file:///C:\Documents%20and%20Settings\rajesh.ACEPRO\Desktop\08012016\Hardin%20Image%20PPT\Ch19\Labeled\19_01Figure-L.jpg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file:///C:\Documents%20and%20Settings\rajesh.ACEPRO\Desktop\08012016\Hardin%20Image%20PPT\Ch19\Labeled\19_12Figure-L.jpg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file:///C:\Documents%20and%20Settings\rajesh.ACEPRO\Desktop\08012016\Hardin%20Image%20PPT\Ch19\Labeled\19_13Figure-L.jpg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file:///C:\Documents%20and%20Settings\rajesh.ACEPRO\Desktop\08012016\Hardin%20Image%20PPT\Ch19\Labeled\19_14Figure-L.jpg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file:///C:\Documents%20and%20Settings\rajesh.ACEPRO\Desktop\08012016\Hardin%20Image%20PPT\Ch19\Labeled\19_15Figure-L.jpg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file:///C:\Documents%20and%20Settings\rajesh.ACEPRO\Desktop\08012016\Hardin%20Image%20PPT\Ch19\Labeled\19_16Figure-L.jpg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file:///C:\Documents%20and%20Settings\rajesh.ACEPRO\Desktop\08012016\Hardin%20Image%20PPT\Ch19\Labeled\19_18Figure-L.jpg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file:///C:\Documents%20and%20Settings\rajesh.ACEPRO\Desktop\08012016\Hardin%20Image%20PPT\Ch19\Labeled\19_19Figure-L.jpg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file:///C:\Documents%20and%20Settings\rajesh.ACEPRO\Desktop\08012016\Hardin%20Image%20PPT\Ch19\Labeled\19_22Figure-L.jpg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file:///C:\Documents%20and%20Settings\rajesh.ACEPRO\Desktop\08012016\Hardin%20Image%20PPT\Ch19\Labeled\19_23Figure-L.jpg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file:///C:\Documents%20and%20Settings\rajesh.ACEPRO\Desktop\08012016\Hardin%20Image%20PPT\Ch19\Labeled\19_02Figure-L.jpg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file:///C:\Documents%20and%20Settings\rajesh.ACEPRO\Desktop\08012016\Hardin%20Image%20PPT\Ch19\Labeled\19_25Figure-L.jpg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file:///C:\Documents%20and%20Settings\rajesh.ACEPRO\Desktop\08012016\Hardin%20Image%20PPT\Ch19\Labeled\19_26Figure-L.jpg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file:///C:\Documents%20and%20Settings\rajesh.ACEPRO\Desktop\08012016\Hardin%20Image%20PPT\Ch19\Labeled\19_03Figure-L.jpg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file:///C:\Documents%20and%20Settings\rajesh.ACEPRO\Desktop\08012016\Hardin%20Image%20PPT\Ch19\Labeled\19_04Figure-L.jpg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file:///C:\Documents%20and%20Settings\rajesh.ACEPRO\Desktop\08012016\Hardin%20Image%20PPT\Ch19\Labeled\19_05Figure-L.jpg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file:///C:\Documents%20and%20Settings\rajesh.ACEPRO\Desktop\08012016\Hardin%20Image%20PPT\Ch19\Labeled\19_06Figure-L.jpg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file:///C:\Documents%20and%20Settings\rajesh.ACEPRO\Desktop\08012016\Hardin%20Image%20PPT\Ch19\Labeled\19_08Figure-L.jpg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file:///C:\Documents%20and%20Settings\rajesh.ACEPRO\Desktop\08012016\Hardin%20Image%20PPT\Ch19\Labeled\19_09Figure-L.jpg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file:///C:\Documents%20and%20Settings\rajesh.ACEPRO\Desktop\08012016\Hardin%20Image%20PPT\Ch19\Labeled\19_10Figure-L.jpg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37744"/>
            <a:ext cx="3200400" cy="638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57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240" y="237744"/>
            <a:ext cx="6065520" cy="638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66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912" y="237744"/>
            <a:ext cx="5980176" cy="638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94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824" y="237744"/>
            <a:ext cx="4340352" cy="638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62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68" y="615696"/>
            <a:ext cx="8589264" cy="562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40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576" y="237744"/>
            <a:ext cx="2974848" cy="638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91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648" y="237744"/>
            <a:ext cx="5632704" cy="638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2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37744"/>
            <a:ext cx="7772400" cy="638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62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576" y="237744"/>
            <a:ext cx="5260848" cy="638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5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432" y="237744"/>
            <a:ext cx="2993136" cy="638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52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960" y="204216"/>
            <a:ext cx="3688080" cy="644956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52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560" y="237744"/>
            <a:ext cx="2468880" cy="638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03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24" y="1752600"/>
            <a:ext cx="6169152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80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928" y="237744"/>
            <a:ext cx="3438144" cy="638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90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384" y="237744"/>
            <a:ext cx="6047232" cy="638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9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972312"/>
            <a:ext cx="8546592" cy="491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84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704" y="237744"/>
            <a:ext cx="6260592" cy="638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25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080" y="237744"/>
            <a:ext cx="4053840" cy="638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13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856232"/>
            <a:ext cx="8546592" cy="314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96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676656"/>
            <a:ext cx="8546592" cy="550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61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784" y="237744"/>
            <a:ext cx="5742432" cy="638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59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7652</TotalTime>
  <Words>168</Words>
  <Application>Microsoft Macintosh PowerPoint</Application>
  <PresentationFormat>On-screen Show (4:3)</PresentationFormat>
  <Paragraphs>42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ＭＳ Ｐゴシック</vt:lpstr>
      <vt:lpstr>Times</vt:lpstr>
      <vt:lpstr>Arial</vt:lpstr>
      <vt:lpstr>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Office 2004 Test Drive User</Company>
  <LinksUpToDate>false</LinksUpToDate>
  <SharedDoc>false</SharedDoc>
  <HyperlinkBase/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Fig. 7-0a</dc:title>
  <dc:creator>Donna King</dc:creator>
  <cp:lastModifiedBy>Ty Hoffman</cp:lastModifiedBy>
  <cp:revision>1602</cp:revision>
  <dcterms:modified xsi:type="dcterms:W3CDTF">2017-02-18T17:17:18Z</dcterms:modified>
</cp:coreProperties>
</file>