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540" r:id="rId2"/>
    <p:sldId id="396" r:id="rId3"/>
    <p:sldId id="513" r:id="rId4"/>
    <p:sldId id="515" r:id="rId5"/>
    <p:sldId id="419" r:id="rId6"/>
    <p:sldId id="517" r:id="rId7"/>
    <p:sldId id="427" r:id="rId8"/>
    <p:sldId id="429" r:id="rId9"/>
    <p:sldId id="431" r:id="rId10"/>
    <p:sldId id="433" r:id="rId11"/>
    <p:sldId id="526" r:id="rId12"/>
    <p:sldId id="453" r:id="rId13"/>
    <p:sldId id="543" r:id="rId14"/>
    <p:sldId id="536" r:id="rId15"/>
    <p:sldId id="482" r:id="rId16"/>
    <p:sldId id="484" r:id="rId17"/>
    <p:sldId id="538" r:id="rId18"/>
    <p:sldId id="492" r:id="rId19"/>
    <p:sldId id="496" r:id="rId20"/>
    <p:sldId id="49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CD0920"/>
    <a:srgbClr val="0092D2"/>
    <a:srgbClr val="7D156A"/>
    <a:srgbClr val="0076B7"/>
    <a:srgbClr val="E47823"/>
    <a:srgbClr val="EF1A23"/>
    <a:srgbClr val="01A651"/>
    <a:srgbClr val="EB0288"/>
    <a:srgbClr val="E7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3" autoAdjust="0"/>
    <p:restoredTop sz="97271" autoAdjust="0"/>
  </p:normalViewPr>
  <p:slideViewPr>
    <p:cSldViewPr snapToGrid="0" showGuides="1">
      <p:cViewPr varScale="1">
        <p:scale>
          <a:sx n="220" d="100"/>
          <a:sy n="220" d="100"/>
        </p:scale>
        <p:origin x="2424" y="17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0"/>
    </p:cViewPr>
  </p:sorterViewPr>
  <p:notesViewPr>
    <p:cSldViewPr snapToGrid="0" showGuides="1">
      <p:cViewPr>
        <p:scale>
          <a:sx n="140" d="100"/>
          <a:sy n="140" d="100"/>
        </p:scale>
        <p:origin x="-1432" y="1576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D33B75E-551A-C34B-8A90-916D0639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04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6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4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30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89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69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59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3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53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84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80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89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6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0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95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7315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588" b="0" kern="120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file:///C:\Documents%20and%20Settings\rajesh.ACEPRO\Desktop\08012016\Hardin%20Image%20PPT\F1\18_12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/C:\Documents%20and%20Settings\rajesh.ACEPRO\Desktop\08012016\Hardin%20Image%20PPT\F1\18_14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file:///C:\Documents%20and%20Settings\rajesh.ACEPRO\Desktop\08012016\Hardin%20Image%20PPT\F1\18_17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file:///C:\Documents%20and%20Settings\rajesh.ACEPRO\Desktop\08012016\Hardin%20Image%20PPT\F1\18_02Tabl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file:///C:\Documents%20and%20Settings\rajesh.ACEPRO\Desktop\08012016\Hardin%20Image%20PPT\F1\18_21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file:///C:\Documents%20and%20Settings\rajesh.ACEPRO\Desktop\08012016\Hardin%20Image%20PPT\F1\18_22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file:///C:\Documents%20and%20Settings\rajesh.ACEPRO\Desktop\08012016\Hardin%20Image%20PPT\F1\18_23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file:///C:\Documents%20and%20Settings\rajesh.ACEPRO\Desktop\08012016\Hardin%20Image%20PPT\F1\18_24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file:///C:\Documents%20and%20Settings\rajesh.ACEPRO\Desktop\08012016\Hardin%20Image%20PPT\F1\18_25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file:///C:\Documents%20and%20Settings\rajesh.ACEPRO\Desktop\08012016\Hardin%20Image%20PPT\F1\18_27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file:///C:\Documents%20and%20Settings\rajesh.ACEPRO\Desktop\08012016\Hardin%20Image%20PPT\F1\18_01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file:///C:\Documents%20and%20Settings\rajesh.ACEPRO\Desktop\08012016\Hardin%20Image%20PPT\F1\18_28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file:///C:\Documents%20and%20Settings\rajesh.ACEPRO\Desktop\08012016\Hardin%20Image%20PPT\F1\18_02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file:///C:\Documents%20and%20Settings\rajesh.ACEPRO\Desktop\08012016\Hardin%20Image%20PPT\F1\18_03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file:///C:\Documents%20and%20Settings\rajesh.ACEPRO\Desktop\08012016\Hardin%20Image%20PPT\F1\18_07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file:///C:\Documents%20and%20Settings\rajesh.ACEPRO\Desktop\08012016\Hardin%20Image%20PPT\F1\18_08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file:///C:\Documents%20and%20Settings\rajesh.ACEPRO\Desktop\08012016\Hardin%20Image%20PPT\F1\18_09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file:///C:\Documents%20and%20Settings\rajesh.ACEPRO\Desktop\08012016\Hardin%20Image%20PPT\F1\18_10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file:///C:\Documents%20and%20Settings\rajesh.ACEPRO\Desktop\08012016\Hardin%20Image%20PPT\F1\18_11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734056"/>
            <a:ext cx="8546592" cy="13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374392"/>
            <a:ext cx="8546592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204216"/>
            <a:ext cx="6035040" cy="64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60" y="204216"/>
            <a:ext cx="2773680" cy="64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58240"/>
            <a:ext cx="8546592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54152"/>
            <a:ext cx="8546592" cy="59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32" y="204216"/>
            <a:ext cx="4212336" cy="64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" y="204216"/>
            <a:ext cx="8235696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204216"/>
            <a:ext cx="3718560" cy="64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969008"/>
            <a:ext cx="8546592" cy="291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56" y="204216"/>
            <a:ext cx="3066288" cy="64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08" y="204216"/>
            <a:ext cx="3529584" cy="64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" y="204216"/>
            <a:ext cx="7869936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57656"/>
            <a:ext cx="8546592" cy="47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4216"/>
            <a:ext cx="8077200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984248"/>
            <a:ext cx="8546592" cy="28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61032"/>
            <a:ext cx="8546592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88464"/>
            <a:ext cx="8546592" cy="24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64" y="204216"/>
            <a:ext cx="4614672" cy="64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44" y="204216"/>
            <a:ext cx="5772912" cy="64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7576</TotalTime>
  <Words>160</Words>
  <Application>Microsoft Macintosh PowerPoint</Application>
  <PresentationFormat>On-screen Show (4:3)</PresentationFormat>
  <Paragraphs>40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Times</vt:lpstr>
      <vt:lpstr>Arial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Fig. 7-0a</dc:title>
  <dc:creator>Donna King</dc:creator>
  <cp:lastModifiedBy>Ty Hoffman</cp:lastModifiedBy>
  <cp:revision>1590</cp:revision>
  <dcterms:modified xsi:type="dcterms:W3CDTF">2017-01-06T21:45:04Z</dcterms:modified>
</cp:coreProperties>
</file>