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395" r:id="rId2"/>
    <p:sldId id="397" r:id="rId3"/>
    <p:sldId id="399" r:id="rId4"/>
    <p:sldId id="409" r:id="rId5"/>
    <p:sldId id="415" r:id="rId6"/>
    <p:sldId id="421" r:id="rId7"/>
    <p:sldId id="431" r:id="rId8"/>
    <p:sldId id="433" r:id="rId9"/>
    <p:sldId id="439" r:id="rId10"/>
    <p:sldId id="459" r:id="rId11"/>
    <p:sldId id="465" r:id="rId12"/>
    <p:sldId id="471" r:id="rId13"/>
    <p:sldId id="483" r:id="rId14"/>
    <p:sldId id="485" r:id="rId15"/>
    <p:sldId id="487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CD0920"/>
    <a:srgbClr val="0092D2"/>
    <a:srgbClr val="7D156A"/>
    <a:srgbClr val="0076B7"/>
    <a:srgbClr val="E47823"/>
    <a:srgbClr val="EF1A23"/>
    <a:srgbClr val="01A651"/>
    <a:srgbClr val="EB0288"/>
    <a:srgbClr val="E71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8" autoAdjust="0"/>
    <p:restoredTop sz="97271" autoAdjust="0"/>
  </p:normalViewPr>
  <p:slideViewPr>
    <p:cSldViewPr snapToGrid="0" showGuides="1">
      <p:cViewPr>
        <p:scale>
          <a:sx n="210" d="100"/>
          <a:sy n="210" d="100"/>
        </p:scale>
        <p:origin x="2728" y="384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60"/>
    </p:cViewPr>
  </p:sorterViewPr>
  <p:notesViewPr>
    <p:cSldViewPr snapToGrid="0" showGuides="1">
      <p:cViewPr>
        <p:scale>
          <a:sx n="140" d="100"/>
          <a:sy n="140" d="100"/>
        </p:scale>
        <p:origin x="-1432" y="1576"/>
      </p:cViewPr>
      <p:guideLst>
        <p:guide orient="horz" pos="288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AD33B75E-551A-C34B-8A90-916D06393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38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6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5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2016 Pearson Education, Inc.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2182" y="6454588"/>
            <a:ext cx="173181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88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2182" y="6454588"/>
            <a:ext cx="173181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88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2016 Pearson Education, Inc.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2182" y="6454588"/>
            <a:ext cx="1731818" cy="4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88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48" y="204216"/>
            <a:ext cx="5175504" cy="64495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69392"/>
            <a:ext cx="8546592" cy="59192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" y="1176528"/>
            <a:ext cx="8253984" cy="45049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69" y="236464"/>
            <a:ext cx="5522062" cy="638507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" y="204216"/>
            <a:ext cx="7473696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" y="204216"/>
            <a:ext cx="8436864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" y="204216"/>
            <a:ext cx="7693152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560576"/>
            <a:ext cx="8546592" cy="37368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317" y="236464"/>
            <a:ext cx="4713366" cy="63850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60" y="236464"/>
            <a:ext cx="3114081" cy="63850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66" y="236464"/>
            <a:ext cx="3663269" cy="63850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6" y="204216"/>
            <a:ext cx="7455408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832104"/>
            <a:ext cx="8546592" cy="519379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6" y="1280160"/>
            <a:ext cx="6022848" cy="42976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277112"/>
            <a:ext cx="8546592" cy="43037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7357</TotalTime>
  <Words>122</Words>
  <Application>Microsoft Macintosh PowerPoint</Application>
  <PresentationFormat>On-screen Show (4:3)</PresentationFormat>
  <Paragraphs>32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ＭＳ Ｐゴシック</vt:lpstr>
      <vt:lpstr>Times</vt:lpstr>
      <vt:lpstr>Arial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2004 Test Drive User</Company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Fig. 7-0a</dc:title>
  <dc:creator>Donna King</dc:creator>
  <cp:lastModifiedBy>Ty Hoffman</cp:lastModifiedBy>
  <cp:revision>1439</cp:revision>
  <dcterms:modified xsi:type="dcterms:W3CDTF">2017-01-06T16:51:51Z</dcterms:modified>
</cp:coreProperties>
</file>