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351" r:id="rId2"/>
    <p:sldId id="353" r:id="rId3"/>
    <p:sldId id="363" r:id="rId4"/>
    <p:sldId id="352" r:id="rId5"/>
    <p:sldId id="367" r:id="rId6"/>
    <p:sldId id="371" r:id="rId7"/>
    <p:sldId id="373" r:id="rId8"/>
    <p:sldId id="377" r:id="rId9"/>
    <p:sldId id="380" r:id="rId10"/>
    <p:sldId id="383" r:id="rId11"/>
    <p:sldId id="386" r:id="rId12"/>
    <p:sldId id="389" r:id="rId13"/>
    <p:sldId id="392" r:id="rId14"/>
    <p:sldId id="395" r:id="rId15"/>
    <p:sldId id="408" r:id="rId16"/>
    <p:sldId id="412" r:id="rId17"/>
    <p:sldId id="423" r:id="rId18"/>
    <p:sldId id="436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EF"/>
    <a:srgbClr val="CD0920"/>
    <a:srgbClr val="0092D2"/>
    <a:srgbClr val="7D156A"/>
    <a:srgbClr val="0076B7"/>
    <a:srgbClr val="E47823"/>
    <a:srgbClr val="EF1A23"/>
    <a:srgbClr val="01A651"/>
    <a:srgbClr val="EB0288"/>
    <a:srgbClr val="E719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3" autoAdjust="0"/>
    <p:restoredTop sz="97271" autoAdjust="0"/>
  </p:normalViewPr>
  <p:slideViewPr>
    <p:cSldViewPr snapToGrid="0" showGuides="1">
      <p:cViewPr varScale="1">
        <p:scale>
          <a:sx n="220" d="100"/>
          <a:sy n="220" d="100"/>
        </p:scale>
        <p:origin x="2424" y="176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264"/>
    </p:cViewPr>
  </p:sorterViewPr>
  <p:notesViewPr>
    <p:cSldViewPr snapToGrid="0" showGuides="1">
      <p:cViewPr>
        <p:scale>
          <a:sx n="66" d="100"/>
          <a:sy n="66" d="100"/>
        </p:scale>
        <p:origin x="-3252" y="-144"/>
      </p:cViewPr>
      <p:guideLst>
        <p:guide orient="horz" pos="2881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3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93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3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AD33B75E-551A-C34B-8A90-916D06393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38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hangingPunct="0"/>
            <a:fld id="{CFF0A62C-A970-5E42-8B6E-2B7500D25990}" type="slidenum">
              <a:rPr lang="en-US" sz="1200">
                <a:latin typeface="Times" charset="0"/>
              </a:rPr>
              <a:pPr algn="r" eaLnBrk="0" hangingPunct="0"/>
              <a:t>18</a:t>
            </a:fld>
            <a:endParaRPr lang="en-US" sz="1200">
              <a:latin typeface="Times" charset="0"/>
            </a:endParaRPr>
          </a:p>
        </p:txBody>
      </p:sp>
      <p:sp>
        <p:nvSpPr>
          <p:cNvPr id="1037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7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81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© 2016 Pearson Education, Inc.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12182" y="6454588"/>
            <a:ext cx="1731818" cy="4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88" b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fld id="{B10CDF75-0CFD-0D46-9644-6E089F22BB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93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12182" y="6454588"/>
            <a:ext cx="1731818" cy="4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88" b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fld id="{B10CDF75-0CFD-0D46-9644-6E089F22BB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246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12182" y="6454588"/>
            <a:ext cx="1731818" cy="4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88" b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fld id="{B10CDF75-0CFD-0D46-9644-6E089F22BB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39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© 2016 Pearson Education, Inc.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12182" y="6454588"/>
            <a:ext cx="1731818" cy="4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88" b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fld id="{B10CDF75-0CFD-0D46-9644-6E089F22BB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file:///D:\Manjubharkarvi\Production\17-Nov\Hardin%20image%20ppt%201-2%20&amp;%205-7\Ch-07%20JPEG%20FILES\Labeled\07_01Figure-L.jpg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file:///D:\Manjubharkarvi\Production\17-Nov\Hardin%20image%20ppt%201-2%20&amp;%205-7\Ch-07%20JPEG%20FILES\Labeled\07_12Figure-L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openxmlformats.org/officeDocument/2006/relationships/image" Target="file:///D:\Manjubharkarvi\Production\17-Nov\Hardin%20image%20ppt%201-2%20&amp;%205-7\Ch-07%20JPEG%20FILES\Labeled\07_13Figure-L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3" Type="http://schemas.openxmlformats.org/officeDocument/2006/relationships/image" Target="file:///D:\Manjubharkarvi\Production\17-Nov\Hardin%20image%20ppt%201-2%20&amp;%205-7\Ch-07%20JPEG%20FILES\Labeled\07_14Figure-L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file:///D:\Manjubharkarvi\Production\17-Nov\Hardin%20image%20ppt%201-2%20&amp;%205-7\Ch-07%20JPEG%20FILES\Labeled\07_15Figure-L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3" Type="http://schemas.openxmlformats.org/officeDocument/2006/relationships/image" Target="file:///D:\Manjubharkarvi\Production\17-Nov\Hardin%20image%20ppt%201-2%20&amp;%205-7\Ch-07%20JPEG%20FILES\Labeled\07_16Figure-L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3" Type="http://schemas.openxmlformats.org/officeDocument/2006/relationships/image" Target="file:///D:\Manjubharkarvi\Production\17-Nov\Hardin%20image%20ppt%201-2%20&amp;%205-7\Ch-07%20JPEG%20FILES\Labeled\07_19Figure-L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3" Type="http://schemas.openxmlformats.org/officeDocument/2006/relationships/image" Target="file:///D:\Manjubharkarvi\Production\17-Nov\Hardin%20image%20ppt%201-2%20&amp;%205-7\Ch-07%20JPEG%20FILES\Labeled\07_20Figure-L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Relationship Id="rId3" Type="http://schemas.openxmlformats.org/officeDocument/2006/relationships/image" Target="file:///D:\Manjubharkarvi\Production\17-Nov\Hardin%20image%20ppt%201-2%20&amp;%205-7\Ch-07%20JPEG%20FILES\Labeled\07_23Figure-L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file:///D:\Manjubharkarvi\Production\17-Nov\Hardin%20image%20ppt%201-2%20&amp;%205-7\Ch-07%20JPEG%20FILES\Labeled\07_02Figure-L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file:///D:\Manjubharkarvi\Production\17-Nov\Hardin%20image%20ppt%201-2%20&amp;%205-7\Ch-07%20JPEG%20FILES\Labeled\07_04Figure-L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file:///D:\Manjubharkarvi\Production\17-Nov\Hardin%20image%20ppt%201-2%20&amp;%205-7\Ch-07%20JPEG%20FILES\Labeled\07_01Table-L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file:///D:\Manjubharkarvi\Production\17-Nov\Hardin%20image%20ppt%201-2%20&amp;%205-7\Ch-07%20JPEG%20FILES\Labeled\07_05Figure-L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file:///D:\Manjubharkarvi\Production\17-Nov\Hardin%20image%20ppt%201-2%20&amp;%205-7\Ch-07%20JPEG%20FILES\Labeled\07_06Figure-L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file:///D:\Manjubharkarvi\Production\17-Nov\Hardin%20image%20ppt%201-2%20&amp;%205-7\Ch-07%20JPEG%20FILES\Labeled\07_08Figure-L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file:///D:\Manjubharkarvi\Production\17-Nov\Hardin%20image%20ppt%201-2%20&amp;%205-7\Ch-07%20JPEG%20FILES\Labeled\07_10Figure-L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file:///D:\Manjubharkarvi\Production\17-Nov\Hardin%20image%20ppt%201-2%20&amp;%205-7\Ch-07%20JPEG%20FILES\Labeled\07_11Figure-L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392936"/>
            <a:ext cx="8546592" cy="40721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35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444752"/>
            <a:ext cx="8546592" cy="396849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48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384" y="204216"/>
            <a:ext cx="4523232" cy="64495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03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460248"/>
            <a:ext cx="8546592" cy="593750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58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576" y="204216"/>
            <a:ext cx="3736848" cy="64495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51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88" y="204216"/>
            <a:ext cx="4535424" cy="64495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926336"/>
            <a:ext cx="8546592" cy="30053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52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408" y="1054608"/>
            <a:ext cx="6425184" cy="474878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34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28" y="204216"/>
            <a:ext cx="2980944" cy="64495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90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291" name="Picture 3" descr="07_27Figure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806" y="523875"/>
            <a:ext cx="4550989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07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96" y="585216"/>
            <a:ext cx="6236208" cy="56875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00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032" y="1905000"/>
            <a:ext cx="5583936" cy="304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10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490472"/>
            <a:ext cx="8546592" cy="387705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5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6" y="204216"/>
            <a:ext cx="7729728" cy="644956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16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" y="204216"/>
            <a:ext cx="6912864" cy="644956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44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533400"/>
            <a:ext cx="8546592" cy="57912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61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68" y="1691640"/>
            <a:ext cx="5846064" cy="34747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4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810768"/>
            <a:ext cx="8546592" cy="523646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29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7301</TotalTime>
  <Words>139</Words>
  <Application>Microsoft Macintosh PowerPoint</Application>
  <PresentationFormat>On-screen Show (4:3)</PresentationFormat>
  <Paragraphs>37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ＭＳ Ｐゴシック</vt:lpstr>
      <vt:lpstr>Times</vt:lpstr>
      <vt:lpstr>Arial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 2004 Test Drive User</Company>
  <LinksUpToDate>false</LinksUpToDate>
  <SharedDoc>false</SharedDoc>
  <HyperlinkBase/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Fig. 7-0a</dc:title>
  <dc:creator>Donna King</dc:creator>
  <cp:lastModifiedBy>Ty Hoffman</cp:lastModifiedBy>
  <cp:revision>1344</cp:revision>
  <dcterms:modified xsi:type="dcterms:W3CDTF">2017-01-06T16:39:37Z</dcterms:modified>
</cp:coreProperties>
</file>