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346" r:id="rId2"/>
    <p:sldId id="264" r:id="rId3"/>
    <p:sldId id="266" r:id="rId4"/>
    <p:sldId id="267" r:id="rId5"/>
    <p:sldId id="268" r:id="rId6"/>
    <p:sldId id="271" r:id="rId7"/>
    <p:sldId id="374" r:id="rId8"/>
    <p:sldId id="275" r:id="rId9"/>
    <p:sldId id="278" r:id="rId10"/>
    <p:sldId id="281" r:id="rId11"/>
    <p:sldId id="282" r:id="rId12"/>
    <p:sldId id="283" r:id="rId13"/>
    <p:sldId id="284" r:id="rId14"/>
    <p:sldId id="285" r:id="rId15"/>
    <p:sldId id="263" r:id="rId16"/>
    <p:sldId id="289" r:id="rId17"/>
    <p:sldId id="29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3" autoAdjust="0"/>
    <p:restoredTop sz="97271" autoAdjust="0"/>
  </p:normalViewPr>
  <p:slideViewPr>
    <p:cSldViewPr snapToGrid="0" showGuides="1">
      <p:cViewPr varScale="1">
        <p:scale>
          <a:sx n="220" d="100"/>
          <a:sy n="220" d="100"/>
        </p:scale>
        <p:origin x="2424" y="17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4"/>
    </p:cViewPr>
  </p:sorterViewPr>
  <p:notesViewPr>
    <p:cSldViewPr snapToGrid="0" showGuides="1">
      <p:cViewPr>
        <p:scale>
          <a:sx n="66" d="100"/>
          <a:sy n="66" d="100"/>
        </p:scale>
        <p:origin x="-3252" y="-144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file:///D:\Manjubharkarvi\Production\17-Nov\Hardin%20image%20ppt%201-2%20&amp;%205-7\Ch-02%20JPEG%20FILES\Labeled\02_01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file:///D:\Manjubharkarvi\Production\17-Nov\Hardin%20image%20ppt%201-2%20&amp;%205-7\Ch-02%20JPEG%20FILES\Labeled\02_11Figure-L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file:///D:\Manjubharkarvi\Production\17-Nov\Hardin%20image%20ppt%201-2%20&amp;%205-7\Ch-02%20JPEG%20FILES\Labeled\02_12Figure-L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file:///D:\Manjubharkarvi\Production\17-Nov\Hardin%20image%20ppt%201-2%20&amp;%205-7\Ch-02%20JPEG%20FILES\Labeled\02_13Figure-L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file:///D:\Manjubharkarvi\Production\17-Nov\Hardin%20image%20ppt%201-2%20&amp;%205-7\Ch-02%20JPEG%20FILES\Labeled\02_14Figure-L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file:///D:\Manjubharkarvi\Production\17-Nov\Hardin%20image%20ppt%201-2%20&amp;%205-7\Ch-02%20JPEG%20FILES\Labeled\02_15Figure-L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file:///D:\Manjubharkarvi\Production\17-Nov\Hardin%20image%20ppt%201-2%20&amp;%205-7\Ch-02%20JPEG%20FILES\Labeled\02_01Table-L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file:///D:\Manjubharkarvi\Production\17-Nov\Hardin%20image%20ppt%201-2%20&amp;%205-7\Ch-02%20JPEG%20FILES\Labeled\02_18Figure-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file:///D:\Manjubharkarvi\Production\17-Nov\Hardin%20image%20ppt%201-2%20&amp;%205-7\Ch-02%20JPEG%20FILES\Labeled\02_02Figure-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file:///D:\Manjubharkarvi\Production\17-Nov\Hardin%20image%20ppt%201-2%20&amp;%205-7\Ch-02%20JPEG%20FILES\Labeled\02_04Figure-L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file:///D:\Manjubharkarvi\Production\17-Nov\Hardin%20image%20ppt%201-2%20&amp;%205-7\Ch-02%20JPEG%20FILES\Labeled\02_05Figure-L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file:///D:\Manjubharkarvi\Production\17-Nov\Hardin%20image%20ppt%201-2%20&amp;%205-7\Ch-02%20JPEG%20FILES\Labeled\02_06Figure-L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file:///D:\Manjubharkarvi\Production\17-Nov\Hardin%20image%20ppt%201-2%20&amp;%205-7\Ch-02%20JPEG%20FILES\Labeled\02_07Figure-L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file:///D:\Manjubharkarvi\Production\17-Nov\Hardin%20image%20ppt%201-2%20&amp;%205-7\Ch-02%20JPEG%20FILES\Labeled\02_09Figure-L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file:///D:\Manjubharkarvi\Production\17-Nov\Hardin%20image%20ppt%201-2%20&amp;%205-7\Ch-02%20JPEG%20FILES\Labeled\02_10Figure-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4" y="204216"/>
            <a:ext cx="4706112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204216"/>
            <a:ext cx="3998976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94816"/>
            <a:ext cx="8546592" cy="4468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41960"/>
            <a:ext cx="8546592" cy="5974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204216"/>
            <a:ext cx="4852416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30936"/>
            <a:ext cx="8546592" cy="55961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45792"/>
            <a:ext cx="8546592" cy="25664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78408"/>
            <a:ext cx="8546592" cy="49011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93776"/>
            <a:ext cx="8546592" cy="58704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4216"/>
            <a:ext cx="3810000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" y="185928"/>
            <a:ext cx="8455152" cy="64861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70560"/>
            <a:ext cx="8546592" cy="55168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8" y="204216"/>
            <a:ext cx="5876544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204216"/>
            <a:ext cx="4632960" cy="64495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204216"/>
            <a:ext cx="655929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31976"/>
            <a:ext cx="6248400" cy="41940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79576"/>
            <a:ext cx="8546592" cy="44988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7296</TotalTime>
  <Words>137</Words>
  <Application>Microsoft Macintosh PowerPoint</Application>
  <PresentationFormat>On-screen Show (4:3)</PresentationFormat>
  <Paragraphs>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1346</cp:revision>
  <dcterms:modified xsi:type="dcterms:W3CDTF">2016-12-11T22:19:04Z</dcterms:modified>
</cp:coreProperties>
</file>