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notesSlides/notesSlide15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61" r:id="rId2"/>
    <p:sldId id="262" r:id="rId3"/>
    <p:sldId id="263" r:id="rId4"/>
    <p:sldId id="265" r:id="rId5"/>
    <p:sldId id="286" r:id="rId6"/>
    <p:sldId id="287" r:id="rId7"/>
    <p:sldId id="288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5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C4337"/>
    <a:srgbClr val="7C867C"/>
    <a:srgbClr val="718494"/>
    <a:srgbClr val="A74337"/>
    <a:srgbClr val="68776F"/>
    <a:srgbClr val="0C629B"/>
    <a:srgbClr val="E0EDF7"/>
    <a:srgbClr val="DA00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32787"/>
    <p:restoredTop sz="90929"/>
  </p:normalViewPr>
  <p:slideViewPr>
    <p:cSldViewPr showGuides="1">
      <p:cViewPr varScale="1">
        <p:scale>
          <a:sx n="131" d="100"/>
          <a:sy n="131" d="100"/>
        </p:scale>
        <p:origin x="-48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650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882F76D-0346-5941-81FB-3138A8C358E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41CBB8-668D-F749-B9BB-8CD67B051858}" type="slidenum">
              <a:rPr lang="en-US"/>
              <a:pPr/>
              <a:t>1</a:t>
            </a:fld>
            <a:endParaRPr lang="en-US"/>
          </a:p>
        </p:txBody>
      </p:sp>
      <p:sp>
        <p:nvSpPr>
          <p:cNvPr id="1464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051E75-262F-EB4B-8FFC-FE7A1D05478F}" type="slidenum">
              <a:rPr lang="en-US"/>
              <a:pPr/>
              <a:t>10</a:t>
            </a:fld>
            <a:endParaRPr lang="en-US"/>
          </a:p>
        </p:txBody>
      </p:sp>
      <p:sp>
        <p:nvSpPr>
          <p:cNvPr id="1576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9FAAF6-65CE-1E45-9063-CD5868051805}" type="slidenum">
              <a:rPr lang="en-US"/>
              <a:pPr/>
              <a:t>11</a:t>
            </a:fld>
            <a:endParaRPr lang="en-US"/>
          </a:p>
        </p:txBody>
      </p:sp>
      <p:sp>
        <p:nvSpPr>
          <p:cNvPr id="158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6F1507-D268-2346-8F59-D0EE61CBCCB1}" type="slidenum">
              <a:rPr lang="en-US"/>
              <a:pPr/>
              <a:t>12</a:t>
            </a:fld>
            <a:endParaRPr lang="en-US"/>
          </a:p>
        </p:txBody>
      </p:sp>
      <p:sp>
        <p:nvSpPr>
          <p:cNvPr id="159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35E4C6-98C2-9B4F-973A-058088FB0041}" type="slidenum">
              <a:rPr lang="en-US"/>
              <a:pPr/>
              <a:t>13</a:t>
            </a:fld>
            <a:endParaRPr lang="en-US"/>
          </a:p>
        </p:txBody>
      </p:sp>
      <p:sp>
        <p:nvSpPr>
          <p:cNvPr id="1607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D7FFB5-B14A-934A-8639-1C95A898051E}" type="slidenum">
              <a:rPr lang="en-US"/>
              <a:pPr/>
              <a:t>14</a:t>
            </a:fld>
            <a:endParaRPr lang="en-US"/>
          </a:p>
        </p:txBody>
      </p:sp>
      <p:sp>
        <p:nvSpPr>
          <p:cNvPr id="161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CF62D7-7559-9040-BE09-857D2C13EAFF}" type="slidenum">
              <a:rPr lang="en-US"/>
              <a:pPr/>
              <a:t>15</a:t>
            </a:fld>
            <a:endParaRPr lang="en-US"/>
          </a:p>
        </p:txBody>
      </p:sp>
      <p:sp>
        <p:nvSpPr>
          <p:cNvPr id="163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B11F0A-EA0A-5946-8BF5-E9124214F404}" type="slidenum">
              <a:rPr lang="en-US"/>
              <a:pPr/>
              <a:t>2</a:t>
            </a:fld>
            <a:endParaRPr lang="en-US"/>
          </a:p>
        </p:txBody>
      </p:sp>
      <p:sp>
        <p:nvSpPr>
          <p:cNvPr id="147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E70263-5084-F545-BB41-E0D0B4D0D137}" type="slidenum">
              <a:rPr lang="en-US"/>
              <a:pPr/>
              <a:t>3</a:t>
            </a:fld>
            <a:endParaRPr lang="en-US"/>
          </a:p>
        </p:txBody>
      </p:sp>
      <p:sp>
        <p:nvSpPr>
          <p:cNvPr id="1484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13C55E-924B-F744-A040-48A0911EE182}" type="slidenum">
              <a:rPr lang="en-US"/>
              <a:pPr/>
              <a:t>4</a:t>
            </a:fld>
            <a:endParaRPr lang="en-US"/>
          </a:p>
        </p:txBody>
      </p:sp>
      <p:sp>
        <p:nvSpPr>
          <p:cNvPr id="150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36F834-779B-0849-9330-6E4CAFCA3455}" type="slidenum">
              <a:rPr lang="en-US"/>
              <a:pPr/>
              <a:t>5</a:t>
            </a:fld>
            <a:endParaRPr lang="en-US"/>
          </a:p>
        </p:txBody>
      </p:sp>
      <p:sp>
        <p:nvSpPr>
          <p:cNvPr id="1515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06F1BE-4123-184F-A438-1DE1E0D88A3C}" type="slidenum">
              <a:rPr lang="en-US"/>
              <a:pPr/>
              <a:t>6</a:t>
            </a:fld>
            <a:endParaRPr lang="en-US"/>
          </a:p>
        </p:txBody>
      </p:sp>
      <p:sp>
        <p:nvSpPr>
          <p:cNvPr id="1525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B217AF-3364-F248-A46E-F48203F0CCE2}" type="slidenum">
              <a:rPr lang="en-US"/>
              <a:pPr/>
              <a:t>7</a:t>
            </a:fld>
            <a:endParaRPr lang="en-US"/>
          </a:p>
        </p:txBody>
      </p:sp>
      <p:sp>
        <p:nvSpPr>
          <p:cNvPr id="153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FC49C3-B0BD-C347-A116-6070A0B76D5D}" type="slidenum">
              <a:rPr lang="en-US"/>
              <a:pPr/>
              <a:t>8</a:t>
            </a:fld>
            <a:endParaRPr lang="en-US"/>
          </a:p>
        </p:txBody>
      </p:sp>
      <p:sp>
        <p:nvSpPr>
          <p:cNvPr id="154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7A00F7-F8B0-064F-8A21-14175573FF63}" type="slidenum">
              <a:rPr lang="en-US"/>
              <a:pPr/>
              <a:t>9</a:t>
            </a:fld>
            <a:endParaRPr lang="en-US"/>
          </a:p>
        </p:txBody>
      </p:sp>
      <p:sp>
        <p:nvSpPr>
          <p:cNvPr id="156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447DD2F-88FE-3440-AED8-9A1DA5345F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A9B31D0-C9FC-5E48-AB01-17702494C9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05500" y="76200"/>
            <a:ext cx="1943100" cy="3276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76200"/>
            <a:ext cx="5676900" cy="3276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EDD03B2-05D5-6E43-A285-1C3DF9896A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B686D41-1E65-E64A-A939-7FC1959CA0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C20E20B-95C3-3A4D-9CC5-F1EC90CF5B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76200"/>
            <a:ext cx="38100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76200"/>
            <a:ext cx="38100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ECD5C00-A5BF-A644-8FFE-B3F4285E72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C94A81F-B775-4241-9C4E-C6C6DCE5AD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E5C7615-D1A4-0D46-ACE0-20433D0E30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60ED374-6235-C649-8C21-A34CAE5244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7C3C761-E29C-B54D-85E5-1A5EFBAD06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7D19DD-884C-3D4F-ABE8-0CC09649CF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762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AC723F-93C5-3947-98A6-029D6D41EA4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28956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A344C5-BD6D-1447-AEFC-452F6577B29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65" charset="0"/>
        </a:defRPr>
      </a:lvl2pPr>
      <a:lvl3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65" charset="0"/>
        </a:defRPr>
      </a:lvl3pPr>
      <a:lvl4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65" charset="0"/>
        </a:defRPr>
      </a:lvl4pPr>
      <a:lvl5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figure_07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5600" y="165100"/>
            <a:ext cx="5905500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figure_07_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63700"/>
            <a:ext cx="8531225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figure_07_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6500" y="165100"/>
            <a:ext cx="6746875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figure_07_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65100"/>
            <a:ext cx="6710363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figure_07_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422400"/>
            <a:ext cx="8531225" cy="402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figure_07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578100"/>
            <a:ext cx="8531225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figure_07_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600" y="165100"/>
            <a:ext cx="8447088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figure_07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100" y="165100"/>
            <a:ext cx="7800975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figure_07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0" y="165100"/>
            <a:ext cx="6599238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figure_07_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65100"/>
            <a:ext cx="7788275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table_07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43100"/>
            <a:ext cx="8531225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table_07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33500"/>
            <a:ext cx="8531225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table_07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028700"/>
            <a:ext cx="8531225" cy="481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figure_07_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11300"/>
            <a:ext cx="853122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figure_07_07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36600"/>
            <a:ext cx="8531225" cy="539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1860</TotalTime>
  <Words>15</Words>
  <Application>Microsoft Macintosh PowerPoint</Application>
  <PresentationFormat>On-screen Show (4:3)</PresentationFormat>
  <Paragraphs>15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Times</vt:lpstr>
      <vt:lpstr>Arial</vt:lpstr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Manager>Sumanas, Inc.</Manager>
  <Company>W. H. Freeman &amp; Company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Biochemistry: A Short Course</dc:title>
  <dc:subject/>
  <dc:creator>Tymoczko, Berg, Stryer</dc:creator>
  <cp:keywords/>
  <dc:description/>
  <cp:lastModifiedBy>Ty Hoffman</cp:lastModifiedBy>
  <cp:revision>108</cp:revision>
  <dcterms:created xsi:type="dcterms:W3CDTF">2014-09-08T11:24:12Z</dcterms:created>
  <dcterms:modified xsi:type="dcterms:W3CDTF">2014-09-09T12:05:55Z</dcterms:modified>
  <cp:category/>
</cp:coreProperties>
</file>