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61" r:id="rId2"/>
    <p:sldId id="262" r:id="rId3"/>
    <p:sldId id="263" r:id="rId4"/>
    <p:sldId id="309" r:id="rId5"/>
    <p:sldId id="264" r:id="rId6"/>
    <p:sldId id="265" r:id="rId7"/>
    <p:sldId id="266" r:id="rId8"/>
    <p:sldId id="310" r:id="rId9"/>
    <p:sldId id="268" r:id="rId10"/>
    <p:sldId id="269" r:id="rId11"/>
    <p:sldId id="273" r:id="rId12"/>
    <p:sldId id="274" r:id="rId13"/>
    <p:sldId id="276" r:id="rId14"/>
    <p:sldId id="277" r:id="rId15"/>
    <p:sldId id="278" r:id="rId16"/>
    <p:sldId id="281" r:id="rId17"/>
    <p:sldId id="282" r:id="rId18"/>
    <p:sldId id="283" r:id="rId19"/>
    <p:sldId id="284" r:id="rId20"/>
    <p:sldId id="285" r:id="rId21"/>
    <p:sldId id="288" r:id="rId22"/>
    <p:sldId id="291" r:id="rId23"/>
    <p:sldId id="294" r:id="rId24"/>
    <p:sldId id="295" r:id="rId25"/>
    <p:sldId id="296" r:id="rId26"/>
    <p:sldId id="297" r:id="rId27"/>
    <p:sldId id="298" r:id="rId28"/>
    <p:sldId id="299" r:id="rId29"/>
    <p:sldId id="301" r:id="rId30"/>
    <p:sldId id="304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 showGuides="1">
      <p:cViewPr varScale="1">
        <p:scale>
          <a:sx n="131" d="100"/>
          <a:sy n="131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AE8F1F-D27E-6046-907A-D956CF505F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DCBA5-D7C9-EE4B-B5A7-71F4A3AA01FE}" type="slidenum">
              <a:rPr lang="en-US"/>
              <a:pPr/>
              <a:t>1</a:t>
            </a:fld>
            <a:endParaRPr 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FF275-3C8B-EC43-A290-FCC5C7C44CB6}" type="slidenum">
              <a:rPr lang="en-US"/>
              <a:pPr/>
              <a:t>10</a:t>
            </a:fld>
            <a:endParaRPr lang="en-US"/>
          </a:p>
        </p:txBody>
      </p:sp>
      <p:sp>
        <p:nvSpPr>
          <p:cNvPr id="181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731F2-850F-4A45-83D0-5674DF012668}" type="slidenum">
              <a:rPr lang="en-US"/>
              <a:pPr/>
              <a:t>11</a:t>
            </a:fld>
            <a:endParaRPr lang="en-US"/>
          </a:p>
        </p:txBody>
      </p:sp>
      <p:sp>
        <p:nvSpPr>
          <p:cNvPr id="185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37D79-9163-4541-B873-122C308C0B25}" type="slidenum">
              <a:rPr lang="en-US"/>
              <a:pPr/>
              <a:t>12</a:t>
            </a:fld>
            <a:endParaRPr lang="en-US"/>
          </a:p>
        </p:txBody>
      </p:sp>
      <p:sp>
        <p:nvSpPr>
          <p:cNvPr id="186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A7FFC-EE6A-974E-AFF6-7FE52D160329}" type="slidenum">
              <a:rPr lang="en-US"/>
              <a:pPr/>
              <a:t>13</a:t>
            </a:fld>
            <a:endParaRPr lang="en-US"/>
          </a:p>
        </p:txBody>
      </p:sp>
      <p:sp>
        <p:nvSpPr>
          <p:cNvPr id="188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C4303F-8E6C-1F4C-8F49-7272F99705D2}" type="slidenum">
              <a:rPr lang="en-US"/>
              <a:pPr/>
              <a:t>14</a:t>
            </a:fld>
            <a:endParaRPr lang="en-US"/>
          </a:p>
        </p:txBody>
      </p:sp>
      <p:sp>
        <p:nvSpPr>
          <p:cNvPr id="189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E9FFD7-6B6B-1B4A-9DFA-FEBD48F6C6C4}" type="slidenum">
              <a:rPr lang="en-US"/>
              <a:pPr/>
              <a:t>15</a:t>
            </a:fld>
            <a:endParaRPr lang="en-US"/>
          </a:p>
        </p:txBody>
      </p:sp>
      <p:sp>
        <p:nvSpPr>
          <p:cNvPr id="1904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7DFFE-D261-F849-AE9B-64C675FAE1FE}" type="slidenum">
              <a:rPr lang="en-US"/>
              <a:pPr/>
              <a:t>16</a:t>
            </a:fld>
            <a:endParaRPr lang="en-US"/>
          </a:p>
        </p:txBody>
      </p:sp>
      <p:sp>
        <p:nvSpPr>
          <p:cNvPr id="193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22966-EEF8-2D40-B893-559EAE392484}" type="slidenum">
              <a:rPr lang="en-US"/>
              <a:pPr/>
              <a:t>17</a:t>
            </a:fld>
            <a:endParaRPr lang="en-US"/>
          </a:p>
        </p:txBody>
      </p:sp>
      <p:sp>
        <p:nvSpPr>
          <p:cNvPr id="194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74D03-FDB7-8D4F-B955-A6F3B0C19F43}" type="slidenum">
              <a:rPr lang="en-US"/>
              <a:pPr/>
              <a:t>18</a:t>
            </a:fld>
            <a:endParaRPr lang="en-US"/>
          </a:p>
        </p:txBody>
      </p:sp>
      <p:sp>
        <p:nvSpPr>
          <p:cNvPr id="195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45716-A450-0F4C-87BE-6F42918F3CF5}" type="slidenum">
              <a:rPr lang="en-US"/>
              <a:pPr/>
              <a:t>19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6EEFC0-B153-E046-9A97-1C5ADC2733A7}" type="slidenum">
              <a:rPr lang="en-US"/>
              <a:pPr/>
              <a:t>2</a:t>
            </a:fld>
            <a:endParaRPr lang="en-US"/>
          </a:p>
        </p:txBody>
      </p:sp>
      <p:sp>
        <p:nvSpPr>
          <p:cNvPr id="172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EE0D78-1654-F247-80E3-03CA92708DA7}" type="slidenum">
              <a:rPr lang="en-US"/>
              <a:pPr/>
              <a:t>20</a:t>
            </a:fld>
            <a:endParaRPr lang="en-US"/>
          </a:p>
        </p:txBody>
      </p:sp>
      <p:sp>
        <p:nvSpPr>
          <p:cNvPr id="197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30118F-618C-284A-9F95-8B8BA92FBEEE}" type="slidenum">
              <a:rPr lang="en-US"/>
              <a:pPr/>
              <a:t>21</a:t>
            </a:fld>
            <a:endParaRPr lang="en-US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54B130-A0BB-4549-A6D8-96316DF88BB0}" type="slidenum">
              <a:rPr lang="en-US"/>
              <a:pPr/>
              <a:t>22</a:t>
            </a:fld>
            <a:endParaRPr lang="en-US"/>
          </a:p>
        </p:txBody>
      </p:sp>
      <p:sp>
        <p:nvSpPr>
          <p:cNvPr id="204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B4391-5036-6945-AB09-8D02E2802C92}" type="slidenum">
              <a:rPr lang="en-US"/>
              <a:pPr/>
              <a:t>23</a:t>
            </a:fld>
            <a:endParaRPr lang="en-US"/>
          </a:p>
        </p:txBody>
      </p:sp>
      <p:sp>
        <p:nvSpPr>
          <p:cNvPr id="207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E19AB-05F1-8744-9B3D-0207362B751C}" type="slidenum">
              <a:rPr lang="en-US"/>
              <a:pPr/>
              <a:t>24</a:t>
            </a:fld>
            <a:endParaRPr lang="en-US"/>
          </a:p>
        </p:txBody>
      </p:sp>
      <p:sp>
        <p:nvSpPr>
          <p:cNvPr id="208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C04A8-2FCE-DE44-9CC2-84027A8ECEF2}" type="slidenum">
              <a:rPr lang="en-US"/>
              <a:pPr/>
              <a:t>25</a:t>
            </a:fld>
            <a:endParaRPr lang="en-US"/>
          </a:p>
        </p:txBody>
      </p:sp>
      <p:sp>
        <p:nvSpPr>
          <p:cNvPr id="209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513E2-90FB-D14C-B9AB-4EDE3F90DD32}" type="slidenum">
              <a:rPr lang="en-US"/>
              <a:pPr/>
              <a:t>26</a:t>
            </a:fld>
            <a:endParaRPr lang="en-US"/>
          </a:p>
        </p:txBody>
      </p:sp>
      <p:sp>
        <p:nvSpPr>
          <p:cNvPr id="210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80F78-EA21-D644-8ADE-3C07020E8006}" type="slidenum">
              <a:rPr lang="en-US"/>
              <a:pPr/>
              <a:t>27</a:t>
            </a:fld>
            <a:endParaRPr lang="en-US"/>
          </a:p>
        </p:txBody>
      </p:sp>
      <p:sp>
        <p:nvSpPr>
          <p:cNvPr id="211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7D277-C364-494F-B351-A91DC802A358}" type="slidenum">
              <a:rPr lang="en-US"/>
              <a:pPr/>
              <a:t>28</a:t>
            </a:fld>
            <a:endParaRPr lang="en-US"/>
          </a:p>
        </p:txBody>
      </p:sp>
      <p:sp>
        <p:nvSpPr>
          <p:cNvPr id="212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9CF80-081A-3242-A36E-4956513546E0}" type="slidenum">
              <a:rPr lang="en-US"/>
              <a:pPr/>
              <a:t>29</a:t>
            </a:fld>
            <a:endParaRPr lang="en-US"/>
          </a:p>
        </p:txBody>
      </p:sp>
      <p:sp>
        <p:nvSpPr>
          <p:cNvPr id="215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69C75-5E7B-B241-BDD9-A7F42883AAB4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B7F41-27AD-F541-81E1-C35C16B30D0A}" type="slidenum">
              <a:rPr lang="en-US"/>
              <a:pPr/>
              <a:t>30</a:t>
            </a:fld>
            <a:endParaRPr 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79792-CA9A-E443-8DC9-771A58483F14}" type="slidenum">
              <a:rPr lang="en-US"/>
              <a:pPr/>
              <a:t>4</a:t>
            </a:fld>
            <a:endParaRPr lang="en-US"/>
          </a:p>
        </p:txBody>
      </p:sp>
      <p:sp>
        <p:nvSpPr>
          <p:cNvPr id="174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DD01-588F-114B-80F7-CBA39A682094}" type="slidenum">
              <a:rPr lang="en-US"/>
              <a:pPr/>
              <a:t>5</a:t>
            </a:fld>
            <a:endParaRPr lang="en-US"/>
          </a:p>
        </p:txBody>
      </p:sp>
      <p:sp>
        <p:nvSpPr>
          <p:cNvPr id="175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75BEC-0365-A742-AD37-25DD90FF1912}" type="slidenum">
              <a:rPr lang="en-US"/>
              <a:pPr/>
              <a:t>6</a:t>
            </a:fld>
            <a:endParaRPr lang="en-US"/>
          </a:p>
        </p:txBody>
      </p:sp>
      <p:sp>
        <p:nvSpPr>
          <p:cNvPr id="176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B5765-D41C-A74A-886B-F321604AAB39}" type="slidenum">
              <a:rPr lang="en-US"/>
              <a:pPr/>
              <a:t>7</a:t>
            </a:fld>
            <a:endParaRPr lang="en-US"/>
          </a:p>
        </p:txBody>
      </p:sp>
      <p:sp>
        <p:nvSpPr>
          <p:cNvPr id="177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3E66-92B3-DD4D-84E6-8802A6C46290}" type="slidenum">
              <a:rPr lang="en-US"/>
              <a:pPr/>
              <a:t>8</a:t>
            </a:fld>
            <a:endParaRPr lang="en-US"/>
          </a:p>
        </p:txBody>
      </p:sp>
      <p:sp>
        <p:nvSpPr>
          <p:cNvPr id="178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584680-746C-714B-84FE-5A97939C272F}" type="slidenum">
              <a:rPr lang="en-US"/>
              <a:pPr/>
              <a:t>9</a:t>
            </a:fld>
            <a:endParaRPr lang="en-US"/>
          </a:p>
        </p:txBody>
      </p:sp>
      <p:sp>
        <p:nvSpPr>
          <p:cNvPr id="180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A0DBD0-E26A-954A-BDB8-7426252A4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A102CD-D1A2-994D-AB23-45190C8610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E0C473-011A-7D4D-957A-9E3D1DD7CB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39CA5F-76F5-4642-B071-9A0D67118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7F40-2341-174E-BE08-6FE2B496D7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26515-4F8E-7744-986E-76342453A0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58D181-CC5F-DA44-B2BE-5B8BAF8C27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537341-7C73-2C41-BD8B-695A98CD76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512556A-CA5C-F74E-BC5B-8E8A4F678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1A8DBB-863C-5A41-B3BC-A3DBFA4F5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A32DA6-DAE2-934D-BD8C-33CB0CA17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98949F-7973-E249-AB11-956654A7BF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0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22500"/>
            <a:ext cx="85312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04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65300"/>
            <a:ext cx="8531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4_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2100"/>
            <a:ext cx="85312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4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05000"/>
            <a:ext cx="853122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04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1225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04_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63700"/>
            <a:ext cx="8531225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04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165100"/>
            <a:ext cx="58134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04_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2100"/>
            <a:ext cx="8531225" cy="628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04_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08100"/>
            <a:ext cx="8531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4_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0" y="165100"/>
            <a:ext cx="41925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04_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2600"/>
            <a:ext cx="853122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04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200" y="165100"/>
            <a:ext cx="77279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04_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14500"/>
            <a:ext cx="8531225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4_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33500"/>
            <a:ext cx="853122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igure_04_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36600"/>
            <a:ext cx="8531225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ure_04_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89000"/>
            <a:ext cx="85312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gure_04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165100"/>
            <a:ext cx="7294563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figure_04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63700"/>
            <a:ext cx="85312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gure_04_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41400"/>
            <a:ext cx="853122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figure_04_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31900"/>
            <a:ext cx="85312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figure_04_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65100"/>
            <a:ext cx="67516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figure_04_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89100"/>
            <a:ext cx="8531225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04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60600"/>
            <a:ext cx="85312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igure_04_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6500"/>
            <a:ext cx="8531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unnumbered_04_p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165100"/>
            <a:ext cx="73977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04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65100"/>
            <a:ext cx="796448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04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73300"/>
            <a:ext cx="8531225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04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0"/>
            <a:ext cx="85312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unnumbered_04_p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39900"/>
            <a:ext cx="8531225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04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12900"/>
            <a:ext cx="8531225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</Words>
  <Application>Microsoft Macintosh PowerPoint</Application>
  <PresentationFormat>On-screen Show (4:3)</PresentationFormat>
  <Paragraphs>30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Times</vt:lpstr>
      <vt:lpstr>Arial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108</cp:revision>
  <dcterms:created xsi:type="dcterms:W3CDTF">2014-08-22T20:25:01Z</dcterms:created>
  <dcterms:modified xsi:type="dcterms:W3CDTF">2014-08-22T21:26:41Z</dcterms:modified>
  <cp:category/>
</cp:coreProperties>
</file>